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3" r:id="rId1"/>
  </p:sldMasterIdLst>
  <p:notesMasterIdLst>
    <p:notesMasterId r:id="rId26"/>
  </p:notesMasterIdLst>
  <p:sldIdLst>
    <p:sldId id="318" r:id="rId2"/>
    <p:sldId id="272" r:id="rId3"/>
    <p:sldId id="298" r:id="rId4"/>
    <p:sldId id="324" r:id="rId5"/>
    <p:sldId id="325" r:id="rId6"/>
    <p:sldId id="322" r:id="rId7"/>
    <p:sldId id="326" r:id="rId8"/>
    <p:sldId id="296" r:id="rId9"/>
    <p:sldId id="319" r:id="rId10"/>
    <p:sldId id="327" r:id="rId11"/>
    <p:sldId id="300" r:id="rId12"/>
    <p:sldId id="329" r:id="rId13"/>
    <p:sldId id="301" r:id="rId14"/>
    <p:sldId id="302" r:id="rId15"/>
    <p:sldId id="303" r:id="rId16"/>
    <p:sldId id="328" r:id="rId17"/>
    <p:sldId id="306" r:id="rId18"/>
    <p:sldId id="308" r:id="rId19"/>
    <p:sldId id="310" r:id="rId20"/>
    <p:sldId id="311" r:id="rId21"/>
    <p:sldId id="320" r:id="rId22"/>
    <p:sldId id="321" r:id="rId23"/>
    <p:sldId id="323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7030A0"/>
    <a:srgbClr val="002060"/>
    <a:srgbClr val="D70792"/>
    <a:srgbClr val="00B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3521D-7441-454F-97BB-248CC55B8426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C6428E-9AD4-4930-A9AB-7042DF3F19E5}">
      <dgm:prSet phldrT="[Text]" custT="1"/>
      <dgm:spPr/>
      <dgm:t>
        <a:bodyPr/>
        <a:lstStyle/>
        <a:p>
          <a:r>
            <a:rPr lang="en-US" sz="3200" b="1" smtClean="0">
              <a:latin typeface="NikoshBAN" panose="02000000000000000000" pitchFamily="2" charset="0"/>
              <a:cs typeface="NikoshBAN" panose="02000000000000000000" pitchFamily="2" charset="0"/>
            </a:rPr>
            <a:t>নুন সাকি ও তানভীন পড়ার নিয়ম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8FB9E3-A648-4B81-AD4B-DEEC52F01559}" type="parTrans" cxnId="{16CD979D-0AB1-467E-A502-8EFD1B3610CC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84934D-CE5E-49ED-8313-D2D4A3BBA46C}" type="sibTrans" cxnId="{16CD979D-0AB1-467E-A502-8EFD1B3610CC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FFBA68-2034-487E-9A79-1D6FA4364578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ইযহার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0A9006-C9DF-4978-ABFC-3432529D9D40}" type="parTrans" cxnId="{AB83513F-000A-4F6E-8B90-BAF4528860C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B8D69C-E4F2-4F47-AEFF-77106C2288F3}" type="sibTrans" cxnId="{AB83513F-000A-4F6E-8B90-BAF4528860C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04462A-378E-4BBB-83C5-EDC259CACB13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ইক্কলাব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FF07BB-7E28-4D4D-83C6-C545DF43A0C0}" type="parTrans" cxnId="{89424D68-C40D-4636-BD98-72EE6F9ACB73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ECD7AA-A603-4BB4-A58F-0957124C3C6B}" type="sibTrans" cxnId="{89424D68-C40D-4636-BD98-72EE6F9ACB73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019464-6032-4502-AE81-DD212C875DF2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ইদগাম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31A409-ABAD-4CD8-A739-60DF9018E463}" type="parTrans" cxnId="{FDAD5386-4447-4053-8B49-68E9875171A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C5C2E8-651A-4D22-9862-6A8EB157C936}" type="sibTrans" cxnId="{FDAD5386-4447-4053-8B49-68E9875171A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19A9CF-F016-4D83-B3EE-E23A17ACB8DA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ইখফা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8DFF1D-00B2-4569-B463-1967EC516AC5}" type="parTrans" cxnId="{0A062630-7A60-44CA-847E-A6F6ECB8504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0B87B3-837F-43D9-9386-DD4F0204E1A7}" type="sibTrans" cxnId="{0A062630-7A60-44CA-847E-A6F6ECB8504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CA24DD-1F4C-408B-AC4C-90FCE4EC8D3B}" type="pres">
      <dgm:prSet presAssocID="{A0C3521D-7441-454F-97BB-248CC55B842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9F1F3-40AD-4506-81A8-B0F99DBA6BDE}" type="pres">
      <dgm:prSet presAssocID="{A0C3521D-7441-454F-97BB-248CC55B8426}" presName="radial" presStyleCnt="0">
        <dgm:presLayoutVars>
          <dgm:animLvl val="ctr"/>
        </dgm:presLayoutVars>
      </dgm:prSet>
      <dgm:spPr/>
    </dgm:pt>
    <dgm:pt modelId="{C23F8C5A-D5DE-452B-BC31-393BB2691F48}" type="pres">
      <dgm:prSet presAssocID="{A7C6428E-9AD4-4930-A9AB-7042DF3F19E5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ECBE718D-2568-485D-8BA7-B7C4F5D36AE3}" type="pres">
      <dgm:prSet presAssocID="{6FFFBA68-2034-487E-9A79-1D6FA4364578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B30CD-93EE-477E-8016-1D8770E344E5}" type="pres">
      <dgm:prSet presAssocID="{6504462A-378E-4BBB-83C5-EDC259CACB13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D7BAD-F8AB-43AB-9789-C8276DE6FB63}" type="pres">
      <dgm:prSet presAssocID="{84019464-6032-4502-AE81-DD212C875DF2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A4E49-7AAD-40E1-ADCD-FF4AFC87FE2E}" type="pres">
      <dgm:prSet presAssocID="{B219A9CF-F016-4D83-B3EE-E23A17ACB8DA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2B6DAC-C1B3-4CC1-ADFD-3A421F88915E}" type="presOf" srcId="{6FFFBA68-2034-487E-9A79-1D6FA4364578}" destId="{ECBE718D-2568-485D-8BA7-B7C4F5D36AE3}" srcOrd="0" destOrd="0" presId="urn:microsoft.com/office/officeart/2005/8/layout/radial3"/>
    <dgm:cxn modelId="{098B6F79-6EB2-405E-946F-90DEB2425593}" type="presOf" srcId="{A0C3521D-7441-454F-97BB-248CC55B8426}" destId="{96CA24DD-1F4C-408B-AC4C-90FCE4EC8D3B}" srcOrd="0" destOrd="0" presId="urn:microsoft.com/office/officeart/2005/8/layout/radial3"/>
    <dgm:cxn modelId="{AB83513F-000A-4F6E-8B90-BAF4528860C1}" srcId="{A7C6428E-9AD4-4930-A9AB-7042DF3F19E5}" destId="{6FFFBA68-2034-487E-9A79-1D6FA4364578}" srcOrd="0" destOrd="0" parTransId="{870A9006-C9DF-4978-ABFC-3432529D9D40}" sibTransId="{8BB8D69C-E4F2-4F47-AEFF-77106C2288F3}"/>
    <dgm:cxn modelId="{0A062630-7A60-44CA-847E-A6F6ECB85041}" srcId="{A7C6428E-9AD4-4930-A9AB-7042DF3F19E5}" destId="{B219A9CF-F016-4D83-B3EE-E23A17ACB8DA}" srcOrd="3" destOrd="0" parTransId="{918DFF1D-00B2-4569-B463-1967EC516AC5}" sibTransId="{5F0B87B3-837F-43D9-9386-DD4F0204E1A7}"/>
    <dgm:cxn modelId="{16CD979D-0AB1-467E-A502-8EFD1B3610CC}" srcId="{A0C3521D-7441-454F-97BB-248CC55B8426}" destId="{A7C6428E-9AD4-4930-A9AB-7042DF3F19E5}" srcOrd="0" destOrd="0" parTransId="{708FB9E3-A648-4B81-AD4B-DEEC52F01559}" sibTransId="{5784934D-CE5E-49ED-8313-D2D4A3BBA46C}"/>
    <dgm:cxn modelId="{AE25D3E2-8ADE-4978-ACAC-CA2C70B910D5}" type="presOf" srcId="{A7C6428E-9AD4-4930-A9AB-7042DF3F19E5}" destId="{C23F8C5A-D5DE-452B-BC31-393BB2691F48}" srcOrd="0" destOrd="0" presId="urn:microsoft.com/office/officeart/2005/8/layout/radial3"/>
    <dgm:cxn modelId="{963ADBE2-63BE-493F-B05E-C8B94514FDEF}" type="presOf" srcId="{B219A9CF-F016-4D83-B3EE-E23A17ACB8DA}" destId="{A80A4E49-7AAD-40E1-ADCD-FF4AFC87FE2E}" srcOrd="0" destOrd="0" presId="urn:microsoft.com/office/officeart/2005/8/layout/radial3"/>
    <dgm:cxn modelId="{EBEE51B9-C744-45CD-8263-0D589AA1B718}" type="presOf" srcId="{6504462A-378E-4BBB-83C5-EDC259CACB13}" destId="{3F8B30CD-93EE-477E-8016-1D8770E344E5}" srcOrd="0" destOrd="0" presId="urn:microsoft.com/office/officeart/2005/8/layout/radial3"/>
    <dgm:cxn modelId="{89424D68-C40D-4636-BD98-72EE6F9ACB73}" srcId="{A7C6428E-9AD4-4930-A9AB-7042DF3F19E5}" destId="{6504462A-378E-4BBB-83C5-EDC259CACB13}" srcOrd="1" destOrd="0" parTransId="{CFFF07BB-7E28-4D4D-83C6-C545DF43A0C0}" sibTransId="{DBECD7AA-A603-4BB4-A58F-0957124C3C6B}"/>
    <dgm:cxn modelId="{85008DF0-D447-4A71-B767-A90AA0A6A450}" type="presOf" srcId="{84019464-6032-4502-AE81-DD212C875DF2}" destId="{DFFD7BAD-F8AB-43AB-9789-C8276DE6FB63}" srcOrd="0" destOrd="0" presId="urn:microsoft.com/office/officeart/2005/8/layout/radial3"/>
    <dgm:cxn modelId="{FDAD5386-4447-4053-8B49-68E9875171A6}" srcId="{A7C6428E-9AD4-4930-A9AB-7042DF3F19E5}" destId="{84019464-6032-4502-AE81-DD212C875DF2}" srcOrd="2" destOrd="0" parTransId="{E331A409-ABAD-4CD8-A739-60DF9018E463}" sibTransId="{92C5C2E8-651A-4D22-9862-6A8EB157C936}"/>
    <dgm:cxn modelId="{13D3D21E-2388-4039-B1BE-5A849C131787}" type="presParOf" srcId="{96CA24DD-1F4C-408B-AC4C-90FCE4EC8D3B}" destId="{60E9F1F3-40AD-4506-81A8-B0F99DBA6BDE}" srcOrd="0" destOrd="0" presId="urn:microsoft.com/office/officeart/2005/8/layout/radial3"/>
    <dgm:cxn modelId="{758DFBE2-79DA-4DBD-86B5-29B5DEF00F3B}" type="presParOf" srcId="{60E9F1F3-40AD-4506-81A8-B0F99DBA6BDE}" destId="{C23F8C5A-D5DE-452B-BC31-393BB2691F48}" srcOrd="0" destOrd="0" presId="urn:microsoft.com/office/officeart/2005/8/layout/radial3"/>
    <dgm:cxn modelId="{67F40855-CBE3-4D0C-A4C8-21CEEDA6E3FF}" type="presParOf" srcId="{60E9F1F3-40AD-4506-81A8-B0F99DBA6BDE}" destId="{ECBE718D-2568-485D-8BA7-B7C4F5D36AE3}" srcOrd="1" destOrd="0" presId="urn:microsoft.com/office/officeart/2005/8/layout/radial3"/>
    <dgm:cxn modelId="{2C36CCB3-32A9-4939-B0DB-B8252C7452F5}" type="presParOf" srcId="{60E9F1F3-40AD-4506-81A8-B0F99DBA6BDE}" destId="{3F8B30CD-93EE-477E-8016-1D8770E344E5}" srcOrd="2" destOrd="0" presId="urn:microsoft.com/office/officeart/2005/8/layout/radial3"/>
    <dgm:cxn modelId="{789FB1A4-72F6-4689-9C5C-B6CA074BB224}" type="presParOf" srcId="{60E9F1F3-40AD-4506-81A8-B0F99DBA6BDE}" destId="{DFFD7BAD-F8AB-43AB-9789-C8276DE6FB63}" srcOrd="3" destOrd="0" presId="urn:microsoft.com/office/officeart/2005/8/layout/radial3"/>
    <dgm:cxn modelId="{D1FF836B-309C-479C-BB17-C345DB015B63}" type="presParOf" srcId="{60E9F1F3-40AD-4506-81A8-B0F99DBA6BDE}" destId="{A80A4E49-7AAD-40E1-ADCD-FF4AFC87FE2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F8C5A-D5DE-452B-BC31-393BB2691F48}">
      <dsp:nvSpPr>
        <dsp:cNvPr id="0" name=""/>
        <dsp:cNvSpPr/>
      </dsp:nvSpPr>
      <dsp:spPr>
        <a:xfrm>
          <a:off x="2779514" y="1255514"/>
          <a:ext cx="3127771" cy="312777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latin typeface="NikoshBAN" panose="02000000000000000000" pitchFamily="2" charset="0"/>
              <a:cs typeface="NikoshBAN" panose="02000000000000000000" pitchFamily="2" charset="0"/>
            </a:rPr>
            <a:t>নুন সাকি ও তানভীন পড়ার নিয়ম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7565" y="1713565"/>
        <a:ext cx="2211669" cy="2211669"/>
      </dsp:txXfrm>
    </dsp:sp>
    <dsp:sp modelId="{ECBE718D-2568-485D-8BA7-B7C4F5D36AE3}">
      <dsp:nvSpPr>
        <dsp:cNvPr id="0" name=""/>
        <dsp:cNvSpPr/>
      </dsp:nvSpPr>
      <dsp:spPr>
        <a:xfrm>
          <a:off x="3561457" y="558"/>
          <a:ext cx="1563885" cy="1563885"/>
        </a:xfrm>
        <a:prstGeom prst="ellipse">
          <a:avLst/>
        </a:prstGeom>
        <a:solidFill>
          <a:schemeClr val="accent2">
            <a:alpha val="50000"/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ইযহার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90483" y="229584"/>
        <a:ext cx="1105833" cy="1105833"/>
      </dsp:txXfrm>
    </dsp:sp>
    <dsp:sp modelId="{3F8B30CD-93EE-477E-8016-1D8770E344E5}">
      <dsp:nvSpPr>
        <dsp:cNvPr id="0" name=""/>
        <dsp:cNvSpPr/>
      </dsp:nvSpPr>
      <dsp:spPr>
        <a:xfrm>
          <a:off x="5598355" y="2037457"/>
          <a:ext cx="1563885" cy="1563885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ইক্কলাব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27381" y="2266483"/>
        <a:ext cx="1105833" cy="1105833"/>
      </dsp:txXfrm>
    </dsp:sp>
    <dsp:sp modelId="{DFFD7BAD-F8AB-43AB-9789-C8276DE6FB63}">
      <dsp:nvSpPr>
        <dsp:cNvPr id="0" name=""/>
        <dsp:cNvSpPr/>
      </dsp:nvSpPr>
      <dsp:spPr>
        <a:xfrm>
          <a:off x="3561457" y="4074355"/>
          <a:ext cx="1563885" cy="1563885"/>
        </a:xfrm>
        <a:prstGeom prst="ellipse">
          <a:avLst/>
        </a:prstGeom>
        <a:solidFill>
          <a:schemeClr val="accent2">
            <a:alpha val="50000"/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ইদগাম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90483" y="4303381"/>
        <a:ext cx="1105833" cy="1105833"/>
      </dsp:txXfrm>
    </dsp:sp>
    <dsp:sp modelId="{A80A4E49-7AAD-40E1-ADCD-FF4AFC87FE2E}">
      <dsp:nvSpPr>
        <dsp:cNvPr id="0" name=""/>
        <dsp:cNvSpPr/>
      </dsp:nvSpPr>
      <dsp:spPr>
        <a:xfrm>
          <a:off x="1524558" y="2037457"/>
          <a:ext cx="1563885" cy="1563885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ইখফা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53584" y="2266483"/>
        <a:ext cx="1105833" cy="1105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4998C-61B8-41CA-90F7-55211A0A011C}" type="datetimeFigureOut">
              <a:rPr lang="en-US" smtClean="0"/>
              <a:t>22-May-20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454F8-BFBC-4BD3-8F07-01A47FCFD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22-May-20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07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22-May-20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0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22-May-20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8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22-May-20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9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22-May-20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49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22-May-20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3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22-May-20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9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22-May-20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0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22-May-20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8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22-May-20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22-May-20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81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ame 84"/>
          <p:cNvSpPr/>
          <p:nvPr userDrawn="1"/>
        </p:nvSpPr>
        <p:spPr>
          <a:xfrm>
            <a:off x="8839200" y="6553200"/>
            <a:ext cx="218791" cy="228600"/>
          </a:xfrm>
          <a:prstGeom prst="frame">
            <a:avLst>
              <a:gd name="adj1" fmla="val 27983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Frame 86"/>
          <p:cNvSpPr/>
          <p:nvPr userDrawn="1"/>
        </p:nvSpPr>
        <p:spPr>
          <a:xfrm>
            <a:off x="8839200" y="76200"/>
            <a:ext cx="218791" cy="228600"/>
          </a:xfrm>
          <a:prstGeom prst="frame">
            <a:avLst>
              <a:gd name="adj1" fmla="val 27983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Frame 83"/>
          <p:cNvSpPr/>
          <p:nvPr userDrawn="1"/>
        </p:nvSpPr>
        <p:spPr>
          <a:xfrm>
            <a:off x="86009" y="76200"/>
            <a:ext cx="218791" cy="228600"/>
          </a:xfrm>
          <a:prstGeom prst="frame">
            <a:avLst>
              <a:gd name="adj1" fmla="val 27983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Frame 85"/>
          <p:cNvSpPr/>
          <p:nvPr userDrawn="1"/>
        </p:nvSpPr>
        <p:spPr>
          <a:xfrm>
            <a:off x="86009" y="6553200"/>
            <a:ext cx="218791" cy="228600"/>
          </a:xfrm>
          <a:prstGeom prst="frame">
            <a:avLst>
              <a:gd name="adj1" fmla="val 27983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Frame 75"/>
          <p:cNvSpPr/>
          <p:nvPr userDrawn="1"/>
        </p:nvSpPr>
        <p:spPr>
          <a:xfrm>
            <a:off x="0" y="8299"/>
            <a:ext cx="9144000" cy="6858000"/>
          </a:xfrm>
          <a:prstGeom prst="frame">
            <a:avLst>
              <a:gd name="adj1" fmla="val 11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Frame 76"/>
          <p:cNvSpPr/>
          <p:nvPr userDrawn="1"/>
        </p:nvSpPr>
        <p:spPr>
          <a:xfrm>
            <a:off x="68655" y="84499"/>
            <a:ext cx="8991600" cy="6705600"/>
          </a:xfrm>
          <a:prstGeom prst="frame">
            <a:avLst>
              <a:gd name="adj1" fmla="val 1147"/>
            </a:avLst>
          </a:prstGeom>
          <a:solidFill>
            <a:srgbClr val="D7079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2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6375" y="5181600"/>
            <a:ext cx="6477000" cy="101566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AE" sz="6000" b="1" dirty="0">
                <a:latin typeface="NikoshBAN" panose="02000000000000000000" pitchFamily="2" charset="0"/>
              </a:rPr>
              <a:t>اَلسَلامُ عَلَيْكُم وَرَحْمَةُ اَللهِ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609600"/>
            <a:ext cx="666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66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  <p:sndAc>
          <p:stSnd>
            <p:snd r:embed="rId2" name="Salam.wav"/>
          </p:stSnd>
        </p:sndAc>
      </p:transition>
    </mc:Choice>
    <mc:Fallback xmlns="">
      <p:transition spd="slow">
        <p:fade/>
        <p:sndAc>
          <p:stSnd>
            <p:snd r:embed="rId5" name="Salam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8200" y="2133600"/>
            <a:ext cx="7848600" cy="842036"/>
            <a:chOff x="914400" y="2011680"/>
            <a:chExt cx="7848600" cy="842036"/>
          </a:xfrm>
        </p:grpSpPr>
        <p:sp>
          <p:nvSpPr>
            <p:cNvPr id="16" name="TextBox 15"/>
            <p:cNvSpPr txBox="1"/>
            <p:nvPr/>
          </p:nvSpPr>
          <p:spPr>
            <a:xfrm>
              <a:off x="2427932" y="2011680"/>
              <a:ext cx="6335068" cy="8229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দ্দ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ও গুন্নাহ পরিপূর্ণভাবে আদায় করে, 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ধীর-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স্থীরে 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কোরআন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মজীদ পড়াকে তারতীল বলে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as-IN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14400" y="2048530"/>
              <a:ext cx="7620000" cy="805186"/>
              <a:chOff x="914400" y="2048530"/>
              <a:chExt cx="7620000" cy="805186"/>
            </a:xfrm>
          </p:grpSpPr>
          <p:sp>
            <p:nvSpPr>
              <p:cNvPr id="7" name="Straight Connector 6"/>
              <p:cNvSpPr/>
              <p:nvPr/>
            </p:nvSpPr>
            <p:spPr>
              <a:xfrm>
                <a:off x="914400" y="2853716"/>
                <a:ext cx="7620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ounded Rectangle 8"/>
              <p:cNvSpPr/>
              <p:nvPr/>
            </p:nvSpPr>
            <p:spPr>
              <a:xfrm>
                <a:off x="914400" y="2048530"/>
                <a:ext cx="1433686" cy="796316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0795" tIns="120795" rIns="120795" bIns="81915" numCol="1" spcCol="1270" anchor="ctr" anchorCtr="0">
                <a:noAutofit/>
              </a:bodyPr>
              <a:lstStyle/>
              <a:p>
                <a:pPr lvl="0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তারতীল</a:t>
                </a:r>
                <a:endParaRPr lang="en-US" sz="3200" kern="12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Straight Connector 14"/>
              <p:cNvSpPr/>
              <p:nvPr/>
            </p:nvSpPr>
            <p:spPr>
              <a:xfrm>
                <a:off x="914400" y="2057400"/>
                <a:ext cx="7620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grpSp>
        <p:nvGrpSpPr>
          <p:cNvPr id="19" name="Group 18"/>
          <p:cNvGrpSpPr/>
          <p:nvPr/>
        </p:nvGrpSpPr>
        <p:grpSpPr>
          <a:xfrm>
            <a:off x="838200" y="3511368"/>
            <a:ext cx="7620000" cy="984885"/>
            <a:chOff x="914400" y="2011680"/>
            <a:chExt cx="7620000" cy="984885"/>
          </a:xfrm>
        </p:grpSpPr>
        <p:sp>
          <p:nvSpPr>
            <p:cNvPr id="20" name="TextBox 19"/>
            <p:cNvSpPr txBox="1"/>
            <p:nvPr/>
          </p:nvSpPr>
          <p:spPr>
            <a:xfrm>
              <a:off x="2427932" y="2011680"/>
              <a:ext cx="5650586" cy="9848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তাজবীদের নিয়ম কানুন রক্ষা করে, একটু দ্রুত 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কোরআন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মজীদ পড়াকে হদর বলে।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14400" y="2048530"/>
              <a:ext cx="7620000" cy="805186"/>
              <a:chOff x="914400" y="2048530"/>
              <a:chExt cx="7620000" cy="805186"/>
            </a:xfrm>
          </p:grpSpPr>
          <p:sp>
            <p:nvSpPr>
              <p:cNvPr id="22" name="Straight Connector 21"/>
              <p:cNvSpPr/>
              <p:nvPr/>
            </p:nvSpPr>
            <p:spPr>
              <a:xfrm>
                <a:off x="914400" y="2853716"/>
                <a:ext cx="7620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ounded Rectangle 22"/>
              <p:cNvSpPr/>
              <p:nvPr/>
            </p:nvSpPr>
            <p:spPr>
              <a:xfrm>
                <a:off x="914400" y="2048530"/>
                <a:ext cx="1433686" cy="796316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0795" tIns="120795" rIns="120795" bIns="81915" numCol="1" spcCol="1270" anchor="ctr" anchorCtr="0">
                <a:noAutofit/>
              </a:bodyPr>
              <a:lstStyle/>
              <a:p>
                <a:pPr lvl="0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হদর</a:t>
                </a:r>
                <a:endParaRPr lang="en-US" sz="3200" kern="12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" name="Straight Connector 23"/>
              <p:cNvSpPr/>
              <p:nvPr/>
            </p:nvSpPr>
            <p:spPr>
              <a:xfrm>
                <a:off x="914400" y="2057400"/>
                <a:ext cx="7620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grpSp>
        <p:nvGrpSpPr>
          <p:cNvPr id="25" name="Group 24"/>
          <p:cNvGrpSpPr/>
          <p:nvPr/>
        </p:nvGrpSpPr>
        <p:grpSpPr>
          <a:xfrm>
            <a:off x="838200" y="5031985"/>
            <a:ext cx="7620000" cy="984885"/>
            <a:chOff x="914400" y="2011680"/>
            <a:chExt cx="7620000" cy="984885"/>
          </a:xfrm>
        </p:grpSpPr>
        <p:sp>
          <p:nvSpPr>
            <p:cNvPr id="26" name="TextBox 25"/>
            <p:cNvSpPr txBox="1"/>
            <p:nvPr/>
          </p:nvSpPr>
          <p:spPr>
            <a:xfrm>
              <a:off x="2427932" y="2011680"/>
              <a:ext cx="6044925" cy="9848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তারতীল এবং হদরের মাঝামাঝি ধরনের পড়াকে 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তাদবীর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বলে।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914400" y="2048530"/>
              <a:ext cx="7620000" cy="805186"/>
              <a:chOff x="914400" y="2048530"/>
              <a:chExt cx="7620000" cy="805186"/>
            </a:xfrm>
          </p:grpSpPr>
          <p:sp>
            <p:nvSpPr>
              <p:cNvPr id="28" name="Straight Connector 27"/>
              <p:cNvSpPr/>
              <p:nvPr/>
            </p:nvSpPr>
            <p:spPr>
              <a:xfrm>
                <a:off x="914400" y="2853716"/>
                <a:ext cx="7620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ounded Rectangle 28"/>
              <p:cNvSpPr/>
              <p:nvPr/>
            </p:nvSpPr>
            <p:spPr>
              <a:xfrm>
                <a:off x="914400" y="2048530"/>
                <a:ext cx="1433686" cy="796316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0795" tIns="120795" rIns="120795" bIns="81915" numCol="1" spcCol="1270" anchor="ctr" anchorCtr="0">
                <a:noAutofit/>
              </a:bodyPr>
              <a:lstStyle/>
              <a:p>
                <a:pPr lvl="0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তাদবীর</a:t>
                </a:r>
                <a:endParaRPr lang="en-US" sz="3200" kern="12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0" name="Straight Connector 29"/>
              <p:cNvSpPr/>
              <p:nvPr/>
            </p:nvSpPr>
            <p:spPr>
              <a:xfrm>
                <a:off x="914400" y="2057400"/>
                <a:ext cx="76200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sp>
        <p:nvSpPr>
          <p:cNvPr id="31" name="TextBox 30"/>
          <p:cNvSpPr txBox="1"/>
          <p:nvPr/>
        </p:nvSpPr>
        <p:spPr>
          <a:xfrm>
            <a:off x="890957" y="761028"/>
            <a:ext cx="6858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কোরআন মজীদ তিলাওয়াতের স্তর তিনটি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1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87054" y="660975"/>
            <a:ext cx="1447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লাহান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1676400"/>
            <a:ext cx="7252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তাজবীদের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কোরআন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লাহান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905000" y="2819400"/>
            <a:ext cx="5579416" cy="2571540"/>
            <a:chOff x="1782291" y="1379813"/>
            <a:chExt cx="5579416" cy="2571540"/>
          </a:xfrm>
        </p:grpSpPr>
        <p:sp>
          <p:nvSpPr>
            <p:cNvPr id="23" name="Freeform 22"/>
            <p:cNvSpPr/>
            <p:nvPr/>
          </p:nvSpPr>
          <p:spPr>
            <a:xfrm>
              <a:off x="3382491" y="1379813"/>
              <a:ext cx="2354540" cy="609600"/>
            </a:xfrm>
            <a:custGeom>
              <a:avLst/>
              <a:gdLst>
                <a:gd name="connsiteX0" fmla="*/ 0 w 2104429"/>
                <a:gd name="connsiteY0" fmla="*/ 105221 h 1052214"/>
                <a:gd name="connsiteX1" fmla="*/ 105221 w 2104429"/>
                <a:gd name="connsiteY1" fmla="*/ 0 h 1052214"/>
                <a:gd name="connsiteX2" fmla="*/ 1999208 w 2104429"/>
                <a:gd name="connsiteY2" fmla="*/ 0 h 1052214"/>
                <a:gd name="connsiteX3" fmla="*/ 2104429 w 2104429"/>
                <a:gd name="connsiteY3" fmla="*/ 105221 h 1052214"/>
                <a:gd name="connsiteX4" fmla="*/ 2104429 w 2104429"/>
                <a:gd name="connsiteY4" fmla="*/ 946993 h 1052214"/>
                <a:gd name="connsiteX5" fmla="*/ 1999208 w 2104429"/>
                <a:gd name="connsiteY5" fmla="*/ 1052214 h 1052214"/>
                <a:gd name="connsiteX6" fmla="*/ 105221 w 2104429"/>
                <a:gd name="connsiteY6" fmla="*/ 1052214 h 1052214"/>
                <a:gd name="connsiteX7" fmla="*/ 0 w 2104429"/>
                <a:gd name="connsiteY7" fmla="*/ 946993 h 1052214"/>
                <a:gd name="connsiteX8" fmla="*/ 0 w 2104429"/>
                <a:gd name="connsiteY8" fmla="*/ 105221 h 10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498" tIns="137498" rIns="137498" bIns="13749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লাহান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দুই</a:t>
              </a:r>
              <a:r>
                <a:rPr lang="en-US" sz="32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kern="120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প্রকার</a:t>
              </a:r>
              <a:endParaRPr lang="en-US" sz="3200" kern="1200"/>
            </a:p>
          </p:txBody>
        </p:sp>
        <p:sp>
          <p:nvSpPr>
            <p:cNvPr id="24" name="Freeform 23"/>
            <p:cNvSpPr/>
            <p:nvPr/>
          </p:nvSpPr>
          <p:spPr>
            <a:xfrm rot="3600000">
              <a:off x="4892523" y="2466685"/>
              <a:ext cx="1096445" cy="368275"/>
            </a:xfrm>
            <a:custGeom>
              <a:avLst/>
              <a:gdLst>
                <a:gd name="connsiteX0" fmla="*/ 0 w 1096445"/>
                <a:gd name="connsiteY0" fmla="*/ 184138 h 368275"/>
                <a:gd name="connsiteX1" fmla="*/ 184138 w 1096445"/>
                <a:gd name="connsiteY1" fmla="*/ 0 h 368275"/>
                <a:gd name="connsiteX2" fmla="*/ 184138 w 1096445"/>
                <a:gd name="connsiteY2" fmla="*/ 73655 h 368275"/>
                <a:gd name="connsiteX3" fmla="*/ 912308 w 1096445"/>
                <a:gd name="connsiteY3" fmla="*/ 73655 h 368275"/>
                <a:gd name="connsiteX4" fmla="*/ 912308 w 1096445"/>
                <a:gd name="connsiteY4" fmla="*/ 0 h 368275"/>
                <a:gd name="connsiteX5" fmla="*/ 1096445 w 1096445"/>
                <a:gd name="connsiteY5" fmla="*/ 184138 h 368275"/>
                <a:gd name="connsiteX6" fmla="*/ 912308 w 1096445"/>
                <a:gd name="connsiteY6" fmla="*/ 368275 h 368275"/>
                <a:gd name="connsiteX7" fmla="*/ 912308 w 1096445"/>
                <a:gd name="connsiteY7" fmla="*/ 294620 h 368275"/>
                <a:gd name="connsiteX8" fmla="*/ 184138 w 1096445"/>
                <a:gd name="connsiteY8" fmla="*/ 294620 h 368275"/>
                <a:gd name="connsiteX9" fmla="*/ 184138 w 1096445"/>
                <a:gd name="connsiteY9" fmla="*/ 368275 h 368275"/>
                <a:gd name="connsiteX10" fmla="*/ 0 w 1096445"/>
                <a:gd name="connsiteY10" fmla="*/ 184138 h 3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6445" h="368275">
                  <a:moveTo>
                    <a:pt x="0" y="184138"/>
                  </a:moveTo>
                  <a:lnTo>
                    <a:pt x="184138" y="0"/>
                  </a:lnTo>
                  <a:lnTo>
                    <a:pt x="184138" y="73655"/>
                  </a:lnTo>
                  <a:lnTo>
                    <a:pt x="912308" y="73655"/>
                  </a:lnTo>
                  <a:lnTo>
                    <a:pt x="912308" y="0"/>
                  </a:lnTo>
                  <a:lnTo>
                    <a:pt x="1096445" y="184138"/>
                  </a:lnTo>
                  <a:lnTo>
                    <a:pt x="912308" y="368275"/>
                  </a:lnTo>
                  <a:lnTo>
                    <a:pt x="912308" y="294620"/>
                  </a:lnTo>
                  <a:lnTo>
                    <a:pt x="184138" y="294620"/>
                  </a:lnTo>
                  <a:lnTo>
                    <a:pt x="184138" y="368275"/>
                  </a:lnTo>
                  <a:lnTo>
                    <a:pt x="0" y="184138"/>
                  </a:lnTo>
                  <a:close/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482" tIns="73653" rIns="110482" bIns="73656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257278" y="3303179"/>
              <a:ext cx="2104429" cy="648174"/>
            </a:xfrm>
            <a:custGeom>
              <a:avLst/>
              <a:gdLst>
                <a:gd name="connsiteX0" fmla="*/ 0 w 2104429"/>
                <a:gd name="connsiteY0" fmla="*/ 105221 h 1052214"/>
                <a:gd name="connsiteX1" fmla="*/ 105221 w 2104429"/>
                <a:gd name="connsiteY1" fmla="*/ 0 h 1052214"/>
                <a:gd name="connsiteX2" fmla="*/ 1999208 w 2104429"/>
                <a:gd name="connsiteY2" fmla="*/ 0 h 1052214"/>
                <a:gd name="connsiteX3" fmla="*/ 2104429 w 2104429"/>
                <a:gd name="connsiteY3" fmla="*/ 105221 h 1052214"/>
                <a:gd name="connsiteX4" fmla="*/ 2104429 w 2104429"/>
                <a:gd name="connsiteY4" fmla="*/ 946993 h 1052214"/>
                <a:gd name="connsiteX5" fmla="*/ 1999208 w 2104429"/>
                <a:gd name="connsiteY5" fmla="*/ 1052214 h 1052214"/>
                <a:gd name="connsiteX6" fmla="*/ 105221 w 2104429"/>
                <a:gd name="connsiteY6" fmla="*/ 1052214 h 1052214"/>
                <a:gd name="connsiteX7" fmla="*/ 0 w 2104429"/>
                <a:gd name="connsiteY7" fmla="*/ 946993 h 1052214"/>
                <a:gd name="connsiteX8" fmla="*/ 0 w 2104429"/>
                <a:gd name="connsiteY8" fmla="*/ 105221 h 10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solidFill>
              <a:srgbClr val="FFE6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498" tIns="137498" rIns="137498" bIns="13749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লাহানে</a:t>
              </a:r>
              <a:r>
                <a:rPr lang="en-US" sz="3200" kern="12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kern="120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খাফী</a:t>
              </a:r>
              <a:endParaRPr lang="en-US" sz="3200" kern="12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782291" y="3303179"/>
              <a:ext cx="2104429" cy="648174"/>
            </a:xfrm>
            <a:custGeom>
              <a:avLst/>
              <a:gdLst>
                <a:gd name="connsiteX0" fmla="*/ 0 w 2104429"/>
                <a:gd name="connsiteY0" fmla="*/ 105221 h 1052214"/>
                <a:gd name="connsiteX1" fmla="*/ 105221 w 2104429"/>
                <a:gd name="connsiteY1" fmla="*/ 0 h 1052214"/>
                <a:gd name="connsiteX2" fmla="*/ 1999208 w 2104429"/>
                <a:gd name="connsiteY2" fmla="*/ 0 h 1052214"/>
                <a:gd name="connsiteX3" fmla="*/ 2104429 w 2104429"/>
                <a:gd name="connsiteY3" fmla="*/ 105221 h 1052214"/>
                <a:gd name="connsiteX4" fmla="*/ 2104429 w 2104429"/>
                <a:gd name="connsiteY4" fmla="*/ 946993 h 1052214"/>
                <a:gd name="connsiteX5" fmla="*/ 1999208 w 2104429"/>
                <a:gd name="connsiteY5" fmla="*/ 1052214 h 1052214"/>
                <a:gd name="connsiteX6" fmla="*/ 105221 w 2104429"/>
                <a:gd name="connsiteY6" fmla="*/ 1052214 h 1052214"/>
                <a:gd name="connsiteX7" fmla="*/ 0 w 2104429"/>
                <a:gd name="connsiteY7" fmla="*/ 946993 h 1052214"/>
                <a:gd name="connsiteX8" fmla="*/ 0 w 2104429"/>
                <a:gd name="connsiteY8" fmla="*/ 105221 h 10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498" tIns="137498" rIns="137498" bIns="13749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লাহানে</a:t>
              </a:r>
              <a:r>
                <a:rPr lang="en-US" sz="3200" kern="12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kern="120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জালী</a:t>
              </a:r>
              <a:endParaRPr lang="en-US" sz="3200" kern="1200" dirty="0"/>
            </a:p>
          </p:txBody>
        </p:sp>
        <p:sp>
          <p:nvSpPr>
            <p:cNvPr id="28" name="Freeform 27"/>
            <p:cNvSpPr/>
            <p:nvPr/>
          </p:nvSpPr>
          <p:spPr>
            <a:xfrm rot="18000000">
              <a:off x="3155030" y="2466685"/>
              <a:ext cx="1096445" cy="368275"/>
            </a:xfrm>
            <a:custGeom>
              <a:avLst/>
              <a:gdLst>
                <a:gd name="connsiteX0" fmla="*/ 0 w 1096445"/>
                <a:gd name="connsiteY0" fmla="*/ 184138 h 368275"/>
                <a:gd name="connsiteX1" fmla="*/ 184138 w 1096445"/>
                <a:gd name="connsiteY1" fmla="*/ 0 h 368275"/>
                <a:gd name="connsiteX2" fmla="*/ 184138 w 1096445"/>
                <a:gd name="connsiteY2" fmla="*/ 73655 h 368275"/>
                <a:gd name="connsiteX3" fmla="*/ 912308 w 1096445"/>
                <a:gd name="connsiteY3" fmla="*/ 73655 h 368275"/>
                <a:gd name="connsiteX4" fmla="*/ 912308 w 1096445"/>
                <a:gd name="connsiteY4" fmla="*/ 0 h 368275"/>
                <a:gd name="connsiteX5" fmla="*/ 1096445 w 1096445"/>
                <a:gd name="connsiteY5" fmla="*/ 184138 h 368275"/>
                <a:gd name="connsiteX6" fmla="*/ 912308 w 1096445"/>
                <a:gd name="connsiteY6" fmla="*/ 368275 h 368275"/>
                <a:gd name="connsiteX7" fmla="*/ 912308 w 1096445"/>
                <a:gd name="connsiteY7" fmla="*/ 294620 h 368275"/>
                <a:gd name="connsiteX8" fmla="*/ 184138 w 1096445"/>
                <a:gd name="connsiteY8" fmla="*/ 294620 h 368275"/>
                <a:gd name="connsiteX9" fmla="*/ 184138 w 1096445"/>
                <a:gd name="connsiteY9" fmla="*/ 368275 h 368275"/>
                <a:gd name="connsiteX10" fmla="*/ 0 w 1096445"/>
                <a:gd name="connsiteY10" fmla="*/ 184138 h 3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6445" h="368275">
                  <a:moveTo>
                    <a:pt x="0" y="184138"/>
                  </a:moveTo>
                  <a:lnTo>
                    <a:pt x="184138" y="0"/>
                  </a:lnTo>
                  <a:lnTo>
                    <a:pt x="184138" y="73655"/>
                  </a:lnTo>
                  <a:lnTo>
                    <a:pt x="912308" y="73655"/>
                  </a:lnTo>
                  <a:lnTo>
                    <a:pt x="912308" y="0"/>
                  </a:lnTo>
                  <a:lnTo>
                    <a:pt x="1096445" y="184138"/>
                  </a:lnTo>
                  <a:lnTo>
                    <a:pt x="912308" y="368275"/>
                  </a:lnTo>
                  <a:lnTo>
                    <a:pt x="912308" y="294620"/>
                  </a:lnTo>
                  <a:lnTo>
                    <a:pt x="184138" y="294620"/>
                  </a:lnTo>
                  <a:lnTo>
                    <a:pt x="184138" y="368275"/>
                  </a:lnTo>
                  <a:lnTo>
                    <a:pt x="0" y="184138"/>
                  </a:lnTo>
                  <a:close/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482" tIns="73655" rIns="110482" bIns="7365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7127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3749" y="685800"/>
            <a:ext cx="1810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581400"/>
            <a:ext cx="4881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কোরআন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তিলাওয়াতের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81200"/>
            <a:ext cx="8458200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) এক হরফের জায়গায় অন্য হরফ পড়া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২) কোন হরফকে বাড়িয়ে দেয়া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৩) কোন হরফকে কমিয়ে দেয়া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৪) যের, যবর, পেশ এবং জযম থেকে একটিকে অপরটির জায়গায় পড়া। এ জাতীয় মারাত্মক ভুলসমূহকে লাহনে জালী বলে। লাহনে জালী পড়া হারাম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জায়গায় লাহনে জালীর কারণে অর্থ বিকৃত হয়ে নামাজ নষ্ট হয়ে যায়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762000"/>
            <a:ext cx="3429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লাহনে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জালী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743200"/>
            <a:ext cx="81534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 smtClean="0"/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হরফকে সুন্দর করে উচ্চারণ করার নির্দিষ্ট নিয়ম-কানুনের বিপরীত পড়াকে লাহনে খাফী বলে।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রকম পড়া মাকরুহ; তাই এ থেকেও বেচে থাকা উচিৎ।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85800"/>
            <a:ext cx="3200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লাহনে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খাফী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9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514600"/>
            <a:ext cx="83820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 smtClean="0"/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কোরআন মজীদ তিলাওয়াত যদি কোনো সূরার প্রথম থেকে আরম্ভ করা হয়; তাহলে-</a:t>
            </a:r>
          </a:p>
          <a:p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আউযুবিল্লাহি মিনাশ শায়ত্বানির রাজীম” এবং</a:t>
            </a:r>
          </a:p>
          <a:p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 রাহমানির রাহিম”</a:t>
            </a:r>
          </a:p>
          <a:p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উভয়টা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পড়া জরুরী।  আর যদি তিলাওয়াত কোনো সূরার মধ্যখান থেকে আরম্ভ করা হয় তবে ; শুধু-</a:t>
            </a:r>
          </a:p>
          <a:p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আউযুবিল্লাহি মিনাশ শায়ত্বানির রাজীম”</a:t>
            </a:r>
          </a:p>
          <a:p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জরুরী এবং “বিসমিল্লাহির রাহমানির রাহিম” ও পড়ে নেয়া ভালো</a:t>
            </a:r>
            <a:r>
              <a:rPr lang="as-IN" dirty="0"/>
              <a:t>।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838200"/>
            <a:ext cx="71628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কোরআন মজীদ তিলাওয়াত শুরু করার </a:t>
            </a:r>
            <a:r>
              <a:rPr lang="as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7554789"/>
              </p:ext>
            </p:extLst>
          </p:nvPr>
        </p:nvGraphicFramePr>
        <p:xfrm>
          <a:off x="228600" y="6096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296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3F8C5A-D5DE-452B-BC31-393BB2691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23F8C5A-D5DE-452B-BC31-393BB2691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BE718D-2568-485D-8BA7-B7C4F5D36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CBE718D-2568-485D-8BA7-B7C4F5D36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8B30CD-93EE-477E-8016-1D8770E34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3F8B30CD-93EE-477E-8016-1D8770E34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D7BAD-F8AB-43AB-9789-C8276DE6F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DFFD7BAD-F8AB-43AB-9789-C8276DE6F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0A4E49-7AAD-40E1-ADCD-FF4AFC87F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A80A4E49-7AAD-40E1-ADCD-FF4AFC87F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038600"/>
            <a:ext cx="83058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ইযহার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কখন করিতে হয়?</a:t>
            </a:r>
          </a:p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:- নুন সাকিন বা তানভীনের পর ইযহারের ৬টি হরফ হইতে কোন একটি হরফ আসিলে, উক্ত নুন সাকিন বা তানভীনকে গুন্নাহ ছাড়া স্পষ্ট করিয়া পড়া।</a:t>
            </a:r>
          </a:p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ar-AE" sz="2800" dirty="0">
                <a:latin typeface="NikoshBAN" panose="02000000000000000000" pitchFamily="2" charset="0"/>
              </a:rPr>
              <a:t>اَنْعمت – عليمٌ خببر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33400"/>
            <a:ext cx="2819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ইযহারের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514600"/>
            <a:ext cx="48768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ইযহার অর্থ স্পষ্ট করিয়া পড়া।</a:t>
            </a:r>
          </a:p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ইযহারের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হরফ ৬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</a:rPr>
              <a:t>  </a:t>
            </a:r>
            <a:r>
              <a:rPr lang="ar-AE" sz="3200" dirty="0" smtClean="0">
                <a:latin typeface="NikoshBAN" panose="02000000000000000000" pitchFamily="2" charset="0"/>
              </a:rPr>
              <a:t>ء۔ه۔ع۔غ۔ح۔خ</a:t>
            </a:r>
            <a:r>
              <a:rPr lang="en-US" sz="3200" dirty="0" smtClean="0">
                <a:latin typeface="NikoshBAN" panose="02000000000000000000" pitchFamily="2" charset="0"/>
              </a:rPr>
              <a:t>                    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1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581400"/>
            <a:ext cx="75438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/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ইক্বলাব কখন করিতে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উত্তর:- নুন সাকিন বা তানভীনের পরে </a:t>
            </a:r>
            <a:r>
              <a:rPr lang="ar-AE" sz="3200" dirty="0">
                <a:latin typeface="NikoshBAN" panose="02000000000000000000" pitchFamily="2" charset="0"/>
              </a:rPr>
              <a:t>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হরফ টি আসিলে উক্ত নুন সাকিন বা তানভীনকে ছোট মীম দ্বারা পরিবর্তন করে গুন্নাহ ও ইখফার সাথে পড়িতে হয়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যথা:- </a:t>
            </a:r>
            <a:r>
              <a:rPr lang="ar-AE" sz="3200" dirty="0">
                <a:latin typeface="NikoshBAN" panose="02000000000000000000" pitchFamily="2" charset="0"/>
              </a:rPr>
              <a:t>من بعد – سميع بصير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905000"/>
            <a:ext cx="75438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ইক্বলাব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কি? ইহার হরফ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উত্তর:- ইক্বলাব অর্থ পরিবর্তন করিয়া পড়া। ইক্বলাবের হরফ একটি যথা:- </a:t>
            </a:r>
            <a:r>
              <a:rPr lang="ar-AE" sz="3200" dirty="0">
                <a:latin typeface="NikoshBAN" panose="02000000000000000000" pitchFamily="2" charset="0"/>
              </a:rPr>
              <a:t>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466635"/>
            <a:ext cx="3352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ইক্বলাবের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588203"/>
            <a:ext cx="8024734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ইদগাম কখন </a:t>
            </a:r>
            <a:r>
              <a:rPr lang="as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হয়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উত্তর:- নুন সাকিন বা তানভীনের পরে ইদগামের ৬টি হরফ হইতে কোন একটি হরফ আসিলে উক্ত নুন সাকিন বা তানভীনকে মিলাইয়া পড়িতে হয়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যথা:-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AE" sz="3200" dirty="0">
                <a:solidFill>
                  <a:schemeClr val="tx1"/>
                </a:solidFill>
                <a:latin typeface="NikoshBAN" panose="02000000000000000000" pitchFamily="2" charset="0"/>
              </a:rPr>
              <a:t>منْ يفعل – منْ ربك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895432"/>
            <a:ext cx="802473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ইদগাম অর্থ কি? ইহার হরফ </a:t>
            </a:r>
            <a:r>
              <a:rPr lang="as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উত্তর:- ইদগাম অর্থ মিলাইয়া পড়া। ইদগামের হরফ ৬টি। যথা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AE" sz="3200" dirty="0">
                <a:solidFill>
                  <a:schemeClr val="tx1"/>
                </a:solidFill>
                <a:latin typeface="NikoshBAN" panose="02000000000000000000" pitchFamily="2" charset="0"/>
              </a:rPr>
              <a:t>ي – ر – م – ل – و – 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475739"/>
            <a:ext cx="2743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ইদগামের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4182770"/>
            <a:ext cx="67818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হান্নান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অধ্যক্ষ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বখতিয়ার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আউলিয়া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মিন্নত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উপজেলাঃ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আনোয়ারা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মোবাইল-01819330549 </a:t>
            </a:r>
          </a:p>
          <a:p>
            <a:pPr algn="ctr"/>
            <a:r>
              <a:rPr lang="en-US" sz="2800" dirty="0"/>
              <a:t>kazihannan819@gmail.com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3700" y="309424"/>
            <a:ext cx="3352800" cy="830997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 t="2094" r="748" b="3686"/>
          <a:stretch/>
        </p:blipFill>
        <p:spPr>
          <a:xfrm>
            <a:off x="3305175" y="1258589"/>
            <a:ext cx="2609850" cy="28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3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169467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ইদগাম অর্থ মিলাইয়া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5376" y="984288"/>
            <a:ext cx="152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ইদগাম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3764" y="4139771"/>
            <a:ext cx="30492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ইদগামে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গুন্নাহ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ইদগামে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বে-গুন্নাহ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3581400"/>
            <a:ext cx="2071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ইগাম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464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904709"/>
              </p:ext>
            </p:extLst>
          </p:nvPr>
        </p:nvGraphicFramePr>
        <p:xfrm>
          <a:off x="228600" y="3276600"/>
          <a:ext cx="8686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ক-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খ-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গ-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ঘ-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ইযহারের</a:t>
                      </a:r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হরফ</a:t>
                      </a:r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কয়টি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কিকি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ইক্বলাবের</a:t>
                      </a:r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পরিচয়</a:t>
                      </a:r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ইদগামের</a:t>
                      </a:r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পরিচয়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ইদগামের</a:t>
                      </a:r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পরিচয়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6600" y="1295400"/>
            <a:ext cx="2057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4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990600"/>
            <a:ext cx="1905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3733800"/>
            <a:ext cx="4191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ইযহার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ইযহার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ইখলাব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04800"/>
            <a:ext cx="29718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647861"/>
            <a:ext cx="3695700" cy="36861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905000" y="5410200"/>
            <a:ext cx="54102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লাহান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কোরআন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হাদীসের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তাজভীদের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islamandlife.org/wp-content/uploads/2017/04/allah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6553200"/>
          </a:xfrm>
          <a:custGeom>
            <a:avLst/>
            <a:gdLst/>
            <a:ahLst/>
            <a:cxnLst/>
            <a:rect l="l" t="t" r="r" b="b"/>
            <a:pathLst>
              <a:path w="8305800" h="6229350">
                <a:moveTo>
                  <a:pt x="4441009" y="4610993"/>
                </a:moveTo>
                <a:lnTo>
                  <a:pt x="4418239" y="4616686"/>
                </a:lnTo>
                <a:cubicBezTo>
                  <a:pt x="4402109" y="4620481"/>
                  <a:pt x="4384557" y="4627123"/>
                  <a:pt x="4365581" y="4636610"/>
                </a:cubicBezTo>
                <a:cubicBezTo>
                  <a:pt x="4346606" y="4646098"/>
                  <a:pt x="4329053" y="4657721"/>
                  <a:pt x="4312924" y="4671478"/>
                </a:cubicBezTo>
                <a:cubicBezTo>
                  <a:pt x="4296795" y="4685235"/>
                  <a:pt x="4283275" y="4700890"/>
                  <a:pt x="4272364" y="4718443"/>
                </a:cubicBezTo>
                <a:cubicBezTo>
                  <a:pt x="4261453" y="4735995"/>
                  <a:pt x="4255997" y="4754733"/>
                  <a:pt x="4255997" y="4774658"/>
                </a:cubicBezTo>
                <a:cubicBezTo>
                  <a:pt x="4255997" y="4798377"/>
                  <a:pt x="4265248" y="4818776"/>
                  <a:pt x="4283749" y="4835854"/>
                </a:cubicBezTo>
                <a:cubicBezTo>
                  <a:pt x="4302250" y="4852932"/>
                  <a:pt x="4325258" y="4861471"/>
                  <a:pt x="4352773" y="4861471"/>
                </a:cubicBezTo>
                <a:cubicBezTo>
                  <a:pt x="4367953" y="4861471"/>
                  <a:pt x="4383134" y="4857913"/>
                  <a:pt x="4398314" y="4850797"/>
                </a:cubicBezTo>
                <a:cubicBezTo>
                  <a:pt x="4413495" y="4843682"/>
                  <a:pt x="4427252" y="4833245"/>
                  <a:pt x="4439586" y="4819488"/>
                </a:cubicBezTo>
                <a:cubicBezTo>
                  <a:pt x="4451920" y="4805730"/>
                  <a:pt x="4461645" y="4788890"/>
                  <a:pt x="4468761" y="4768965"/>
                </a:cubicBezTo>
                <a:cubicBezTo>
                  <a:pt x="4475877" y="4749041"/>
                  <a:pt x="4479435" y="4726270"/>
                  <a:pt x="4479435" y="4700653"/>
                </a:cubicBezTo>
                <a:lnTo>
                  <a:pt x="4479435" y="4689268"/>
                </a:lnTo>
                <a:cubicBezTo>
                  <a:pt x="4482281" y="4689268"/>
                  <a:pt x="4483942" y="4689031"/>
                  <a:pt x="4484416" y="4688556"/>
                </a:cubicBezTo>
                <a:cubicBezTo>
                  <a:pt x="4484890" y="4688082"/>
                  <a:pt x="4486076" y="4687845"/>
                  <a:pt x="4487974" y="4687845"/>
                </a:cubicBezTo>
                <a:lnTo>
                  <a:pt x="4500783" y="4687845"/>
                </a:lnTo>
                <a:cubicBezTo>
                  <a:pt x="4543478" y="4687845"/>
                  <a:pt x="4576448" y="4697807"/>
                  <a:pt x="4599693" y="4717731"/>
                </a:cubicBezTo>
                <a:cubicBezTo>
                  <a:pt x="4622938" y="4737655"/>
                  <a:pt x="4634560" y="4766593"/>
                  <a:pt x="4634560" y="4804544"/>
                </a:cubicBezTo>
                <a:cubicBezTo>
                  <a:pt x="4634560" y="4824469"/>
                  <a:pt x="4629342" y="4844868"/>
                  <a:pt x="4618906" y="4865741"/>
                </a:cubicBezTo>
                <a:cubicBezTo>
                  <a:pt x="4608469" y="4886614"/>
                  <a:pt x="4592577" y="4905589"/>
                  <a:pt x="4571229" y="4922667"/>
                </a:cubicBezTo>
                <a:cubicBezTo>
                  <a:pt x="4549882" y="4939745"/>
                  <a:pt x="4522604" y="4953740"/>
                  <a:pt x="4489397" y="4964651"/>
                </a:cubicBezTo>
                <a:cubicBezTo>
                  <a:pt x="4456190" y="4975562"/>
                  <a:pt x="4416816" y="4981017"/>
                  <a:pt x="4371274" y="4981017"/>
                </a:cubicBezTo>
                <a:cubicBezTo>
                  <a:pt x="4324784" y="4981017"/>
                  <a:pt x="4269755" y="4970581"/>
                  <a:pt x="4206187" y="4949708"/>
                </a:cubicBezTo>
                <a:lnTo>
                  <a:pt x="4317194" y="5109103"/>
                </a:lnTo>
                <a:cubicBezTo>
                  <a:pt x="4347555" y="5110051"/>
                  <a:pt x="4378153" y="5116930"/>
                  <a:pt x="4408988" y="5129738"/>
                </a:cubicBezTo>
                <a:cubicBezTo>
                  <a:pt x="4439823" y="5142547"/>
                  <a:pt x="4470659" y="5159388"/>
                  <a:pt x="4501494" y="5180261"/>
                </a:cubicBezTo>
                <a:cubicBezTo>
                  <a:pt x="4532329" y="5201134"/>
                  <a:pt x="4563165" y="5224854"/>
                  <a:pt x="4594000" y="5251419"/>
                </a:cubicBezTo>
                <a:cubicBezTo>
                  <a:pt x="4624835" y="5277985"/>
                  <a:pt x="4655434" y="5305025"/>
                  <a:pt x="4685795" y="5332540"/>
                </a:cubicBezTo>
                <a:lnTo>
                  <a:pt x="4771185" y="5405122"/>
                </a:lnTo>
                <a:lnTo>
                  <a:pt x="4771185" y="5339656"/>
                </a:lnTo>
                <a:cubicBezTo>
                  <a:pt x="4732285" y="5285575"/>
                  <a:pt x="4689352" y="5238137"/>
                  <a:pt x="4642388" y="5197339"/>
                </a:cubicBezTo>
                <a:cubicBezTo>
                  <a:pt x="4595423" y="5156541"/>
                  <a:pt x="4540157" y="5114795"/>
                  <a:pt x="4476589" y="5072100"/>
                </a:cubicBezTo>
                <a:cubicBezTo>
                  <a:pt x="4522130" y="5059766"/>
                  <a:pt x="4560081" y="5045534"/>
                  <a:pt x="4590442" y="5029405"/>
                </a:cubicBezTo>
                <a:cubicBezTo>
                  <a:pt x="4620803" y="5013276"/>
                  <a:pt x="4644997" y="4995249"/>
                  <a:pt x="4663024" y="4975325"/>
                </a:cubicBezTo>
                <a:cubicBezTo>
                  <a:pt x="4681051" y="4955400"/>
                  <a:pt x="4693622" y="4934053"/>
                  <a:pt x="4700738" y="4911282"/>
                </a:cubicBezTo>
                <a:cubicBezTo>
                  <a:pt x="4707854" y="4888511"/>
                  <a:pt x="4711412" y="4863843"/>
                  <a:pt x="4711412" y="4837277"/>
                </a:cubicBezTo>
                <a:cubicBezTo>
                  <a:pt x="4711412" y="4808814"/>
                  <a:pt x="4705482" y="4780825"/>
                  <a:pt x="4693622" y="4753310"/>
                </a:cubicBezTo>
                <a:cubicBezTo>
                  <a:pt x="4681762" y="4725796"/>
                  <a:pt x="4664921" y="4701602"/>
                  <a:pt x="4643099" y="4680729"/>
                </a:cubicBezTo>
                <a:cubicBezTo>
                  <a:pt x="4621278" y="4659856"/>
                  <a:pt x="4594712" y="4643015"/>
                  <a:pt x="4563402" y="4630206"/>
                </a:cubicBezTo>
                <a:cubicBezTo>
                  <a:pt x="4532092" y="4617398"/>
                  <a:pt x="4497462" y="4610993"/>
                  <a:pt x="4459511" y="4610993"/>
                </a:cubicBezTo>
                <a:close/>
                <a:moveTo>
                  <a:pt x="3450410" y="4610993"/>
                </a:moveTo>
                <a:lnTo>
                  <a:pt x="3427639" y="4616686"/>
                </a:lnTo>
                <a:cubicBezTo>
                  <a:pt x="3411509" y="4620481"/>
                  <a:pt x="3393957" y="4627123"/>
                  <a:pt x="3374982" y="4636610"/>
                </a:cubicBezTo>
                <a:cubicBezTo>
                  <a:pt x="3356006" y="4646098"/>
                  <a:pt x="3338453" y="4657721"/>
                  <a:pt x="3322324" y="4671478"/>
                </a:cubicBezTo>
                <a:cubicBezTo>
                  <a:pt x="3306195" y="4685235"/>
                  <a:pt x="3292675" y="4700890"/>
                  <a:pt x="3281764" y="4718443"/>
                </a:cubicBezTo>
                <a:cubicBezTo>
                  <a:pt x="3270853" y="4735995"/>
                  <a:pt x="3265397" y="4754733"/>
                  <a:pt x="3265397" y="4774658"/>
                </a:cubicBezTo>
                <a:cubicBezTo>
                  <a:pt x="3265397" y="4798377"/>
                  <a:pt x="3274648" y="4818776"/>
                  <a:pt x="3293150" y="4835854"/>
                </a:cubicBezTo>
                <a:cubicBezTo>
                  <a:pt x="3311650" y="4852932"/>
                  <a:pt x="3334659" y="4861471"/>
                  <a:pt x="3362173" y="4861471"/>
                </a:cubicBezTo>
                <a:cubicBezTo>
                  <a:pt x="3377354" y="4861471"/>
                  <a:pt x="3392534" y="4857913"/>
                  <a:pt x="3407714" y="4850797"/>
                </a:cubicBezTo>
                <a:cubicBezTo>
                  <a:pt x="3422895" y="4843682"/>
                  <a:pt x="3436652" y="4833245"/>
                  <a:pt x="3448987" y="4819488"/>
                </a:cubicBezTo>
                <a:cubicBezTo>
                  <a:pt x="3461320" y="4805730"/>
                  <a:pt x="3471046" y="4788890"/>
                  <a:pt x="3478161" y="4768965"/>
                </a:cubicBezTo>
                <a:cubicBezTo>
                  <a:pt x="3485277" y="4749041"/>
                  <a:pt x="3488835" y="4726270"/>
                  <a:pt x="3488835" y="4700653"/>
                </a:cubicBezTo>
                <a:lnTo>
                  <a:pt x="3488835" y="4689268"/>
                </a:lnTo>
                <a:cubicBezTo>
                  <a:pt x="3491682" y="4689268"/>
                  <a:pt x="3493342" y="4689031"/>
                  <a:pt x="3493817" y="4688556"/>
                </a:cubicBezTo>
                <a:cubicBezTo>
                  <a:pt x="3494291" y="4688082"/>
                  <a:pt x="3495476" y="4687845"/>
                  <a:pt x="3497374" y="4687845"/>
                </a:cubicBezTo>
                <a:lnTo>
                  <a:pt x="3510183" y="4687845"/>
                </a:lnTo>
                <a:cubicBezTo>
                  <a:pt x="3552878" y="4687845"/>
                  <a:pt x="3585848" y="4697807"/>
                  <a:pt x="3609093" y="4717731"/>
                </a:cubicBezTo>
                <a:cubicBezTo>
                  <a:pt x="3632338" y="4737655"/>
                  <a:pt x="3643960" y="4766593"/>
                  <a:pt x="3643960" y="4804544"/>
                </a:cubicBezTo>
                <a:cubicBezTo>
                  <a:pt x="3643960" y="4824469"/>
                  <a:pt x="3638742" y="4844868"/>
                  <a:pt x="3628306" y="4865741"/>
                </a:cubicBezTo>
                <a:cubicBezTo>
                  <a:pt x="3617869" y="4886614"/>
                  <a:pt x="3601977" y="4905589"/>
                  <a:pt x="3580629" y="4922667"/>
                </a:cubicBezTo>
                <a:cubicBezTo>
                  <a:pt x="3559282" y="4939745"/>
                  <a:pt x="3532005" y="4953740"/>
                  <a:pt x="3498797" y="4964651"/>
                </a:cubicBezTo>
                <a:cubicBezTo>
                  <a:pt x="3465590" y="4975562"/>
                  <a:pt x="3426216" y="4981017"/>
                  <a:pt x="3380674" y="4981017"/>
                </a:cubicBezTo>
                <a:cubicBezTo>
                  <a:pt x="3334184" y="4981017"/>
                  <a:pt x="3279155" y="4970581"/>
                  <a:pt x="3215587" y="4949708"/>
                </a:cubicBezTo>
                <a:lnTo>
                  <a:pt x="3326594" y="5109103"/>
                </a:lnTo>
                <a:cubicBezTo>
                  <a:pt x="3356955" y="5110051"/>
                  <a:pt x="3387553" y="5116930"/>
                  <a:pt x="3418388" y="5129738"/>
                </a:cubicBezTo>
                <a:cubicBezTo>
                  <a:pt x="3449223" y="5142547"/>
                  <a:pt x="3480059" y="5159388"/>
                  <a:pt x="3510894" y="5180261"/>
                </a:cubicBezTo>
                <a:cubicBezTo>
                  <a:pt x="3541729" y="5201134"/>
                  <a:pt x="3572565" y="5224854"/>
                  <a:pt x="3603400" y="5251419"/>
                </a:cubicBezTo>
                <a:cubicBezTo>
                  <a:pt x="3634236" y="5277985"/>
                  <a:pt x="3664834" y="5305025"/>
                  <a:pt x="3695195" y="5332540"/>
                </a:cubicBezTo>
                <a:lnTo>
                  <a:pt x="3780585" y="5405122"/>
                </a:lnTo>
                <a:lnTo>
                  <a:pt x="3780585" y="5339656"/>
                </a:lnTo>
                <a:cubicBezTo>
                  <a:pt x="3741685" y="5285575"/>
                  <a:pt x="3698752" y="5238137"/>
                  <a:pt x="3651788" y="5197339"/>
                </a:cubicBezTo>
                <a:cubicBezTo>
                  <a:pt x="3604824" y="5156541"/>
                  <a:pt x="3549557" y="5114795"/>
                  <a:pt x="3485989" y="5072100"/>
                </a:cubicBezTo>
                <a:cubicBezTo>
                  <a:pt x="3531530" y="5059766"/>
                  <a:pt x="3569481" y="5045534"/>
                  <a:pt x="3599842" y="5029405"/>
                </a:cubicBezTo>
                <a:cubicBezTo>
                  <a:pt x="3630203" y="5013276"/>
                  <a:pt x="3654397" y="4995249"/>
                  <a:pt x="3672424" y="4975325"/>
                </a:cubicBezTo>
                <a:cubicBezTo>
                  <a:pt x="3690451" y="4955400"/>
                  <a:pt x="3703022" y="4934053"/>
                  <a:pt x="3710138" y="4911282"/>
                </a:cubicBezTo>
                <a:cubicBezTo>
                  <a:pt x="3717254" y="4888511"/>
                  <a:pt x="3720812" y="4863843"/>
                  <a:pt x="3720812" y="4837277"/>
                </a:cubicBezTo>
                <a:cubicBezTo>
                  <a:pt x="3720812" y="4808814"/>
                  <a:pt x="3714882" y="4780825"/>
                  <a:pt x="3703022" y="4753310"/>
                </a:cubicBezTo>
                <a:cubicBezTo>
                  <a:pt x="3691162" y="4725796"/>
                  <a:pt x="3674322" y="4701602"/>
                  <a:pt x="3652499" y="4680729"/>
                </a:cubicBezTo>
                <a:cubicBezTo>
                  <a:pt x="3630678" y="4659856"/>
                  <a:pt x="3604112" y="4643015"/>
                  <a:pt x="3572802" y="4630206"/>
                </a:cubicBezTo>
                <a:cubicBezTo>
                  <a:pt x="3541493" y="4617398"/>
                  <a:pt x="3506862" y="4610993"/>
                  <a:pt x="3468911" y="4610993"/>
                </a:cubicBezTo>
                <a:close/>
                <a:moveTo>
                  <a:pt x="4889354" y="4360516"/>
                </a:moveTo>
                <a:lnTo>
                  <a:pt x="4889354" y="4558336"/>
                </a:lnTo>
                <a:cubicBezTo>
                  <a:pt x="4884610" y="4547900"/>
                  <a:pt x="4877732" y="4538886"/>
                  <a:pt x="4868718" y="4531296"/>
                </a:cubicBezTo>
                <a:cubicBezTo>
                  <a:pt x="4859705" y="4523706"/>
                  <a:pt x="4846185" y="4513269"/>
                  <a:pt x="4828158" y="4499986"/>
                </a:cubicBezTo>
                <a:lnTo>
                  <a:pt x="4751260" y="4499986"/>
                </a:lnTo>
                <a:lnTo>
                  <a:pt x="4700073" y="4499986"/>
                </a:lnTo>
                <a:lnTo>
                  <a:pt x="4125066" y="4499986"/>
                </a:lnTo>
                <a:lnTo>
                  <a:pt x="4172031" y="4568298"/>
                </a:lnTo>
                <a:lnTo>
                  <a:pt x="4754153" y="4568298"/>
                </a:lnTo>
                <a:lnTo>
                  <a:pt x="4799648" y="4568298"/>
                </a:lnTo>
                <a:lnTo>
                  <a:pt x="4816773" y="4568298"/>
                </a:lnTo>
                <a:cubicBezTo>
                  <a:pt x="4823414" y="4571145"/>
                  <a:pt x="4830767" y="4577312"/>
                  <a:pt x="4838832" y="4586800"/>
                </a:cubicBezTo>
                <a:cubicBezTo>
                  <a:pt x="4846896" y="4596287"/>
                  <a:pt x="4854724" y="4606724"/>
                  <a:pt x="4862314" y="4618109"/>
                </a:cubicBezTo>
                <a:cubicBezTo>
                  <a:pt x="4869904" y="4629495"/>
                  <a:pt x="4876308" y="4640880"/>
                  <a:pt x="4881527" y="4652265"/>
                </a:cubicBezTo>
                <a:cubicBezTo>
                  <a:pt x="4886745" y="4663651"/>
                  <a:pt x="4889354" y="4672664"/>
                  <a:pt x="4889354" y="4679306"/>
                </a:cubicBezTo>
                <a:lnTo>
                  <a:pt x="4889354" y="5240034"/>
                </a:lnTo>
                <a:lnTo>
                  <a:pt x="4963359" y="5308346"/>
                </a:lnTo>
                <a:lnTo>
                  <a:pt x="4963359" y="4568298"/>
                </a:lnTo>
                <a:lnTo>
                  <a:pt x="5105481" y="4568298"/>
                </a:lnTo>
                <a:lnTo>
                  <a:pt x="5122754" y="4568298"/>
                </a:lnTo>
                <a:lnTo>
                  <a:pt x="5343150" y="4568298"/>
                </a:lnTo>
                <a:cubicBezTo>
                  <a:pt x="5294762" y="4610045"/>
                  <a:pt x="5255388" y="4662702"/>
                  <a:pt x="5225027" y="4726270"/>
                </a:cubicBezTo>
                <a:cubicBezTo>
                  <a:pt x="5194666" y="4789838"/>
                  <a:pt x="5180434" y="4865266"/>
                  <a:pt x="5182332" y="4952554"/>
                </a:cubicBezTo>
                <a:cubicBezTo>
                  <a:pt x="5183280" y="5011378"/>
                  <a:pt x="5191582" y="5062138"/>
                  <a:pt x="5207237" y="5104833"/>
                </a:cubicBezTo>
                <a:cubicBezTo>
                  <a:pt x="5222892" y="5147528"/>
                  <a:pt x="5242342" y="5182870"/>
                  <a:pt x="5265587" y="5210859"/>
                </a:cubicBezTo>
                <a:cubicBezTo>
                  <a:pt x="5288832" y="5238848"/>
                  <a:pt x="5314924" y="5259721"/>
                  <a:pt x="5343861" y="5273479"/>
                </a:cubicBezTo>
                <a:cubicBezTo>
                  <a:pt x="5372799" y="5287236"/>
                  <a:pt x="5401500" y="5294114"/>
                  <a:pt x="5429963" y="5294114"/>
                </a:cubicBezTo>
                <a:cubicBezTo>
                  <a:pt x="5450836" y="5294114"/>
                  <a:pt x="5468626" y="5291268"/>
                  <a:pt x="5483332" y="5285575"/>
                </a:cubicBezTo>
                <a:cubicBezTo>
                  <a:pt x="5498038" y="5279883"/>
                  <a:pt x="5509898" y="5272293"/>
                  <a:pt x="5518911" y="5262805"/>
                </a:cubicBezTo>
                <a:cubicBezTo>
                  <a:pt x="5527925" y="5253317"/>
                  <a:pt x="5534566" y="5243118"/>
                  <a:pt x="5538836" y="5232207"/>
                </a:cubicBezTo>
                <a:cubicBezTo>
                  <a:pt x="5543105" y="5221296"/>
                  <a:pt x="5545240" y="5210622"/>
                  <a:pt x="5545240" y="5200185"/>
                </a:cubicBezTo>
                <a:cubicBezTo>
                  <a:pt x="5545240" y="5188800"/>
                  <a:pt x="5542631" y="5177415"/>
                  <a:pt x="5537412" y="5166029"/>
                </a:cubicBezTo>
                <a:cubicBezTo>
                  <a:pt x="5532194" y="5154644"/>
                  <a:pt x="5525315" y="5144682"/>
                  <a:pt x="5516776" y="5136143"/>
                </a:cubicBezTo>
                <a:cubicBezTo>
                  <a:pt x="5508237" y="5127604"/>
                  <a:pt x="5498038" y="5120962"/>
                  <a:pt x="5486178" y="5116218"/>
                </a:cubicBezTo>
                <a:cubicBezTo>
                  <a:pt x="5474319" y="5111474"/>
                  <a:pt x="5461273" y="5109103"/>
                  <a:pt x="5447041" y="5109103"/>
                </a:cubicBezTo>
                <a:cubicBezTo>
                  <a:pt x="5426168" y="5110051"/>
                  <a:pt x="5410276" y="5118116"/>
                  <a:pt x="5399365" y="5133296"/>
                </a:cubicBezTo>
                <a:cubicBezTo>
                  <a:pt x="5388454" y="5148477"/>
                  <a:pt x="5382999" y="5166978"/>
                  <a:pt x="5382999" y="5188800"/>
                </a:cubicBezTo>
                <a:cubicBezTo>
                  <a:pt x="5382999" y="5196390"/>
                  <a:pt x="5383473" y="5203980"/>
                  <a:pt x="5384422" y="5211571"/>
                </a:cubicBezTo>
                <a:cubicBezTo>
                  <a:pt x="5385371" y="5219161"/>
                  <a:pt x="5387742" y="5226751"/>
                  <a:pt x="5391538" y="5234341"/>
                </a:cubicBezTo>
                <a:cubicBezTo>
                  <a:pt x="5369716" y="5222956"/>
                  <a:pt x="5350503" y="5207301"/>
                  <a:pt x="5333899" y="5187377"/>
                </a:cubicBezTo>
                <a:cubicBezTo>
                  <a:pt x="5317296" y="5167452"/>
                  <a:pt x="5303301" y="5145393"/>
                  <a:pt x="5291916" y="5121199"/>
                </a:cubicBezTo>
                <a:cubicBezTo>
                  <a:pt x="5280530" y="5097006"/>
                  <a:pt x="5271754" y="5072575"/>
                  <a:pt x="5265587" y="5047906"/>
                </a:cubicBezTo>
                <a:cubicBezTo>
                  <a:pt x="5259420" y="5023238"/>
                  <a:pt x="5256337" y="5000467"/>
                  <a:pt x="5256337" y="4979594"/>
                </a:cubicBezTo>
                <a:cubicBezTo>
                  <a:pt x="5256337" y="4951131"/>
                  <a:pt x="5258471" y="4925277"/>
                  <a:pt x="5262741" y="4902031"/>
                </a:cubicBezTo>
                <a:cubicBezTo>
                  <a:pt x="5267010" y="4878786"/>
                  <a:pt x="5272466" y="4857676"/>
                  <a:pt x="5279107" y="4838700"/>
                </a:cubicBezTo>
                <a:cubicBezTo>
                  <a:pt x="5285749" y="4819725"/>
                  <a:pt x="5293339" y="4802172"/>
                  <a:pt x="5301878" y="4786043"/>
                </a:cubicBezTo>
                <a:cubicBezTo>
                  <a:pt x="5310417" y="4769914"/>
                  <a:pt x="5319430" y="4753785"/>
                  <a:pt x="5328918" y="4737655"/>
                </a:cubicBezTo>
                <a:cubicBezTo>
                  <a:pt x="5364972" y="4686421"/>
                  <a:pt x="5402686" y="4647284"/>
                  <a:pt x="5442060" y="4620244"/>
                </a:cubicBezTo>
                <a:cubicBezTo>
                  <a:pt x="5471591" y="4599964"/>
                  <a:pt x="5502322" y="4585154"/>
                  <a:pt x="5534255" y="4575814"/>
                </a:cubicBezTo>
                <a:lnTo>
                  <a:pt x="5549403" y="4572293"/>
                </a:lnTo>
                <a:lnTo>
                  <a:pt x="5559723" y="4610993"/>
                </a:lnTo>
                <a:cubicBezTo>
                  <a:pt x="5601469" y="4617635"/>
                  <a:pt x="5636337" y="4624751"/>
                  <a:pt x="5664326" y="4632341"/>
                </a:cubicBezTo>
                <a:cubicBezTo>
                  <a:pt x="5692315" y="4639931"/>
                  <a:pt x="5716034" y="4648707"/>
                  <a:pt x="5735484" y="4658670"/>
                </a:cubicBezTo>
                <a:cubicBezTo>
                  <a:pt x="5754934" y="4668632"/>
                  <a:pt x="5771775" y="4680492"/>
                  <a:pt x="5786007" y="4694249"/>
                </a:cubicBezTo>
                <a:cubicBezTo>
                  <a:pt x="5800238" y="4708006"/>
                  <a:pt x="5814470" y="4724373"/>
                  <a:pt x="5828702" y="4743348"/>
                </a:cubicBezTo>
                <a:lnTo>
                  <a:pt x="5595302" y="4907013"/>
                </a:lnTo>
                <a:lnTo>
                  <a:pt x="5692077" y="5033675"/>
                </a:lnTo>
                <a:cubicBezTo>
                  <a:pt x="5740465" y="5037470"/>
                  <a:pt x="5782923" y="5046246"/>
                  <a:pt x="5819451" y="5060003"/>
                </a:cubicBezTo>
                <a:cubicBezTo>
                  <a:pt x="5855979" y="5073760"/>
                  <a:pt x="5888238" y="5091313"/>
                  <a:pt x="5916227" y="5112660"/>
                </a:cubicBezTo>
                <a:cubicBezTo>
                  <a:pt x="5944215" y="5134008"/>
                  <a:pt x="5968647" y="5158676"/>
                  <a:pt x="5989520" y="5186665"/>
                </a:cubicBezTo>
                <a:cubicBezTo>
                  <a:pt x="6010393" y="5214654"/>
                  <a:pt x="6029368" y="5244304"/>
                  <a:pt x="6046446" y="5275613"/>
                </a:cubicBezTo>
                <a:lnTo>
                  <a:pt x="6091988" y="5305500"/>
                </a:lnTo>
                <a:lnTo>
                  <a:pt x="6091988" y="4720577"/>
                </a:lnTo>
                <a:lnTo>
                  <a:pt x="6161723" y="4720577"/>
                </a:lnTo>
                <a:cubicBezTo>
                  <a:pt x="6173108" y="4720577"/>
                  <a:pt x="6185205" y="4722949"/>
                  <a:pt x="6198014" y="4727693"/>
                </a:cubicBezTo>
                <a:cubicBezTo>
                  <a:pt x="6210822" y="4732437"/>
                  <a:pt x="6222208" y="4738841"/>
                  <a:pt x="6232170" y="4746906"/>
                </a:cubicBezTo>
                <a:cubicBezTo>
                  <a:pt x="6242132" y="4754971"/>
                  <a:pt x="6250434" y="4764458"/>
                  <a:pt x="6257075" y="4775369"/>
                </a:cubicBezTo>
                <a:cubicBezTo>
                  <a:pt x="6263717" y="4786280"/>
                  <a:pt x="6267038" y="4797903"/>
                  <a:pt x="6267038" y="4810237"/>
                </a:cubicBezTo>
                <a:cubicBezTo>
                  <a:pt x="6267038" y="4813083"/>
                  <a:pt x="6266563" y="4816879"/>
                  <a:pt x="6265614" y="4821622"/>
                </a:cubicBezTo>
                <a:cubicBezTo>
                  <a:pt x="6264666" y="4826366"/>
                  <a:pt x="6263243" y="4831110"/>
                  <a:pt x="6261345" y="4835854"/>
                </a:cubicBezTo>
                <a:cubicBezTo>
                  <a:pt x="6250908" y="4828264"/>
                  <a:pt x="6241421" y="4823757"/>
                  <a:pt x="6232882" y="4822334"/>
                </a:cubicBezTo>
                <a:cubicBezTo>
                  <a:pt x="6224343" y="4820911"/>
                  <a:pt x="6216278" y="4820199"/>
                  <a:pt x="6208688" y="4820199"/>
                </a:cubicBezTo>
                <a:cubicBezTo>
                  <a:pt x="6185917" y="4820199"/>
                  <a:pt x="6167890" y="4828027"/>
                  <a:pt x="6154607" y="4843682"/>
                </a:cubicBezTo>
                <a:cubicBezTo>
                  <a:pt x="6141324" y="4859336"/>
                  <a:pt x="6134683" y="4876177"/>
                  <a:pt x="6134683" y="4894204"/>
                </a:cubicBezTo>
                <a:cubicBezTo>
                  <a:pt x="6134683" y="4902743"/>
                  <a:pt x="6136106" y="4912231"/>
                  <a:pt x="6138952" y="4922667"/>
                </a:cubicBezTo>
                <a:cubicBezTo>
                  <a:pt x="6141799" y="4933104"/>
                  <a:pt x="6146780" y="4942829"/>
                  <a:pt x="6153896" y="4951842"/>
                </a:cubicBezTo>
                <a:cubicBezTo>
                  <a:pt x="6161012" y="4960856"/>
                  <a:pt x="6169788" y="4968446"/>
                  <a:pt x="6180224" y="4974613"/>
                </a:cubicBezTo>
                <a:cubicBezTo>
                  <a:pt x="6190661" y="4980780"/>
                  <a:pt x="6203944" y="4983864"/>
                  <a:pt x="6220073" y="4983864"/>
                </a:cubicBezTo>
                <a:cubicBezTo>
                  <a:pt x="6232407" y="4983864"/>
                  <a:pt x="6244979" y="4981255"/>
                  <a:pt x="6257787" y="4976036"/>
                </a:cubicBezTo>
                <a:cubicBezTo>
                  <a:pt x="6270596" y="4970818"/>
                  <a:pt x="6282218" y="4962042"/>
                  <a:pt x="6292655" y="4949708"/>
                </a:cubicBezTo>
                <a:cubicBezTo>
                  <a:pt x="6303091" y="4937373"/>
                  <a:pt x="6311393" y="4921244"/>
                  <a:pt x="6317560" y="4901320"/>
                </a:cubicBezTo>
                <a:cubicBezTo>
                  <a:pt x="6323727" y="4881396"/>
                  <a:pt x="6326811" y="4856727"/>
                  <a:pt x="6326811" y="4827315"/>
                </a:cubicBezTo>
                <a:cubicBezTo>
                  <a:pt x="6326811" y="4807391"/>
                  <a:pt x="6322067" y="4785332"/>
                  <a:pt x="6312579" y="4761138"/>
                </a:cubicBezTo>
                <a:cubicBezTo>
                  <a:pt x="6303091" y="4736944"/>
                  <a:pt x="6287436" y="4714173"/>
                  <a:pt x="6265614" y="4692826"/>
                </a:cubicBezTo>
                <a:cubicBezTo>
                  <a:pt x="6243793" y="4671478"/>
                  <a:pt x="6214855" y="4653688"/>
                  <a:pt x="6178801" y="4639457"/>
                </a:cubicBezTo>
                <a:cubicBezTo>
                  <a:pt x="6142748" y="4625225"/>
                  <a:pt x="6098155" y="4618109"/>
                  <a:pt x="6045023" y="4618109"/>
                </a:cubicBezTo>
                <a:cubicBezTo>
                  <a:pt x="6043126" y="4618109"/>
                  <a:pt x="6040754" y="4618109"/>
                  <a:pt x="6037907" y="4618109"/>
                </a:cubicBezTo>
                <a:cubicBezTo>
                  <a:pt x="6035061" y="4618109"/>
                  <a:pt x="6032689" y="4618584"/>
                  <a:pt x="6030792" y="4619532"/>
                </a:cubicBezTo>
                <a:cubicBezTo>
                  <a:pt x="6028894" y="4619532"/>
                  <a:pt x="6026522" y="4619770"/>
                  <a:pt x="6023676" y="4620244"/>
                </a:cubicBezTo>
                <a:cubicBezTo>
                  <a:pt x="6020829" y="4620718"/>
                  <a:pt x="6018457" y="4620956"/>
                  <a:pt x="6016560" y="4620956"/>
                </a:cubicBezTo>
                <a:lnTo>
                  <a:pt x="6016560" y="5131873"/>
                </a:lnTo>
                <a:cubicBezTo>
                  <a:pt x="5999482" y="5108154"/>
                  <a:pt x="5982167" y="5086569"/>
                  <a:pt x="5964614" y="5067119"/>
                </a:cubicBezTo>
                <a:cubicBezTo>
                  <a:pt x="5947062" y="5047669"/>
                  <a:pt x="5928086" y="5029879"/>
                  <a:pt x="5907687" y="5013750"/>
                </a:cubicBezTo>
                <a:cubicBezTo>
                  <a:pt x="5887289" y="4997621"/>
                  <a:pt x="5864755" y="4982203"/>
                  <a:pt x="5840087" y="4967497"/>
                </a:cubicBezTo>
                <a:cubicBezTo>
                  <a:pt x="5815419" y="4952791"/>
                  <a:pt x="5787430" y="4937848"/>
                  <a:pt x="5756120" y="4922667"/>
                </a:cubicBezTo>
                <a:lnTo>
                  <a:pt x="5938286" y="4801698"/>
                </a:lnTo>
                <a:cubicBezTo>
                  <a:pt x="5911720" y="4760901"/>
                  <a:pt x="5880410" y="4719866"/>
                  <a:pt x="5844356" y="4678594"/>
                </a:cubicBezTo>
                <a:cubicBezTo>
                  <a:pt x="5808303" y="4637322"/>
                  <a:pt x="5770352" y="4600557"/>
                  <a:pt x="5730503" y="4568298"/>
                </a:cubicBezTo>
                <a:lnTo>
                  <a:pt x="6400881" y="4568298"/>
                </a:lnTo>
                <a:lnTo>
                  <a:pt x="6413624" y="4568298"/>
                </a:lnTo>
                <a:lnTo>
                  <a:pt x="6675552" y="4568298"/>
                </a:lnTo>
                <a:cubicBezTo>
                  <a:pt x="6664167" y="4578735"/>
                  <a:pt x="6653019" y="4590357"/>
                  <a:pt x="6642108" y="4603166"/>
                </a:cubicBezTo>
                <a:cubicBezTo>
                  <a:pt x="6631197" y="4615975"/>
                  <a:pt x="6621472" y="4630206"/>
                  <a:pt x="6612933" y="4645861"/>
                </a:cubicBezTo>
                <a:cubicBezTo>
                  <a:pt x="6604394" y="4661516"/>
                  <a:pt x="6597278" y="4678120"/>
                  <a:pt x="6591585" y="4695672"/>
                </a:cubicBezTo>
                <a:cubicBezTo>
                  <a:pt x="6585893" y="4713224"/>
                  <a:pt x="6583046" y="4731014"/>
                  <a:pt x="6583046" y="4749041"/>
                </a:cubicBezTo>
                <a:cubicBezTo>
                  <a:pt x="6583046" y="4783197"/>
                  <a:pt x="6588739" y="4812372"/>
                  <a:pt x="6600124" y="4836566"/>
                </a:cubicBezTo>
                <a:cubicBezTo>
                  <a:pt x="6611510" y="4860760"/>
                  <a:pt x="6625741" y="4880921"/>
                  <a:pt x="6642819" y="4897050"/>
                </a:cubicBezTo>
                <a:cubicBezTo>
                  <a:pt x="6659897" y="4913180"/>
                  <a:pt x="6678636" y="4925039"/>
                  <a:pt x="6699035" y="4932630"/>
                </a:cubicBezTo>
                <a:cubicBezTo>
                  <a:pt x="6719433" y="4940220"/>
                  <a:pt x="6738646" y="4944015"/>
                  <a:pt x="6756673" y="4944015"/>
                </a:cubicBezTo>
                <a:cubicBezTo>
                  <a:pt x="6768058" y="4944015"/>
                  <a:pt x="6780155" y="4942355"/>
                  <a:pt x="6792964" y="4939034"/>
                </a:cubicBezTo>
                <a:cubicBezTo>
                  <a:pt x="6805772" y="4935713"/>
                  <a:pt x="6818581" y="4931444"/>
                  <a:pt x="6831389" y="4926225"/>
                </a:cubicBezTo>
                <a:cubicBezTo>
                  <a:pt x="6844198" y="4921007"/>
                  <a:pt x="6856295" y="4915789"/>
                  <a:pt x="6867680" y="4910570"/>
                </a:cubicBezTo>
                <a:cubicBezTo>
                  <a:pt x="6879065" y="4905352"/>
                  <a:pt x="6889028" y="4900845"/>
                  <a:pt x="6897567" y="4897050"/>
                </a:cubicBezTo>
                <a:lnTo>
                  <a:pt x="6898990" y="4898474"/>
                </a:lnTo>
                <a:lnTo>
                  <a:pt x="6897567" y="4898474"/>
                </a:lnTo>
                <a:cubicBezTo>
                  <a:pt x="6900413" y="4906064"/>
                  <a:pt x="6903259" y="4913654"/>
                  <a:pt x="6906106" y="4921244"/>
                </a:cubicBezTo>
                <a:cubicBezTo>
                  <a:pt x="6908952" y="4928834"/>
                  <a:pt x="6910375" y="4937373"/>
                  <a:pt x="6910375" y="4946861"/>
                </a:cubicBezTo>
                <a:cubicBezTo>
                  <a:pt x="6910375" y="4960144"/>
                  <a:pt x="6907529" y="4973427"/>
                  <a:pt x="6901836" y="4986710"/>
                </a:cubicBezTo>
                <a:cubicBezTo>
                  <a:pt x="6896143" y="4999993"/>
                  <a:pt x="6887604" y="5011853"/>
                  <a:pt x="6876219" y="5022289"/>
                </a:cubicBezTo>
                <a:cubicBezTo>
                  <a:pt x="6864834" y="5032726"/>
                  <a:pt x="6850365" y="5041265"/>
                  <a:pt x="6832812" y="5047906"/>
                </a:cubicBezTo>
                <a:cubicBezTo>
                  <a:pt x="6815260" y="5054548"/>
                  <a:pt x="6794150" y="5057868"/>
                  <a:pt x="6769481" y="5057868"/>
                </a:cubicBezTo>
                <a:cubicBezTo>
                  <a:pt x="6729633" y="5057868"/>
                  <a:pt x="6692630" y="5046720"/>
                  <a:pt x="6658474" y="5024424"/>
                </a:cubicBezTo>
                <a:cubicBezTo>
                  <a:pt x="6624318" y="5002128"/>
                  <a:pt x="6594669" y="4971292"/>
                  <a:pt x="6569526" y="4931918"/>
                </a:cubicBezTo>
                <a:cubicBezTo>
                  <a:pt x="6544384" y="4892544"/>
                  <a:pt x="6524696" y="4846291"/>
                  <a:pt x="6510465" y="4793159"/>
                </a:cubicBezTo>
                <a:cubicBezTo>
                  <a:pt x="6496233" y="4740027"/>
                  <a:pt x="6489117" y="4682626"/>
                  <a:pt x="6489117" y="4620956"/>
                </a:cubicBezTo>
                <a:lnTo>
                  <a:pt x="6437883" y="4592492"/>
                </a:lnTo>
                <a:cubicBezTo>
                  <a:pt x="6435985" y="4602929"/>
                  <a:pt x="6435037" y="4611942"/>
                  <a:pt x="6435037" y="4619532"/>
                </a:cubicBezTo>
                <a:cubicBezTo>
                  <a:pt x="6435037" y="4627123"/>
                  <a:pt x="6435037" y="4634239"/>
                  <a:pt x="6435037" y="4640880"/>
                </a:cubicBezTo>
                <a:cubicBezTo>
                  <a:pt x="6435037" y="4705397"/>
                  <a:pt x="6442153" y="4768491"/>
                  <a:pt x="6456384" y="4830161"/>
                </a:cubicBezTo>
                <a:cubicBezTo>
                  <a:pt x="6470616" y="4891832"/>
                  <a:pt x="6492201" y="4947098"/>
                  <a:pt x="6521138" y="4995961"/>
                </a:cubicBezTo>
                <a:cubicBezTo>
                  <a:pt x="6550076" y="5044823"/>
                  <a:pt x="6586130" y="5084197"/>
                  <a:pt x="6629299" y="5114084"/>
                </a:cubicBezTo>
                <a:cubicBezTo>
                  <a:pt x="6672469" y="5143970"/>
                  <a:pt x="6723466" y="5158913"/>
                  <a:pt x="6782290" y="5158913"/>
                </a:cubicBezTo>
                <a:cubicBezTo>
                  <a:pt x="6813600" y="5158913"/>
                  <a:pt x="6841351" y="5153221"/>
                  <a:pt x="6865545" y="5141835"/>
                </a:cubicBezTo>
                <a:cubicBezTo>
                  <a:pt x="6889739" y="5130450"/>
                  <a:pt x="6910138" y="5115507"/>
                  <a:pt x="6926742" y="5097006"/>
                </a:cubicBezTo>
                <a:cubicBezTo>
                  <a:pt x="6943345" y="5078504"/>
                  <a:pt x="6955679" y="5057157"/>
                  <a:pt x="6963744" y="5032963"/>
                </a:cubicBezTo>
                <a:cubicBezTo>
                  <a:pt x="6971809" y="5008769"/>
                  <a:pt x="6975841" y="4983389"/>
                  <a:pt x="6975841" y="4956823"/>
                </a:cubicBezTo>
                <a:cubicBezTo>
                  <a:pt x="6975841" y="4921719"/>
                  <a:pt x="6967776" y="4888749"/>
                  <a:pt x="6951647" y="4857913"/>
                </a:cubicBezTo>
                <a:cubicBezTo>
                  <a:pt x="6935518" y="4827078"/>
                  <a:pt x="6908003" y="4797903"/>
                  <a:pt x="6869103" y="4770388"/>
                </a:cubicBezTo>
                <a:cubicBezTo>
                  <a:pt x="6844435" y="4798852"/>
                  <a:pt x="6818581" y="4820911"/>
                  <a:pt x="6791541" y="4836566"/>
                </a:cubicBezTo>
                <a:cubicBezTo>
                  <a:pt x="6764500" y="4852221"/>
                  <a:pt x="6740069" y="4860048"/>
                  <a:pt x="6718247" y="4860048"/>
                </a:cubicBezTo>
                <a:cubicBezTo>
                  <a:pt x="6701169" y="4860048"/>
                  <a:pt x="6687175" y="4854830"/>
                  <a:pt x="6676264" y="4844393"/>
                </a:cubicBezTo>
                <a:cubicBezTo>
                  <a:pt x="6665353" y="4833957"/>
                  <a:pt x="6659897" y="4818302"/>
                  <a:pt x="6659897" y="4797429"/>
                </a:cubicBezTo>
                <a:cubicBezTo>
                  <a:pt x="6659897" y="4785094"/>
                  <a:pt x="6662981" y="4770626"/>
                  <a:pt x="6669148" y="4754022"/>
                </a:cubicBezTo>
                <a:cubicBezTo>
                  <a:pt x="6675315" y="4737418"/>
                  <a:pt x="6684091" y="4720577"/>
                  <a:pt x="6695477" y="4703499"/>
                </a:cubicBezTo>
                <a:cubicBezTo>
                  <a:pt x="6706862" y="4686421"/>
                  <a:pt x="6720145" y="4669581"/>
                  <a:pt x="6735325" y="4652977"/>
                </a:cubicBezTo>
                <a:cubicBezTo>
                  <a:pt x="6750506" y="4636373"/>
                  <a:pt x="6767584" y="4621430"/>
                  <a:pt x="6786559" y="4608147"/>
                </a:cubicBezTo>
                <a:cubicBezTo>
                  <a:pt x="6813125" y="4659381"/>
                  <a:pt x="6849416" y="4701365"/>
                  <a:pt x="6895432" y="4734098"/>
                </a:cubicBezTo>
                <a:cubicBezTo>
                  <a:pt x="6941448" y="4766830"/>
                  <a:pt x="6994342" y="4783197"/>
                  <a:pt x="7054115" y="4783197"/>
                </a:cubicBezTo>
                <a:lnTo>
                  <a:pt x="7079732" y="4783197"/>
                </a:lnTo>
                <a:cubicBezTo>
                  <a:pt x="7071193" y="4802172"/>
                  <a:pt x="7063840" y="4819250"/>
                  <a:pt x="7057673" y="4834431"/>
                </a:cubicBezTo>
                <a:cubicBezTo>
                  <a:pt x="7051506" y="4849611"/>
                  <a:pt x="7046288" y="4864555"/>
                  <a:pt x="7042018" y="4879261"/>
                </a:cubicBezTo>
                <a:cubicBezTo>
                  <a:pt x="7037749" y="4893967"/>
                  <a:pt x="7034428" y="4908910"/>
                  <a:pt x="7032056" y="4924091"/>
                </a:cubicBezTo>
                <a:cubicBezTo>
                  <a:pt x="7029684" y="4939271"/>
                  <a:pt x="7027549" y="4955875"/>
                  <a:pt x="7025652" y="4973902"/>
                </a:cubicBezTo>
                <a:cubicBezTo>
                  <a:pt x="7025652" y="5025136"/>
                  <a:pt x="7030870" y="5075184"/>
                  <a:pt x="7041307" y="5124046"/>
                </a:cubicBezTo>
                <a:cubicBezTo>
                  <a:pt x="7051743" y="5172908"/>
                  <a:pt x="7065026" y="5222956"/>
                  <a:pt x="7081155" y="5274190"/>
                </a:cubicBezTo>
                <a:lnTo>
                  <a:pt x="7132389" y="5304077"/>
                </a:lnTo>
                <a:lnTo>
                  <a:pt x="7129543" y="5279883"/>
                </a:lnTo>
                <a:cubicBezTo>
                  <a:pt x="7121953" y="5251419"/>
                  <a:pt x="7114600" y="5220110"/>
                  <a:pt x="7107484" y="5185954"/>
                </a:cubicBezTo>
                <a:cubicBezTo>
                  <a:pt x="7100368" y="5151798"/>
                  <a:pt x="7096810" y="5111474"/>
                  <a:pt x="7096810" y="5064984"/>
                </a:cubicBezTo>
                <a:cubicBezTo>
                  <a:pt x="7096810" y="5009955"/>
                  <a:pt x="7106535" y="4959433"/>
                  <a:pt x="7125985" y="4913417"/>
                </a:cubicBezTo>
                <a:cubicBezTo>
                  <a:pt x="7145435" y="4867401"/>
                  <a:pt x="7176508" y="4826366"/>
                  <a:pt x="7219203" y="4790313"/>
                </a:cubicBezTo>
                <a:lnTo>
                  <a:pt x="7128120" y="4665074"/>
                </a:lnTo>
                <a:cubicBezTo>
                  <a:pt x="7069296" y="4679306"/>
                  <a:pt x="7029921" y="4686421"/>
                  <a:pt x="7009997" y="4686421"/>
                </a:cubicBezTo>
                <a:cubicBezTo>
                  <a:pt x="6967302" y="4686421"/>
                  <a:pt x="6930062" y="4675510"/>
                  <a:pt x="6898278" y="4653688"/>
                </a:cubicBezTo>
                <a:cubicBezTo>
                  <a:pt x="6866494" y="4631867"/>
                  <a:pt x="6842537" y="4605775"/>
                  <a:pt x="6826408" y="4575414"/>
                </a:cubicBezTo>
                <a:cubicBezTo>
                  <a:pt x="6828306" y="4573517"/>
                  <a:pt x="6830203" y="4572093"/>
                  <a:pt x="6832101" y="4571145"/>
                </a:cubicBezTo>
                <a:cubicBezTo>
                  <a:pt x="6833998" y="4570196"/>
                  <a:pt x="6835896" y="4569247"/>
                  <a:pt x="6837794" y="4568298"/>
                </a:cubicBezTo>
                <a:lnTo>
                  <a:pt x="7294631" y="4568298"/>
                </a:lnTo>
                <a:lnTo>
                  <a:pt x="7244820" y="4499986"/>
                </a:lnTo>
                <a:lnTo>
                  <a:pt x="6363813" y="4499986"/>
                </a:lnTo>
                <a:lnTo>
                  <a:pt x="6353916" y="4499986"/>
                </a:lnTo>
                <a:lnTo>
                  <a:pt x="5535278" y="4499986"/>
                </a:lnTo>
                <a:lnTo>
                  <a:pt x="5488564" y="4499986"/>
                </a:lnTo>
                <a:lnTo>
                  <a:pt x="5068673" y="4499986"/>
                </a:lnTo>
                <a:lnTo>
                  <a:pt x="5057093" y="4499986"/>
                </a:lnTo>
                <a:lnTo>
                  <a:pt x="4961936" y="4499986"/>
                </a:lnTo>
                <a:lnTo>
                  <a:pt x="4954820" y="4477216"/>
                </a:lnTo>
                <a:cubicBezTo>
                  <a:pt x="4950076" y="4458240"/>
                  <a:pt x="4942723" y="4436892"/>
                  <a:pt x="4932761" y="4413173"/>
                </a:cubicBezTo>
                <a:cubicBezTo>
                  <a:pt x="4922799" y="4389453"/>
                  <a:pt x="4908330" y="4371901"/>
                  <a:pt x="4889354" y="4360516"/>
                </a:cubicBezTo>
                <a:close/>
                <a:moveTo>
                  <a:pt x="2965304" y="4360516"/>
                </a:moveTo>
                <a:lnTo>
                  <a:pt x="2965304" y="4558336"/>
                </a:lnTo>
                <a:cubicBezTo>
                  <a:pt x="2960560" y="4547900"/>
                  <a:pt x="2953682" y="4538886"/>
                  <a:pt x="2944668" y="4531296"/>
                </a:cubicBezTo>
                <a:cubicBezTo>
                  <a:pt x="2935655" y="4523706"/>
                  <a:pt x="2922135" y="4513269"/>
                  <a:pt x="2904108" y="4499986"/>
                </a:cubicBezTo>
                <a:lnTo>
                  <a:pt x="2832568" y="4499986"/>
                </a:lnTo>
                <a:lnTo>
                  <a:pt x="2776023" y="4499986"/>
                </a:lnTo>
                <a:lnTo>
                  <a:pt x="2128890" y="4499986"/>
                </a:lnTo>
                <a:lnTo>
                  <a:pt x="2115292" y="4499986"/>
                </a:lnTo>
                <a:lnTo>
                  <a:pt x="2056309" y="4499986"/>
                </a:lnTo>
                <a:lnTo>
                  <a:pt x="2049193" y="4477216"/>
                </a:lnTo>
                <a:cubicBezTo>
                  <a:pt x="2044449" y="4457291"/>
                  <a:pt x="2037333" y="4435706"/>
                  <a:pt x="2027845" y="4412461"/>
                </a:cubicBezTo>
                <a:cubicBezTo>
                  <a:pt x="2018357" y="4389216"/>
                  <a:pt x="2003177" y="4372375"/>
                  <a:pt x="1982304" y="4361939"/>
                </a:cubicBezTo>
                <a:lnTo>
                  <a:pt x="1982304" y="4559759"/>
                </a:lnTo>
                <a:cubicBezTo>
                  <a:pt x="1977560" y="4548374"/>
                  <a:pt x="1970919" y="4538649"/>
                  <a:pt x="1962380" y="4530584"/>
                </a:cubicBezTo>
                <a:cubicBezTo>
                  <a:pt x="1953841" y="4522520"/>
                  <a:pt x="1940558" y="4512320"/>
                  <a:pt x="1922531" y="4499986"/>
                </a:cubicBezTo>
                <a:lnTo>
                  <a:pt x="984662" y="4499986"/>
                </a:lnTo>
                <a:lnTo>
                  <a:pt x="1031627" y="4568298"/>
                </a:lnTo>
                <a:lnTo>
                  <a:pt x="1720441" y="4568298"/>
                </a:lnTo>
                <a:lnTo>
                  <a:pt x="1720441" y="5006634"/>
                </a:lnTo>
                <a:lnTo>
                  <a:pt x="1714748" y="4995249"/>
                </a:lnTo>
                <a:cubicBezTo>
                  <a:pt x="1712850" y="4989556"/>
                  <a:pt x="1709056" y="4981729"/>
                  <a:pt x="1703363" y="4971767"/>
                </a:cubicBezTo>
                <a:cubicBezTo>
                  <a:pt x="1697671" y="4961805"/>
                  <a:pt x="1691978" y="4952554"/>
                  <a:pt x="1686285" y="4944015"/>
                </a:cubicBezTo>
                <a:cubicBezTo>
                  <a:pt x="1678694" y="4931681"/>
                  <a:pt x="1671816" y="4919109"/>
                  <a:pt x="1665649" y="4906301"/>
                </a:cubicBezTo>
                <a:cubicBezTo>
                  <a:pt x="1659482" y="4893492"/>
                  <a:pt x="1655449" y="4880921"/>
                  <a:pt x="1653552" y="4868587"/>
                </a:cubicBezTo>
                <a:cubicBezTo>
                  <a:pt x="1645962" y="4824943"/>
                  <a:pt x="1633390" y="4787466"/>
                  <a:pt x="1615838" y="4756157"/>
                </a:cubicBezTo>
                <a:cubicBezTo>
                  <a:pt x="1598286" y="4724847"/>
                  <a:pt x="1578836" y="4699704"/>
                  <a:pt x="1557488" y="4680729"/>
                </a:cubicBezTo>
                <a:cubicBezTo>
                  <a:pt x="1536140" y="4661753"/>
                  <a:pt x="1514081" y="4647759"/>
                  <a:pt x="1491311" y="4638745"/>
                </a:cubicBezTo>
                <a:cubicBezTo>
                  <a:pt x="1468540" y="4629732"/>
                  <a:pt x="1447667" y="4625225"/>
                  <a:pt x="1428691" y="4625225"/>
                </a:cubicBezTo>
                <a:cubicBezTo>
                  <a:pt x="1406869" y="4625225"/>
                  <a:pt x="1386708" y="4628783"/>
                  <a:pt x="1368207" y="4635899"/>
                </a:cubicBezTo>
                <a:cubicBezTo>
                  <a:pt x="1349705" y="4643015"/>
                  <a:pt x="1333576" y="4652740"/>
                  <a:pt x="1319819" y="4665074"/>
                </a:cubicBezTo>
                <a:cubicBezTo>
                  <a:pt x="1306062" y="4677408"/>
                  <a:pt x="1295388" y="4691877"/>
                  <a:pt x="1287798" y="4708480"/>
                </a:cubicBezTo>
                <a:cubicBezTo>
                  <a:pt x="1280207" y="4725084"/>
                  <a:pt x="1276412" y="4742399"/>
                  <a:pt x="1276412" y="4760426"/>
                </a:cubicBezTo>
                <a:cubicBezTo>
                  <a:pt x="1276412" y="4790787"/>
                  <a:pt x="1287086" y="4816167"/>
                  <a:pt x="1308433" y="4836566"/>
                </a:cubicBezTo>
                <a:cubicBezTo>
                  <a:pt x="1329781" y="4856964"/>
                  <a:pt x="1354212" y="4867164"/>
                  <a:pt x="1381727" y="4867164"/>
                </a:cubicBezTo>
                <a:cubicBezTo>
                  <a:pt x="1412088" y="4867164"/>
                  <a:pt x="1435333" y="4858150"/>
                  <a:pt x="1451462" y="4840124"/>
                </a:cubicBezTo>
                <a:cubicBezTo>
                  <a:pt x="1467591" y="4822097"/>
                  <a:pt x="1475656" y="4800749"/>
                  <a:pt x="1475656" y="4776081"/>
                </a:cubicBezTo>
                <a:cubicBezTo>
                  <a:pt x="1475656" y="4759003"/>
                  <a:pt x="1471861" y="4743348"/>
                  <a:pt x="1464270" y="4729116"/>
                </a:cubicBezTo>
                <a:cubicBezTo>
                  <a:pt x="1465219" y="4728168"/>
                  <a:pt x="1465456" y="4727930"/>
                  <a:pt x="1464982" y="4728405"/>
                </a:cubicBezTo>
                <a:cubicBezTo>
                  <a:pt x="1464508" y="4728879"/>
                  <a:pt x="1467117" y="4729116"/>
                  <a:pt x="1472809" y="4729116"/>
                </a:cubicBezTo>
                <a:cubicBezTo>
                  <a:pt x="1488939" y="4729116"/>
                  <a:pt x="1503645" y="4732674"/>
                  <a:pt x="1516928" y="4739790"/>
                </a:cubicBezTo>
                <a:cubicBezTo>
                  <a:pt x="1530211" y="4746906"/>
                  <a:pt x="1541833" y="4756394"/>
                  <a:pt x="1551795" y="4768254"/>
                </a:cubicBezTo>
                <a:cubicBezTo>
                  <a:pt x="1561758" y="4780113"/>
                  <a:pt x="1569348" y="4793633"/>
                  <a:pt x="1574566" y="4808814"/>
                </a:cubicBezTo>
                <a:cubicBezTo>
                  <a:pt x="1579784" y="4823994"/>
                  <a:pt x="1582393" y="4839649"/>
                  <a:pt x="1582393" y="4855778"/>
                </a:cubicBezTo>
                <a:cubicBezTo>
                  <a:pt x="1582393" y="4876652"/>
                  <a:pt x="1578836" y="4896813"/>
                  <a:pt x="1571720" y="4916263"/>
                </a:cubicBezTo>
                <a:cubicBezTo>
                  <a:pt x="1564604" y="4935713"/>
                  <a:pt x="1553930" y="4952791"/>
                  <a:pt x="1539698" y="4967497"/>
                </a:cubicBezTo>
                <a:cubicBezTo>
                  <a:pt x="1525467" y="4982203"/>
                  <a:pt x="1507677" y="4994063"/>
                  <a:pt x="1486330" y="5003076"/>
                </a:cubicBezTo>
                <a:cubicBezTo>
                  <a:pt x="1464982" y="5012090"/>
                  <a:pt x="1440077" y="5016597"/>
                  <a:pt x="1411613" y="5016597"/>
                </a:cubicBezTo>
                <a:cubicBezTo>
                  <a:pt x="1383150" y="5016597"/>
                  <a:pt x="1353975" y="5009718"/>
                  <a:pt x="1324088" y="4995961"/>
                </a:cubicBezTo>
                <a:cubicBezTo>
                  <a:pt x="1294202" y="4982203"/>
                  <a:pt x="1265027" y="4960144"/>
                  <a:pt x="1236563" y="4929783"/>
                </a:cubicBezTo>
                <a:cubicBezTo>
                  <a:pt x="1208100" y="4899422"/>
                  <a:pt x="1181297" y="4860522"/>
                  <a:pt x="1156154" y="4813083"/>
                </a:cubicBezTo>
                <a:cubicBezTo>
                  <a:pt x="1131012" y="4765644"/>
                  <a:pt x="1108478" y="4708243"/>
                  <a:pt x="1088554" y="4640880"/>
                </a:cubicBezTo>
                <a:lnTo>
                  <a:pt x="1041589" y="4619532"/>
                </a:lnTo>
                <a:cubicBezTo>
                  <a:pt x="1053923" y="4676459"/>
                  <a:pt x="1070527" y="4734572"/>
                  <a:pt x="1091400" y="4793871"/>
                </a:cubicBezTo>
                <a:cubicBezTo>
                  <a:pt x="1112273" y="4853169"/>
                  <a:pt x="1138128" y="4907250"/>
                  <a:pt x="1168963" y="4956112"/>
                </a:cubicBezTo>
                <a:cubicBezTo>
                  <a:pt x="1199798" y="5004974"/>
                  <a:pt x="1236089" y="5045060"/>
                  <a:pt x="1277835" y="5076370"/>
                </a:cubicBezTo>
                <a:cubicBezTo>
                  <a:pt x="1319582" y="5107679"/>
                  <a:pt x="1368444" y="5123334"/>
                  <a:pt x="1424422" y="5123334"/>
                </a:cubicBezTo>
                <a:cubicBezTo>
                  <a:pt x="1470912" y="5123334"/>
                  <a:pt x="1511472" y="5112186"/>
                  <a:pt x="1546103" y="5089890"/>
                </a:cubicBezTo>
                <a:cubicBezTo>
                  <a:pt x="1580733" y="5067593"/>
                  <a:pt x="1608010" y="5032251"/>
                  <a:pt x="1627935" y="4983864"/>
                </a:cubicBezTo>
                <a:cubicBezTo>
                  <a:pt x="1704786" y="5043637"/>
                  <a:pt x="1743211" y="5138040"/>
                  <a:pt x="1743211" y="5267074"/>
                </a:cubicBezTo>
                <a:lnTo>
                  <a:pt x="1794445" y="5306923"/>
                </a:lnTo>
                <a:lnTo>
                  <a:pt x="1794445" y="4568298"/>
                </a:lnTo>
                <a:lnTo>
                  <a:pt x="1911145" y="4568298"/>
                </a:lnTo>
                <a:cubicBezTo>
                  <a:pt x="1917787" y="4571145"/>
                  <a:pt x="1925377" y="4577312"/>
                  <a:pt x="1933916" y="4586800"/>
                </a:cubicBezTo>
                <a:cubicBezTo>
                  <a:pt x="1942455" y="4596287"/>
                  <a:pt x="1950283" y="4606724"/>
                  <a:pt x="1957398" y="4618109"/>
                </a:cubicBezTo>
                <a:cubicBezTo>
                  <a:pt x="1964514" y="4629495"/>
                  <a:pt x="1970444" y="4640880"/>
                  <a:pt x="1975188" y="4652265"/>
                </a:cubicBezTo>
                <a:cubicBezTo>
                  <a:pt x="1979932" y="4663651"/>
                  <a:pt x="1982304" y="4672664"/>
                  <a:pt x="1982304" y="4679306"/>
                </a:cubicBezTo>
                <a:lnTo>
                  <a:pt x="1982304" y="5240034"/>
                </a:lnTo>
                <a:lnTo>
                  <a:pt x="2057732" y="5308346"/>
                </a:lnTo>
                <a:lnTo>
                  <a:pt x="2057732" y="4568298"/>
                </a:lnTo>
                <a:lnTo>
                  <a:pt x="2163679" y="4568298"/>
                </a:lnTo>
                <a:lnTo>
                  <a:pt x="2182971" y="4568298"/>
                </a:lnTo>
                <a:lnTo>
                  <a:pt x="2694521" y="4568298"/>
                </a:lnTo>
                <a:lnTo>
                  <a:pt x="2694521" y="4679306"/>
                </a:lnTo>
                <a:cubicBezTo>
                  <a:pt x="2682187" y="4663176"/>
                  <a:pt x="2668192" y="4651554"/>
                  <a:pt x="2652537" y="4644438"/>
                </a:cubicBezTo>
                <a:cubicBezTo>
                  <a:pt x="2636883" y="4637322"/>
                  <a:pt x="2621465" y="4633764"/>
                  <a:pt x="2606284" y="4633764"/>
                </a:cubicBezTo>
                <a:cubicBezTo>
                  <a:pt x="2584462" y="4633764"/>
                  <a:pt x="2565961" y="4641592"/>
                  <a:pt x="2550781" y="4657246"/>
                </a:cubicBezTo>
                <a:cubicBezTo>
                  <a:pt x="2535600" y="4672901"/>
                  <a:pt x="2527536" y="4693063"/>
                  <a:pt x="2526587" y="4717731"/>
                </a:cubicBezTo>
                <a:cubicBezTo>
                  <a:pt x="2509509" y="4694960"/>
                  <a:pt x="2491956" y="4677408"/>
                  <a:pt x="2473930" y="4665074"/>
                </a:cubicBezTo>
                <a:cubicBezTo>
                  <a:pt x="2455903" y="4652740"/>
                  <a:pt x="2439299" y="4643726"/>
                  <a:pt x="2424119" y="4638034"/>
                </a:cubicBezTo>
                <a:cubicBezTo>
                  <a:pt x="2408938" y="4632341"/>
                  <a:pt x="2395892" y="4628783"/>
                  <a:pt x="2384982" y="4627360"/>
                </a:cubicBezTo>
                <a:cubicBezTo>
                  <a:pt x="2374071" y="4625937"/>
                  <a:pt x="2366718" y="4625225"/>
                  <a:pt x="2362923" y="4625225"/>
                </a:cubicBezTo>
                <a:cubicBezTo>
                  <a:pt x="2313586" y="4625225"/>
                  <a:pt x="2275398" y="4639457"/>
                  <a:pt x="2248357" y="4667920"/>
                </a:cubicBezTo>
                <a:cubicBezTo>
                  <a:pt x="2221317" y="4696384"/>
                  <a:pt x="2207797" y="4731014"/>
                  <a:pt x="2207797" y="4771812"/>
                </a:cubicBezTo>
                <a:cubicBezTo>
                  <a:pt x="2207797" y="4797429"/>
                  <a:pt x="2212067" y="4820674"/>
                  <a:pt x="2220606" y="4841547"/>
                </a:cubicBezTo>
                <a:cubicBezTo>
                  <a:pt x="2229145" y="4862420"/>
                  <a:pt x="2240530" y="4879972"/>
                  <a:pt x="2254762" y="4894204"/>
                </a:cubicBezTo>
                <a:cubicBezTo>
                  <a:pt x="2268993" y="4908436"/>
                  <a:pt x="2285360" y="4919347"/>
                  <a:pt x="2303861" y="4926937"/>
                </a:cubicBezTo>
                <a:cubicBezTo>
                  <a:pt x="2322362" y="4934527"/>
                  <a:pt x="2342049" y="4938322"/>
                  <a:pt x="2362923" y="4938322"/>
                </a:cubicBezTo>
                <a:cubicBezTo>
                  <a:pt x="2390437" y="4938322"/>
                  <a:pt x="2413919" y="4930732"/>
                  <a:pt x="2433370" y="4915552"/>
                </a:cubicBezTo>
                <a:cubicBezTo>
                  <a:pt x="2452820" y="4900371"/>
                  <a:pt x="2462544" y="4880447"/>
                  <a:pt x="2462544" y="4855778"/>
                </a:cubicBezTo>
                <a:cubicBezTo>
                  <a:pt x="2462544" y="4837752"/>
                  <a:pt x="2455903" y="4820911"/>
                  <a:pt x="2442620" y="4805256"/>
                </a:cubicBezTo>
                <a:cubicBezTo>
                  <a:pt x="2429337" y="4789601"/>
                  <a:pt x="2410836" y="4781774"/>
                  <a:pt x="2387116" y="4781774"/>
                </a:cubicBezTo>
                <a:cubicBezTo>
                  <a:pt x="2380475" y="4781774"/>
                  <a:pt x="2373122" y="4782960"/>
                  <a:pt x="2365057" y="4785332"/>
                </a:cubicBezTo>
                <a:cubicBezTo>
                  <a:pt x="2356993" y="4787704"/>
                  <a:pt x="2349402" y="4791261"/>
                  <a:pt x="2342287" y="4796005"/>
                </a:cubicBezTo>
                <a:cubicBezTo>
                  <a:pt x="2335171" y="4800749"/>
                  <a:pt x="2329004" y="4807391"/>
                  <a:pt x="2323785" y="4815930"/>
                </a:cubicBezTo>
                <a:cubicBezTo>
                  <a:pt x="2318567" y="4824469"/>
                  <a:pt x="2315958" y="4834431"/>
                  <a:pt x="2315958" y="4845816"/>
                </a:cubicBezTo>
                <a:lnTo>
                  <a:pt x="2315958" y="4852932"/>
                </a:lnTo>
                <a:cubicBezTo>
                  <a:pt x="2302675" y="4851035"/>
                  <a:pt x="2291527" y="4844868"/>
                  <a:pt x="2282513" y="4834431"/>
                </a:cubicBezTo>
                <a:cubicBezTo>
                  <a:pt x="2273500" y="4823994"/>
                  <a:pt x="2268993" y="4811660"/>
                  <a:pt x="2268993" y="4797429"/>
                </a:cubicBezTo>
                <a:cubicBezTo>
                  <a:pt x="2268993" y="4773709"/>
                  <a:pt x="2280616" y="4753548"/>
                  <a:pt x="2303861" y="4736944"/>
                </a:cubicBezTo>
                <a:cubicBezTo>
                  <a:pt x="2327106" y="4720340"/>
                  <a:pt x="2352960" y="4712038"/>
                  <a:pt x="2381424" y="4712038"/>
                </a:cubicBezTo>
                <a:cubicBezTo>
                  <a:pt x="2409887" y="4712038"/>
                  <a:pt x="2436927" y="4722238"/>
                  <a:pt x="2462544" y="4742637"/>
                </a:cubicBezTo>
                <a:cubicBezTo>
                  <a:pt x="2488161" y="4763035"/>
                  <a:pt x="2507611" y="4792210"/>
                  <a:pt x="2520894" y="4830161"/>
                </a:cubicBezTo>
                <a:lnTo>
                  <a:pt x="2590629" y="4864317"/>
                </a:lnTo>
                <a:cubicBezTo>
                  <a:pt x="2588732" y="4850086"/>
                  <a:pt x="2587072" y="4838463"/>
                  <a:pt x="2585648" y="4829450"/>
                </a:cubicBezTo>
                <a:cubicBezTo>
                  <a:pt x="2584225" y="4820436"/>
                  <a:pt x="2583514" y="4813558"/>
                  <a:pt x="2583514" y="4808814"/>
                </a:cubicBezTo>
                <a:cubicBezTo>
                  <a:pt x="2583514" y="4778453"/>
                  <a:pt x="2589444" y="4756157"/>
                  <a:pt x="2601303" y="4741925"/>
                </a:cubicBezTo>
                <a:cubicBezTo>
                  <a:pt x="2613163" y="4727693"/>
                  <a:pt x="2625734" y="4720577"/>
                  <a:pt x="2639017" y="4720577"/>
                </a:cubicBezTo>
                <a:cubicBezTo>
                  <a:pt x="2646608" y="4720577"/>
                  <a:pt x="2655147" y="4723424"/>
                  <a:pt x="2664634" y="4729116"/>
                </a:cubicBezTo>
                <a:cubicBezTo>
                  <a:pt x="2674122" y="4734809"/>
                  <a:pt x="2684084" y="4746669"/>
                  <a:pt x="2694521" y="4764696"/>
                </a:cubicBezTo>
                <a:lnTo>
                  <a:pt x="2694521" y="5032251"/>
                </a:lnTo>
                <a:cubicBezTo>
                  <a:pt x="2683136" y="5017071"/>
                  <a:pt x="2669615" y="5004262"/>
                  <a:pt x="2653961" y="4993826"/>
                </a:cubicBezTo>
                <a:cubicBezTo>
                  <a:pt x="2638306" y="4983389"/>
                  <a:pt x="2623837" y="4978171"/>
                  <a:pt x="2610554" y="4978171"/>
                </a:cubicBezTo>
                <a:cubicBezTo>
                  <a:pt x="2594425" y="4978171"/>
                  <a:pt x="2579719" y="4985287"/>
                  <a:pt x="2566436" y="4999519"/>
                </a:cubicBezTo>
                <a:cubicBezTo>
                  <a:pt x="2553153" y="5013750"/>
                  <a:pt x="2542716" y="5028456"/>
                  <a:pt x="2535126" y="5043637"/>
                </a:cubicBezTo>
                <a:cubicBezTo>
                  <a:pt x="2518997" y="5020866"/>
                  <a:pt x="2497649" y="5001890"/>
                  <a:pt x="2471083" y="4986710"/>
                </a:cubicBezTo>
                <a:cubicBezTo>
                  <a:pt x="2444518" y="4971530"/>
                  <a:pt x="2417003" y="4963939"/>
                  <a:pt x="2388540" y="4963939"/>
                </a:cubicBezTo>
                <a:cubicBezTo>
                  <a:pt x="2366718" y="4963939"/>
                  <a:pt x="2347030" y="4968446"/>
                  <a:pt x="2329478" y="4977459"/>
                </a:cubicBezTo>
                <a:cubicBezTo>
                  <a:pt x="2311926" y="4986473"/>
                  <a:pt x="2296982" y="4998095"/>
                  <a:pt x="2284648" y="5012327"/>
                </a:cubicBezTo>
                <a:cubicBezTo>
                  <a:pt x="2272314" y="5026559"/>
                  <a:pt x="2262826" y="5042688"/>
                  <a:pt x="2256185" y="5060715"/>
                </a:cubicBezTo>
                <a:cubicBezTo>
                  <a:pt x="2249544" y="5078742"/>
                  <a:pt x="2246223" y="5096768"/>
                  <a:pt x="2246223" y="5114795"/>
                </a:cubicBezTo>
                <a:cubicBezTo>
                  <a:pt x="2246223" y="5140412"/>
                  <a:pt x="2251204" y="5163895"/>
                  <a:pt x="2261166" y="5185242"/>
                </a:cubicBezTo>
                <a:cubicBezTo>
                  <a:pt x="2271128" y="5206590"/>
                  <a:pt x="2283937" y="5224616"/>
                  <a:pt x="2299591" y="5239322"/>
                </a:cubicBezTo>
                <a:cubicBezTo>
                  <a:pt x="2315246" y="5254029"/>
                  <a:pt x="2332799" y="5265651"/>
                  <a:pt x="2352249" y="5274190"/>
                </a:cubicBezTo>
                <a:cubicBezTo>
                  <a:pt x="2371699" y="5282729"/>
                  <a:pt x="2390912" y="5286999"/>
                  <a:pt x="2409887" y="5286999"/>
                </a:cubicBezTo>
                <a:cubicBezTo>
                  <a:pt x="2426965" y="5286999"/>
                  <a:pt x="2441671" y="5283915"/>
                  <a:pt x="2454005" y="5277748"/>
                </a:cubicBezTo>
                <a:cubicBezTo>
                  <a:pt x="2466339" y="5271581"/>
                  <a:pt x="2476302" y="5264228"/>
                  <a:pt x="2483892" y="5255689"/>
                </a:cubicBezTo>
                <a:cubicBezTo>
                  <a:pt x="2491482" y="5247150"/>
                  <a:pt x="2497175" y="5237899"/>
                  <a:pt x="2500970" y="5227937"/>
                </a:cubicBezTo>
                <a:cubicBezTo>
                  <a:pt x="2504765" y="5217975"/>
                  <a:pt x="2506663" y="5209199"/>
                  <a:pt x="2506663" y="5201609"/>
                </a:cubicBezTo>
                <a:cubicBezTo>
                  <a:pt x="2506663" y="5180735"/>
                  <a:pt x="2498361" y="5162234"/>
                  <a:pt x="2481757" y="5146105"/>
                </a:cubicBezTo>
                <a:cubicBezTo>
                  <a:pt x="2465154" y="5129976"/>
                  <a:pt x="2445941" y="5121911"/>
                  <a:pt x="2424119" y="5121911"/>
                </a:cubicBezTo>
                <a:cubicBezTo>
                  <a:pt x="2403246" y="5121911"/>
                  <a:pt x="2385456" y="5128552"/>
                  <a:pt x="2370750" y="5141835"/>
                </a:cubicBezTo>
                <a:cubicBezTo>
                  <a:pt x="2356044" y="5155118"/>
                  <a:pt x="2348216" y="5174094"/>
                  <a:pt x="2347268" y="5198762"/>
                </a:cubicBezTo>
                <a:cubicBezTo>
                  <a:pt x="2328292" y="5194018"/>
                  <a:pt x="2315958" y="5186428"/>
                  <a:pt x="2310265" y="5175991"/>
                </a:cubicBezTo>
                <a:cubicBezTo>
                  <a:pt x="2304573" y="5165555"/>
                  <a:pt x="2301726" y="5155118"/>
                  <a:pt x="2301726" y="5144682"/>
                </a:cubicBezTo>
                <a:cubicBezTo>
                  <a:pt x="2301726" y="5120962"/>
                  <a:pt x="2311451" y="5099140"/>
                  <a:pt x="2330901" y="5079216"/>
                </a:cubicBezTo>
                <a:cubicBezTo>
                  <a:pt x="2350351" y="5059292"/>
                  <a:pt x="2375257" y="5049329"/>
                  <a:pt x="2405617" y="5049329"/>
                </a:cubicBezTo>
                <a:cubicBezTo>
                  <a:pt x="2440722" y="5049329"/>
                  <a:pt x="2470609" y="5060240"/>
                  <a:pt x="2495277" y="5082062"/>
                </a:cubicBezTo>
                <a:cubicBezTo>
                  <a:pt x="2519946" y="5103884"/>
                  <a:pt x="2536075" y="5127604"/>
                  <a:pt x="2543665" y="5153221"/>
                </a:cubicBezTo>
                <a:lnTo>
                  <a:pt x="2590629" y="5171722"/>
                </a:lnTo>
                <a:cubicBezTo>
                  <a:pt x="2588732" y="5164132"/>
                  <a:pt x="2587309" y="5156541"/>
                  <a:pt x="2586360" y="5148951"/>
                </a:cubicBezTo>
                <a:cubicBezTo>
                  <a:pt x="2585411" y="5141361"/>
                  <a:pt x="2584937" y="5138515"/>
                  <a:pt x="2584937" y="5140412"/>
                </a:cubicBezTo>
                <a:cubicBezTo>
                  <a:pt x="2584937" y="5121437"/>
                  <a:pt x="2589918" y="5104833"/>
                  <a:pt x="2599880" y="5090601"/>
                </a:cubicBezTo>
                <a:cubicBezTo>
                  <a:pt x="2609842" y="5076370"/>
                  <a:pt x="2621939" y="5069254"/>
                  <a:pt x="2636171" y="5069254"/>
                </a:cubicBezTo>
                <a:cubicBezTo>
                  <a:pt x="2642812" y="5069254"/>
                  <a:pt x="2649217" y="5071626"/>
                  <a:pt x="2655384" y="5076370"/>
                </a:cubicBezTo>
                <a:cubicBezTo>
                  <a:pt x="2661551" y="5081114"/>
                  <a:pt x="2667244" y="5086806"/>
                  <a:pt x="2672462" y="5093448"/>
                </a:cubicBezTo>
                <a:cubicBezTo>
                  <a:pt x="2677680" y="5100089"/>
                  <a:pt x="2682187" y="5107205"/>
                  <a:pt x="2685982" y="5114795"/>
                </a:cubicBezTo>
                <a:cubicBezTo>
                  <a:pt x="2689777" y="5122385"/>
                  <a:pt x="2692623" y="5129027"/>
                  <a:pt x="2694521" y="5134720"/>
                </a:cubicBezTo>
                <a:lnTo>
                  <a:pt x="2694521" y="5245727"/>
                </a:lnTo>
                <a:lnTo>
                  <a:pt x="2768526" y="5308346"/>
                </a:lnTo>
                <a:lnTo>
                  <a:pt x="2768526" y="4568298"/>
                </a:lnTo>
                <a:lnTo>
                  <a:pt x="2830104" y="4568298"/>
                </a:lnTo>
                <a:lnTo>
                  <a:pt x="2885225" y="4568298"/>
                </a:lnTo>
                <a:lnTo>
                  <a:pt x="2892723" y="4568298"/>
                </a:lnTo>
                <a:cubicBezTo>
                  <a:pt x="2899364" y="4571145"/>
                  <a:pt x="2906717" y="4577312"/>
                  <a:pt x="2914782" y="4586800"/>
                </a:cubicBezTo>
                <a:cubicBezTo>
                  <a:pt x="2922846" y="4596287"/>
                  <a:pt x="2930674" y="4606724"/>
                  <a:pt x="2938264" y="4618109"/>
                </a:cubicBezTo>
                <a:cubicBezTo>
                  <a:pt x="2945855" y="4629495"/>
                  <a:pt x="2952259" y="4640880"/>
                  <a:pt x="2957477" y="4652265"/>
                </a:cubicBezTo>
                <a:cubicBezTo>
                  <a:pt x="2962695" y="4663651"/>
                  <a:pt x="2965304" y="4672664"/>
                  <a:pt x="2965304" y="4679306"/>
                </a:cubicBezTo>
                <a:lnTo>
                  <a:pt x="2965304" y="5240034"/>
                </a:lnTo>
                <a:lnTo>
                  <a:pt x="3039309" y="5308346"/>
                </a:lnTo>
                <a:lnTo>
                  <a:pt x="3039309" y="4568298"/>
                </a:lnTo>
                <a:lnTo>
                  <a:pt x="3181431" y="4568298"/>
                </a:lnTo>
                <a:lnTo>
                  <a:pt x="3198704" y="4568298"/>
                </a:lnTo>
                <a:lnTo>
                  <a:pt x="3809048" y="4568298"/>
                </a:lnTo>
                <a:lnTo>
                  <a:pt x="3760660" y="4499986"/>
                </a:lnTo>
                <a:lnTo>
                  <a:pt x="3144624" y="4499986"/>
                </a:lnTo>
                <a:lnTo>
                  <a:pt x="3134466" y="4499986"/>
                </a:lnTo>
                <a:lnTo>
                  <a:pt x="3037886" y="4499986"/>
                </a:lnTo>
                <a:lnTo>
                  <a:pt x="3030770" y="4477216"/>
                </a:lnTo>
                <a:cubicBezTo>
                  <a:pt x="3026026" y="4458240"/>
                  <a:pt x="3018673" y="4436892"/>
                  <a:pt x="3008711" y="4413173"/>
                </a:cubicBezTo>
                <a:cubicBezTo>
                  <a:pt x="2998749" y="4389453"/>
                  <a:pt x="2984280" y="4371901"/>
                  <a:pt x="2965304" y="4360516"/>
                </a:cubicBezTo>
                <a:close/>
                <a:moveTo>
                  <a:pt x="0" y="0"/>
                </a:moveTo>
                <a:lnTo>
                  <a:pt x="8305800" y="0"/>
                </a:lnTo>
                <a:lnTo>
                  <a:pt x="8305800" y="6229350"/>
                </a:lnTo>
                <a:lnTo>
                  <a:pt x="0" y="6229350"/>
                </a:lnTo>
                <a:close/>
              </a:path>
            </a:pathLst>
          </a:cu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317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4750993"/>
            <a:ext cx="32766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৯ম-১০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কোরআন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তাজভীদ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8600"/>
            <a:ext cx="3276600" cy="44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98" t="10825" r="2298" b="6183"/>
          <a:stretch/>
        </p:blipFill>
        <p:spPr>
          <a:xfrm>
            <a:off x="457200" y="1143000"/>
            <a:ext cx="8292548" cy="4595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81000"/>
            <a:ext cx="4670061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1774" y="594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16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  <p:sndAc>
          <p:stSnd>
            <p:snd r:embed="rId2" name="Salam.wav"/>
          </p:stSnd>
        </p:sndAc>
      </p:transition>
    </mc:Choice>
    <mc:Fallback xmlns="">
      <p:transition spd="slow">
        <p:fade/>
        <p:sndAc>
          <p:stSnd>
            <p:snd r:embed="rId4" name="Salam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2133600"/>
            <a:ext cx="3886200" cy="24314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তাজভীদ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কোরআন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৯ম-১০ম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447800"/>
            <a:ext cx="4267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124200"/>
            <a:ext cx="640080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তাজভীদের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ইযহারের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লাহান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তাজভীদের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2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8686800" cy="501675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তা’আলার নির্দেশঃ</a:t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r-A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وَرَتِّلِ</a:t>
            </a:r>
            <a:r>
              <a:rPr lang="ar-AE" dirty="0"/>
              <a:t> </a:t>
            </a:r>
            <a:r>
              <a:rPr lang="ar-AE" sz="3200" dirty="0" smtClean="0"/>
              <a:t>ا</a:t>
            </a:r>
            <a:r>
              <a:rPr lang="ar-A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لْقُرْءَانَ تَرْتِيلاً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স্পষ্টভাবে ধীরে ধীরে কুরআন আবৃত্তি কর। (সূরা মুযযম্মিল,আয়াতঃ ৪)</a:t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r-AE" sz="3200" dirty="0">
                <a:latin typeface="NikoshBAN" panose="02000000000000000000" pitchFamily="2" charset="0"/>
              </a:rPr>
              <a:t>عَنِ الْبَرَاءِ بْنِ عَازِبٍ، قَالَ قَالَ رَسُولُ اللَّهِ صلى الله عليه وسلم ‏ "‏ زَيِّنُوا الْقُرْآنَ بِأَصْوَاتِكُمْ</a:t>
            </a:r>
            <a:br>
              <a:rPr lang="ar-AE" sz="3200" dirty="0">
                <a:latin typeface="NikoshBAN" panose="02000000000000000000" pitchFamily="2" charset="0"/>
              </a:rPr>
            </a:br>
            <a:r>
              <a:rPr lang="ar-AE" sz="3200" dirty="0">
                <a:latin typeface="NikoshBAN" panose="02000000000000000000" pitchFamily="2" charset="0"/>
              </a:rPr>
              <a:t>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বারা ইবন আযেব্ (রাদ্বিয়াল্লাহু আনহু) হতে বর্ণিত। তিনি বলেন, রাসূলুল্লাহ সাল্লাল্লাহু আলাইহি ওয়াসাল্লাম ইরশাদ করেছেনঃ তোমরা তোমাদের ধ্বনির সাহায্যে কুরআনকে সুষমামন্ডিত কর, অথবা তোমরা কুরআনকে তাজবীদ ও তারতীলের সাথে সুন্দরভাবে পাঠ কর।” (আবু দাউদ, হাঃ ১৪৬৮)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81000"/>
            <a:ext cx="6781800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কোরআন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হাদীসের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তাজভীদ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008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971800"/>
            <a:ext cx="853440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তাজভীদ (</a:t>
            </a:r>
            <a:r>
              <a:rPr lang="ar-AE" sz="3200" dirty="0">
                <a:latin typeface="Nikosh" panose="02000000000000000000" pitchFamily="2" charset="0"/>
              </a:rPr>
              <a:t>تجويد) 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অর্থ সুন্দরভাবে বিন্যাস করা, সাজানো বা শুদ্ধ করা। যে পুস্তক পাঠ করলে কুরআনুল কারীম সুন্দরভাবে পড়া যায় তাকে তাজভীদ বলে।প্রত্যেকটা হরফ-কে সঠিক মাখরাজ থেকে পূর্ণ ছিফাত সহকারে আদায় করাকে 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তাজবীদ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 বলে।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1143000"/>
            <a:ext cx="2438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তাজভীদের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6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762000"/>
            <a:ext cx="1905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7338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তাজভীদের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2273</TotalTime>
  <Words>645</Words>
  <Application>Microsoft Office PowerPoint</Application>
  <PresentationFormat>On-screen Show (4:3)</PresentationFormat>
  <Paragraphs>101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JSTV</dc:creator>
  <cp:lastModifiedBy>Principal KMA Hannan</cp:lastModifiedBy>
  <cp:revision>230</cp:revision>
  <dcterms:created xsi:type="dcterms:W3CDTF">2019-10-01T01:42:52Z</dcterms:created>
  <dcterms:modified xsi:type="dcterms:W3CDTF">2020-05-22T07:50:03Z</dcterms:modified>
</cp:coreProperties>
</file>