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59" r:id="rId6"/>
    <p:sldId id="258" r:id="rId7"/>
    <p:sldId id="267" r:id="rId8"/>
    <p:sldId id="261" r:id="rId9"/>
    <p:sldId id="260" r:id="rId10"/>
    <p:sldId id="262" r:id="rId11"/>
    <p:sldId id="263" r:id="rId12"/>
    <p:sldId id="264" r:id="rId13"/>
    <p:sldId id="265" r:id="rId14"/>
    <p:sldId id="275" r:id="rId15"/>
    <p:sldId id="276" r:id="rId16"/>
    <p:sldId id="266" r:id="rId17"/>
    <p:sldId id="269" r:id="rId18"/>
    <p:sldId id="268" r:id="rId19"/>
    <p:sldId id="277" r:id="rId20"/>
    <p:sldId id="287" r:id="rId21"/>
    <p:sldId id="274" r:id="rId22"/>
    <p:sldId id="284" r:id="rId23"/>
    <p:sldId id="285" r:id="rId24"/>
    <p:sldId id="281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BE5"/>
    <a:srgbClr val="ED8545"/>
    <a:srgbClr val="A4C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1" autoAdjust="0"/>
  </p:normalViewPr>
  <p:slideViewPr>
    <p:cSldViewPr snapToGrid="0">
      <p:cViewPr varScale="1">
        <p:scale>
          <a:sx n="68" d="100"/>
          <a:sy n="68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6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3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5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5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5F65-B11C-4BE8-BF57-E6E26AEE45E0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5C18-0C5D-4C24-9177-EB527125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57745"/>
              <a:ext cx="12192000" cy="550025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192000" cy="1385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96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9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96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9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ঠে</a:t>
              </a:r>
              <a:r>
                <a:rPr lang="en-US" sz="9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9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9600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9600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9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265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8654"/>
            <a:ext cx="12192000" cy="11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8474" y="1419960"/>
            <a:ext cx="12093527" cy="5438040"/>
            <a:chOff x="-224451" y="1279283"/>
            <a:chExt cx="12416452" cy="5438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51" y="1279947"/>
              <a:ext cx="6222553" cy="543737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956" y="1279283"/>
              <a:ext cx="6148045" cy="5438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47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145"/>
            <a:ext cx="12192000" cy="5347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691" y="173182"/>
            <a:ext cx="11956472" cy="11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927"/>
            <a:ext cx="12192000" cy="49460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870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956472" cy="11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6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" y="1237957"/>
            <a:ext cx="12191998" cy="5620043"/>
            <a:chOff x="2" y="1237957"/>
            <a:chExt cx="12191998" cy="56200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1237957"/>
              <a:ext cx="5655210" cy="56200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1252024"/>
              <a:ext cx="6522720" cy="5605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2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99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199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9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199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99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3855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081164" cy="5043055"/>
            <a:chOff x="0" y="0"/>
            <a:chExt cx="12192000" cy="4128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5" y="0"/>
              <a:ext cx="2619375" cy="41286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1" y="0"/>
              <a:ext cx="3006436" cy="4114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760" y="0"/>
              <a:ext cx="3416877" cy="4114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44982" cy="405938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0" y="5056909"/>
            <a:ext cx="12191999" cy="1801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,পা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নি,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8545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60472"/>
            <a:ext cx="12192000" cy="113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।তা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154746"/>
            <a:ext cx="12191999" cy="5685984"/>
            <a:chOff x="1" y="154746"/>
            <a:chExt cx="12191999" cy="56859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4746"/>
              <a:ext cx="6040582" cy="56641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769" y="182880"/>
              <a:ext cx="6213231" cy="565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3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7" y="-1"/>
            <a:ext cx="6072554" cy="5598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5378" cy="565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13009"/>
            <a:ext cx="12192000" cy="1244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7564" cy="541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0"/>
            <a:ext cx="6040582" cy="5403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75564"/>
            <a:ext cx="12192000" cy="1482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3513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8" y="0"/>
            <a:ext cx="6086622" cy="5317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56739"/>
            <a:ext cx="12192000" cy="1108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রো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15522" r="18291" b="26766"/>
          <a:stretch/>
        </p:blipFill>
        <p:spPr>
          <a:xfrm>
            <a:off x="1063157" y="325217"/>
            <a:ext cx="2057398" cy="2237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52620"/>
            <a:ext cx="12192000" cy="34163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মোঃরফিকুল ইসলাম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৩৬ নং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ভাষানচর স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রকারি প্রাথমিক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সদরপুর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, ফরিদপুর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8661" y="603220"/>
            <a:ext cx="570515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</p:txBody>
      </p:sp>
    </p:spTree>
    <p:extLst>
      <p:ext uri="{BB962C8B-B14F-4D97-AF65-F5344CB8AC3E}">
        <p14:creationId xmlns:p14="http://schemas.microsoft.com/office/powerpoint/2010/main" val="349125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"/>
            <a:ext cx="12192000" cy="6675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03819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75" y="0"/>
            <a:ext cx="588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3" y="1830406"/>
            <a:ext cx="11429999" cy="517064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প্রয়োজন।খ</a:t>
            </a:r>
            <a:endParaRPr lang="en-US" sz="4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905" y="317089"/>
            <a:ext cx="5303652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774" y="901148"/>
            <a:ext cx="11887200" cy="5788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১।পানির ৩টি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3770" y="1008282"/>
            <a:ext cx="2599375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2436" y="720436"/>
            <a:ext cx="3874955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85281"/>
            <a:ext cx="12191999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7" y="0"/>
            <a:ext cx="6608618" cy="38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7096" y="-212035"/>
            <a:ext cx="9729136" cy="2215991"/>
            <a:chOff x="1027096" y="-212035"/>
            <a:chExt cx="9729136" cy="2215991"/>
          </a:xfrm>
        </p:grpSpPr>
        <p:sp>
          <p:nvSpPr>
            <p:cNvPr id="4" name="TextBox 3"/>
            <p:cNvSpPr txBox="1"/>
            <p:nvPr/>
          </p:nvSpPr>
          <p:spPr>
            <a:xfrm>
              <a:off x="1027096" y="-26755"/>
              <a:ext cx="390325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15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5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115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1500" b="1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115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7327" y="-212035"/>
              <a:ext cx="567890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8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3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514"/>
            <a:ext cx="12191999" cy="52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56215"/>
            <a:ext cx="12192000" cy="4339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বিজ্ঞাণ</a:t>
            </a:r>
            <a:endParaRPr lang="bn-IN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bn-IN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0872" y="0"/>
            <a:ext cx="5402179" cy="12892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2003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7709" y="0"/>
            <a:ext cx="12219709" cy="6816436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2657474"/>
            <a:ext cx="12192000" cy="1843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5A5BE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4572001"/>
            <a:ext cx="12192000" cy="21145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52167" y="142875"/>
            <a:ext cx="8915400" cy="2443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1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1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1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100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527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1250" cy="5172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03" y="1"/>
            <a:ext cx="6167005" cy="5153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364" y="5472545"/>
            <a:ext cx="11956472" cy="11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69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3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3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3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3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138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138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3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13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13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1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3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82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199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199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99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199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99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8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09"/>
            <a:ext cx="12192000" cy="5611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528" y="277090"/>
            <a:ext cx="11956472" cy="13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982" y="1731819"/>
            <a:ext cx="11984182" cy="5126182"/>
            <a:chOff x="0" y="1731819"/>
            <a:chExt cx="12192000" cy="51261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164" y="1731819"/>
              <a:ext cx="6206836" cy="51261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31819"/>
              <a:ext cx="5985164" cy="5126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7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277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46</cp:revision>
  <dcterms:created xsi:type="dcterms:W3CDTF">2020-05-18T06:44:33Z</dcterms:created>
  <dcterms:modified xsi:type="dcterms:W3CDTF">2020-05-22T06:44:34Z</dcterms:modified>
</cp:coreProperties>
</file>