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58" r:id="rId5"/>
    <p:sldId id="259" r:id="rId6"/>
    <p:sldId id="268" r:id="rId7"/>
    <p:sldId id="272" r:id="rId8"/>
    <p:sldId id="267" r:id="rId9"/>
    <p:sldId id="260" r:id="rId10"/>
    <p:sldId id="261" r:id="rId11"/>
    <p:sldId id="269" r:id="rId12"/>
    <p:sldId id="262" r:id="rId13"/>
    <p:sldId id="263" r:id="rId14"/>
    <p:sldId id="264" r:id="rId15"/>
    <p:sldId id="265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50" autoAdjust="0"/>
  </p:normalViewPr>
  <p:slideViewPr>
    <p:cSldViewPr snapToGrid="0">
      <p:cViewPr varScale="1">
        <p:scale>
          <a:sx n="76" d="100"/>
          <a:sy n="76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2A80E-EAC7-4ED4-9067-EF1E0C486F4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8D931-2DBC-4B44-8F38-44D192C7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7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8D931-2DBC-4B44-8F38-44D192C732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0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401E6-9A47-4D5E-B615-32FFDF862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5FBB-F54D-4B34-AE13-F46E28B9F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1E6A2-C54F-46DD-A283-C84372FB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255-44D1-4007-B04B-2D680D9C83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59054-F58F-4A83-B450-A06E781C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AA5D9-489F-4B68-ADF4-C9D65DFF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71EC-7E73-4A24-96C3-C20BB7E6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0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F9F2-BBF6-4690-ACEF-85F98DAB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F586B-AAC7-48A0-A346-C8EA606A5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4F5FD-73F1-4A01-AC9A-5683B571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255-44D1-4007-B04B-2D680D9C83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77F27-6C3E-4C07-90C7-8BEA734F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16746-5F88-470C-9A61-2094FBD5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71EC-7E73-4A24-96C3-C20BB7E6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0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1B175-0E92-4BB9-BFB4-03D1A5362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C3CEE-D6A2-4069-9E5F-860DB9B35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230B3-456E-479F-BFF7-2A2A4C3B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255-44D1-4007-B04B-2D680D9C83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0F514-45D2-42D2-B95D-42136ADC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65DBB-D268-42BC-8F1F-7641E0C0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71EC-7E73-4A24-96C3-C20BB7E6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2D67-DEB7-4160-98F0-8643C0A1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ACEF4-5B8E-4429-8FEC-0BE86B36A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3602-FD25-45FD-AFAC-4B06E5A0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255-44D1-4007-B04B-2D680D9C83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F9EFD-79E5-4835-8545-7B4BF25D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8C46B-1F10-430A-9B93-61F4D30C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71EC-7E73-4A24-96C3-C20BB7E6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4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017A-36EA-4029-B653-8E48DE83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675-C9E1-4E9F-954F-83158AB61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8EADB-5C6A-4D51-A3DA-726E560E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255-44D1-4007-B04B-2D680D9C83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9C969-77D2-4F97-BDB6-1B6DCF97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73E5F-7631-4DE0-A737-4853CFE7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71EC-7E73-4A24-96C3-C20BB7E6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5862-AD9A-4E6F-8EBA-A66977AD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5FA57-42C5-4BC5-97B2-7FB3A6B95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7A3DB-7816-40AC-9F13-0B48EB97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2D945-765E-479B-9FB0-513AD534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255-44D1-4007-B04B-2D680D9C83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BB466-C30F-4E5E-B0EF-B45C3A3D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02A60-46F2-42C9-B26F-47266097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71EC-7E73-4A24-96C3-C20BB7E6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9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7D92-A8B8-47F1-9A5D-4865129F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CCA5E-7FE7-47A9-983B-CB313271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84FB2-C9DE-4F21-B1E2-9793E2B16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2AF19-5C8B-4911-B4D1-C47F1B185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FD19C-865D-47B0-BC27-E85E8F862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A4F975-2DC5-49C4-830A-B087102F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255-44D1-4007-B04B-2D680D9C83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632D2-17A4-496B-ABFC-25909849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91FF5-04DD-4857-9D5C-63EFD9C5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71EC-7E73-4A24-96C3-C20BB7E6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0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8CDA-78AD-47A6-9950-45C4904F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3D2DF-D85C-49E5-9278-03F1DC58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255-44D1-4007-B04B-2D680D9C83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AA43E-9E71-4B52-96EC-1A33E8A6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4EFC-83EA-4041-BB4D-AAE2DF19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71EC-7E73-4A24-96C3-C20BB7E6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6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4E576-D416-4B7B-B2DF-9A302EDF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255-44D1-4007-B04B-2D680D9C83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FEBD5-CF13-4F5E-B59D-1926274F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A19D2-22F1-4D17-95C4-0AEC0067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71EC-7E73-4A24-96C3-C20BB7E6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7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ACBD-1A63-425A-B0CC-E313C859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3777-3A88-4EBE-AD6E-46619FF3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04324-D63C-4B99-A60A-DB2A692DB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F4F69-8DC6-42F9-825B-C6B352D1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255-44D1-4007-B04B-2D680D9C83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8883A-E4F0-4DDE-B4BE-20239670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C5F9F-C6FE-49D2-BDD5-CFFFE5AE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71EC-7E73-4A24-96C3-C20BB7E6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1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EAB-6634-49C9-9296-873CA11A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0645C1-EBCE-4E59-B095-841CBEDD8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BCDF0-17B1-4460-A36B-F6517ABD2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48903-5E0B-451E-A223-AD2049F6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255-44D1-4007-B04B-2D680D9C83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94413-875F-4336-9BA6-A8EBA09A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FC4BF-5AEC-49E8-A8AA-9054DD0C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71EC-7E73-4A24-96C3-C20BB7E6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9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168744-7783-4B63-B3A4-5C598293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A0488-F139-4CD4-8F6F-1F3FA64A2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3B0AE-08B0-450E-ABE1-40F3266CB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2255-44D1-4007-B04B-2D680D9C83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AFE32-C833-4D1D-89A1-DD2F94FAD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F09E4-508A-498C-9844-08044D9F4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71EC-7E73-4A24-96C3-C20BB7E6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5D501-42C5-42D7-8BAB-50BBEFEE5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292"/>
            <a:ext cx="12191999" cy="6858000"/>
          </a:xfrm>
          <a:prstGeom prst="rect">
            <a:avLst/>
          </a:prstGeom>
          <a:ln w="76200">
            <a:solidFill>
              <a:schemeClr val="tx1"/>
            </a:solidFill>
            <a:prstDash val="dashDot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254C2-E68B-4763-AD5E-14088E6B94B6}"/>
              </a:ext>
            </a:extLst>
          </p:cNvPr>
          <p:cNvSpPr txBox="1"/>
          <p:nvPr/>
        </p:nvSpPr>
        <p:spPr>
          <a:xfrm>
            <a:off x="4092316" y="3852472"/>
            <a:ext cx="6056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Myanmar Text" panose="020B0502040204020203" pitchFamily="34" charset="0"/>
                <a:cs typeface="GhorautraMJ" panose="00000400000000000000" pitchFamily="2" charset="0"/>
              </a:rPr>
              <a:t>স্বাগতম</a:t>
            </a:r>
            <a:endParaRPr lang="en-US" sz="96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6F4686-E4BA-449A-96DE-7DAB362A66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25F6C-0E35-4239-BC33-9884C9954FB4}"/>
              </a:ext>
            </a:extLst>
          </p:cNvPr>
          <p:cNvSpPr txBox="1"/>
          <p:nvPr/>
        </p:nvSpPr>
        <p:spPr>
          <a:xfrm>
            <a:off x="1689100" y="279400"/>
            <a:ext cx="8458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প্রভাবে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কী ঘটছে?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BFC97-F230-4219-AA6C-9DE8CBB4AB3C}"/>
              </a:ext>
            </a:extLst>
          </p:cNvPr>
          <p:cNvSpPr txBox="1"/>
          <p:nvPr/>
        </p:nvSpPr>
        <p:spPr>
          <a:xfrm>
            <a:off x="444500" y="1613475"/>
            <a:ext cx="7835900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জলবায়ু পরিবর্তনের প্রভাবে যা যা ঘটছে-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গড় তাপমাত্রা বৃদ্ধি পাচ্ছে।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 বা অনাবৃষ্টি হচ্ছে।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প্রোকপ বেড়ে যাচ্ছে।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বারবার ভয়াবহ বন্যা হচ্ছে।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লবণাক্ততা বেড়ে কৃষিজমির ক্ষতি হচ্ছে।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ও বিভিন্ন প্রাণী ধ্বংস হয়ে যাচ্ছে।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ভূ-গর্ভস্থ পানির স্তর নিচে নেমে যাচ্ছে।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8AA194-E724-435B-B6C6-3DE3E68AF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435100"/>
            <a:ext cx="3375025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D7300E-E718-42C2-A084-C1F6F08C64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CE6523-7410-4AB7-89F4-6DAC0EBE7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95" y="1638299"/>
            <a:ext cx="5334305" cy="29972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D5317D-CE9D-4197-8CE5-8A47E0AC2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638299"/>
            <a:ext cx="5588000" cy="29972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8ECF70-4768-4E7B-B9C0-BE53649643C0}"/>
              </a:ext>
            </a:extLst>
          </p:cNvPr>
          <p:cNvSpPr txBox="1"/>
          <p:nvPr/>
        </p:nvSpPr>
        <p:spPr>
          <a:xfrm>
            <a:off x="1485900" y="330200"/>
            <a:ext cx="862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ফলে কি সমস্যা হচ্ছে?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AD73A-EDFD-4EDF-8112-FDF45E01B272}"/>
              </a:ext>
            </a:extLst>
          </p:cNvPr>
          <p:cNvSpPr txBox="1"/>
          <p:nvPr/>
        </p:nvSpPr>
        <p:spPr>
          <a:xfrm>
            <a:off x="736600" y="5080000"/>
            <a:ext cx="99060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ফলে নানা দুযোর্গের সম্মূখীন হচ্ছে।যেমন-বন্যা,নদী ভাঙ্গন,খরা,ভূমিকম্প প্রভৃতি।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53CDB-E339-4B03-9172-1231A2705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55601"/>
            <a:ext cx="8610600" cy="489725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6C5D4C-F085-4F29-9BD8-203FA37DB2B7}"/>
              </a:ext>
            </a:extLst>
          </p:cNvPr>
          <p:cNvSpPr txBox="1"/>
          <p:nvPr/>
        </p:nvSpPr>
        <p:spPr>
          <a:xfrm>
            <a:off x="457200" y="5670353"/>
            <a:ext cx="11633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 ও অনাবৃষ্টি ,এবং কৃষি জমির ব্যাপক ক্ষতি হচ্ছে ,মাটির লবণাক্ততা বেড়ে যাওয়া। 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4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9F50EF-69CA-4609-93B0-BC336EA78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76301"/>
            <a:ext cx="5600990" cy="32893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52A4DB-3337-4C99-A2F7-EBA03424B64F}"/>
              </a:ext>
            </a:extLst>
          </p:cNvPr>
          <p:cNvSpPr txBox="1"/>
          <p:nvPr/>
        </p:nvSpPr>
        <p:spPr>
          <a:xfrm>
            <a:off x="1536700" y="4914900"/>
            <a:ext cx="85852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দিন দিন ঘূর্ণিঝড়ের প্রকোপ বেড়ে যাচ্ছে জলবায়ু পরিবর্তনের কারণে।প্রাকৃতিক দুর্যোগ বেড়ে যাচ্ছে।বারবার ভয়াবহ বন্যা প্লাবিত হচ্ছে।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82D73-08D9-4A3B-9AC9-E609FB941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914402"/>
            <a:ext cx="5016500" cy="32893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727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B0A4D-8FA1-4634-BD60-310871610D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B01D3-EAB8-4503-AE6E-B494EDFA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12" y="314071"/>
            <a:ext cx="4332288" cy="2560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101CFA-526B-48C1-BCBA-72EE238BF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0" y="250571"/>
            <a:ext cx="4152899" cy="2588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53EA17-13B8-484B-9DD0-EA2CA1441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12" y="3188780"/>
            <a:ext cx="4332288" cy="2339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65B305-DE1D-420C-8B4A-8C2601AB4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2" y="3014472"/>
            <a:ext cx="4332288" cy="23956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964674-1D0C-417C-ABAE-068EF680C359}"/>
              </a:ext>
            </a:extLst>
          </p:cNvPr>
          <p:cNvSpPr txBox="1"/>
          <p:nvPr/>
        </p:nvSpPr>
        <p:spPr>
          <a:xfrm>
            <a:off x="692150" y="5653322"/>
            <a:ext cx="918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ও বিভিন্ন প্রাণী ধ্বংস হয়ে যাচ্ছে কেন?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089A7-8DE7-4956-9223-BA45AC0278A1}"/>
              </a:ext>
            </a:extLst>
          </p:cNvPr>
          <p:cNvSpPr txBox="1"/>
          <p:nvPr/>
        </p:nvSpPr>
        <p:spPr>
          <a:xfrm>
            <a:off x="2081212" y="6130375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ফলে।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C11649-28E5-4CFA-AB79-0D99A90DDC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27DA3-A026-4A7A-89BA-6568E17D8355}"/>
              </a:ext>
            </a:extLst>
          </p:cNvPr>
          <p:cNvSpPr txBox="1"/>
          <p:nvPr/>
        </p:nvSpPr>
        <p:spPr>
          <a:xfrm>
            <a:off x="1841500" y="203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u="sng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9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D04F0-268B-4264-82A4-7D7127F33BC0}"/>
              </a:ext>
            </a:extLst>
          </p:cNvPr>
          <p:cNvSpPr txBox="1"/>
          <p:nvPr/>
        </p:nvSpPr>
        <p:spPr>
          <a:xfrm>
            <a:off x="990600" y="2171700"/>
            <a:ext cx="9423400" cy="2123658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কী?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জলবায়ু বদলে যাচ্ছে কেন?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জলবায়ু পরিবর্তনের ৪ টি কারণ লিখ।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8CEE7-0B87-4952-977C-400AE2B0C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1" y="4694198"/>
            <a:ext cx="4221162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AF022-E08B-4F33-B969-E9043701BB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54A1EA-4A95-47A1-BEEA-B5E1333FCC7D}"/>
              </a:ext>
            </a:extLst>
          </p:cNvPr>
          <p:cNvSpPr txBox="1"/>
          <p:nvPr/>
        </p:nvSpPr>
        <p:spPr>
          <a:xfrm>
            <a:off x="3200400" y="1143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02813-51B9-477D-9AE0-F6CCC2AD0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648500"/>
            <a:ext cx="4057650" cy="2705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EBFED-212A-4BF5-B5CF-6C44B9775415}"/>
              </a:ext>
            </a:extLst>
          </p:cNvPr>
          <p:cNvSpPr txBox="1"/>
          <p:nvPr/>
        </p:nvSpPr>
        <p:spPr>
          <a:xfrm>
            <a:off x="1050925" y="4825999"/>
            <a:ext cx="1009015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প্রভাব এড়ানোর জন্য আমরা কি করব?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বিপর্যয়ে পৃথিবী কী ধরনের ক্ষতির সম্মূখীন হবে?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2187C6-E2FD-4E6E-B5FC-76D22C7BA4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8A31F-4457-48AD-9550-AE8DEAB3FEAA}"/>
              </a:ext>
            </a:extLst>
          </p:cNvPr>
          <p:cNvSpPr txBox="1"/>
          <p:nvPr/>
        </p:nvSpPr>
        <p:spPr>
          <a:xfrm>
            <a:off x="571500" y="1479133"/>
            <a:ext cx="5359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6BDAF-36A9-4B86-8EA3-12D6BE704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265433"/>
            <a:ext cx="6756400" cy="63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AB81C9-48B9-44F0-9F2B-F5092703880B}"/>
              </a:ext>
            </a:extLst>
          </p:cNvPr>
          <p:cNvCxnSpPr>
            <a:cxnSpLocks/>
          </p:cNvCxnSpPr>
          <p:nvPr/>
        </p:nvCxnSpPr>
        <p:spPr>
          <a:xfrm>
            <a:off x="6096000" y="1109272"/>
            <a:ext cx="0" cy="45869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929E07-FFEC-4C0C-9E18-7F324C672BB7}"/>
              </a:ext>
            </a:extLst>
          </p:cNvPr>
          <p:cNvGrpSpPr/>
          <p:nvPr/>
        </p:nvGrpSpPr>
        <p:grpSpPr>
          <a:xfrm>
            <a:off x="0" y="-26233"/>
            <a:ext cx="12192000" cy="6858000"/>
            <a:chOff x="0" y="-26233"/>
            <a:chExt cx="12192000" cy="685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0C14D9-4BEF-469C-9033-ACFACA5DC820}"/>
                </a:ext>
              </a:extLst>
            </p:cNvPr>
            <p:cNvGrpSpPr/>
            <p:nvPr/>
          </p:nvGrpSpPr>
          <p:grpSpPr>
            <a:xfrm>
              <a:off x="0" y="-26233"/>
              <a:ext cx="12192000" cy="6858000"/>
              <a:chOff x="-159895" y="0"/>
              <a:chExt cx="12192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5163EFF-38A4-471A-A6A7-CED480237086}"/>
                  </a:ext>
                </a:extLst>
              </p:cNvPr>
              <p:cNvGrpSpPr/>
              <p:nvPr/>
            </p:nvGrpSpPr>
            <p:grpSpPr>
              <a:xfrm>
                <a:off x="-159895" y="0"/>
                <a:ext cx="12192000" cy="6858000"/>
                <a:chOff x="0" y="0"/>
                <a:chExt cx="12192000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08FB999-AAF3-4FBB-9168-562A2B70CC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DD83593-A22A-4C47-9508-FEE79353306B}"/>
                    </a:ext>
                  </a:extLst>
                </p:cNvPr>
                <p:cNvSpPr/>
                <p:nvPr/>
              </p:nvSpPr>
              <p:spPr>
                <a:xfrm>
                  <a:off x="159895" y="137061"/>
                  <a:ext cx="11872209" cy="656569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567EE4-B4D0-4F12-BEE6-FD99649CF95A}"/>
                  </a:ext>
                </a:extLst>
              </p:cNvPr>
              <p:cNvSpPr txBox="1"/>
              <p:nvPr/>
            </p:nvSpPr>
            <p:spPr>
              <a:xfrm>
                <a:off x="7125304" y="3215390"/>
                <a:ext cx="469192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u="sng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 পরিচিতি</a:t>
                </a:r>
              </a:p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শ্রেণীঃ৫ম</a:t>
                </a:r>
              </a:p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বিষয়ঃবাংলাদেশ ও বিশ্ব পরিচয়</a:t>
                </a:r>
              </a:p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অধ্যায়ঃ০৬,জলবায়ু ও দুর্যোগ</a:t>
                </a:r>
              </a:p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পাঠঃ০১,জলবায়ু পরিবর্তন</a:t>
                </a:r>
              </a:p>
              <a:p>
                <a:pPr algn="ctr"/>
                <a:endParaRPr lang="en-US" sz="2800" b="1" u="sng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Cloud 16">
                <a:extLst>
                  <a:ext uri="{FF2B5EF4-FFF2-40B4-BE49-F238E27FC236}">
                    <a16:creationId xmlns:a16="http://schemas.microsoft.com/office/drawing/2014/main" id="{53562596-210B-48A4-915D-00EF9587B780}"/>
                  </a:ext>
                </a:extLst>
              </p:cNvPr>
              <p:cNvSpPr/>
              <p:nvPr/>
            </p:nvSpPr>
            <p:spPr>
              <a:xfrm>
                <a:off x="6418298" y="2438051"/>
                <a:ext cx="4971718" cy="3942413"/>
              </a:xfrm>
              <a:prstGeom prst="cloud">
                <a:avLst/>
              </a:prstGeom>
              <a:noFill/>
              <a:ln w="76200"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56E2AED-1D9C-42DE-B590-CF27CDED1AAE}"/>
                </a:ext>
              </a:extLst>
            </p:cNvPr>
            <p:cNvGrpSpPr/>
            <p:nvPr/>
          </p:nvGrpSpPr>
          <p:grpSpPr>
            <a:xfrm>
              <a:off x="267323" y="181480"/>
              <a:ext cx="5094162" cy="4345550"/>
              <a:chOff x="-27489" y="181480"/>
              <a:chExt cx="5094162" cy="434555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37A293-AB19-473F-9DEF-BCA0F9F3A135}"/>
                  </a:ext>
                </a:extLst>
              </p:cNvPr>
              <p:cNvSpPr txBox="1"/>
              <p:nvPr/>
            </p:nvSpPr>
            <p:spPr>
              <a:xfrm>
                <a:off x="594608" y="659725"/>
                <a:ext cx="447206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u="sng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</a:t>
                </a:r>
              </a:p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নাজমা আক্তার</a:t>
                </a:r>
              </a:p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</a:t>
                </a:r>
              </a:p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নিয়ামতপুর সরকারি প্রাথমিক বিদ্যালয়</a:t>
                </a:r>
              </a:p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সদর,সুনামগঞ্জ।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Cloud 17">
                <a:extLst>
                  <a:ext uri="{FF2B5EF4-FFF2-40B4-BE49-F238E27FC236}">
                    <a16:creationId xmlns:a16="http://schemas.microsoft.com/office/drawing/2014/main" id="{76F79A5B-2E8B-4E86-9CCA-24CC91C6FE9F}"/>
                  </a:ext>
                </a:extLst>
              </p:cNvPr>
              <p:cNvSpPr/>
              <p:nvPr/>
            </p:nvSpPr>
            <p:spPr>
              <a:xfrm>
                <a:off x="-27489" y="181480"/>
                <a:ext cx="5094162" cy="4345550"/>
              </a:xfrm>
              <a:prstGeom prst="cloud">
                <a:avLst/>
              </a:prstGeom>
              <a:noFill/>
              <a:ln w="76200">
                <a:solidFill>
                  <a:srgbClr val="00B0F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E121279-B76E-48D1-9EE5-5AF1F3F95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79" y="281603"/>
            <a:ext cx="3214092" cy="1807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4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D2618F-FEE5-4B2E-9172-8F966D5841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77B94B4-4233-4428-8188-95F988E9E09B}"/>
              </a:ext>
            </a:extLst>
          </p:cNvPr>
          <p:cNvSpPr/>
          <p:nvPr/>
        </p:nvSpPr>
        <p:spPr>
          <a:xfrm>
            <a:off x="3162925" y="539646"/>
            <a:ext cx="4791855" cy="1184223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 w="76200"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D4B30-0D49-4DDB-9F9D-3E2BC3C82884}"/>
              </a:ext>
            </a:extLst>
          </p:cNvPr>
          <p:cNvSpPr txBox="1"/>
          <p:nvPr/>
        </p:nvSpPr>
        <p:spPr>
          <a:xfrm>
            <a:off x="3232878" y="808591"/>
            <a:ext cx="472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75EF4-7F18-4EE2-B7AF-89AAB0E0A330}"/>
              </a:ext>
            </a:extLst>
          </p:cNvPr>
          <p:cNvSpPr txBox="1"/>
          <p:nvPr/>
        </p:nvSpPr>
        <p:spPr>
          <a:xfrm>
            <a:off x="2728210" y="2252991"/>
            <a:ext cx="6385809" cy="341632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শিখতে পারবে-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 ১ ১ আবহাওয়া বলতে কি বুঝায় তা বর্ণনা করতে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 ১ ২ জলবায়ু কী বলতে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 ১ ৩ আবহাওয়া ও জলবায়ু পরিবর্তনের কারণ 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71448-E9B1-4D16-8153-6169C0C9A5DD}"/>
              </a:ext>
            </a:extLst>
          </p:cNvPr>
          <p:cNvSpPr txBox="1"/>
          <p:nvPr/>
        </p:nvSpPr>
        <p:spPr>
          <a:xfrm>
            <a:off x="7914807" y="2158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B1B1CA-1FF0-4629-8019-67232AF9C715}"/>
              </a:ext>
            </a:extLst>
          </p:cNvPr>
          <p:cNvGrpSpPr/>
          <p:nvPr/>
        </p:nvGrpSpPr>
        <p:grpSpPr>
          <a:xfrm>
            <a:off x="119920" y="74950"/>
            <a:ext cx="11947161" cy="6708099"/>
            <a:chOff x="0" y="149901"/>
            <a:chExt cx="12192000" cy="67080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7D0A32-F00B-4C7B-A57A-3FFE7248F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38858"/>
              <a:ext cx="12192000" cy="5119142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</p:pic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A009050B-2D09-4CDA-A8D2-8D016A3F8DB3}"/>
                </a:ext>
              </a:extLst>
            </p:cNvPr>
            <p:cNvSpPr/>
            <p:nvPr/>
          </p:nvSpPr>
          <p:spPr>
            <a:xfrm>
              <a:off x="899410" y="149901"/>
              <a:ext cx="10643015" cy="1469037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FE1D2A8-0A5F-42EB-B6F0-DEF653416515}"/>
              </a:ext>
            </a:extLst>
          </p:cNvPr>
          <p:cNvSpPr txBox="1"/>
          <p:nvPr/>
        </p:nvSpPr>
        <p:spPr>
          <a:xfrm>
            <a:off x="4069828" y="284813"/>
            <a:ext cx="528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A0C3D-D6C7-49A7-AF4E-5EC1D8DDDC33}"/>
              </a:ext>
            </a:extLst>
          </p:cNvPr>
          <p:cNvSpPr txBox="1"/>
          <p:nvPr/>
        </p:nvSpPr>
        <p:spPr>
          <a:xfrm>
            <a:off x="3135477" y="324800"/>
            <a:ext cx="704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সোনামনিরা বলত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দুযোর্গ কী?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80E0B-BA80-4AB6-BEA3-81C8F6CE9BAA}"/>
              </a:ext>
            </a:extLst>
          </p:cNvPr>
          <p:cNvSpPr txBox="1"/>
          <p:nvPr/>
        </p:nvSpPr>
        <p:spPr>
          <a:xfrm>
            <a:off x="584616" y="1178880"/>
            <a:ext cx="11137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দুযোর্গঃ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মাত্রা ব্যাপক ভাবে বেড়ে গেলে যে প্রাকৃতিক বিপযর্য় দেখা দেয় তাকে দুযোর্গ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127D5-42F9-4E15-B3C4-F8D6CEC9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12" y="3460167"/>
            <a:ext cx="3474695" cy="22501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400CBD-6FB0-449C-93A9-CB8C00488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87" y="3535727"/>
            <a:ext cx="3551334" cy="213235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0C80D7-2C3B-42D6-A01A-194176F3F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9" y="2498360"/>
            <a:ext cx="3946583" cy="38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C83A5-17F1-4FBA-84A3-D3AE20AE6E04}"/>
              </a:ext>
            </a:extLst>
          </p:cNvPr>
          <p:cNvSpPr/>
          <p:nvPr/>
        </p:nvSpPr>
        <p:spPr>
          <a:xfrm>
            <a:off x="9993" y="-8890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েেেেেেস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BC55B-82BF-4CD1-BC09-D05AA10A915D}"/>
              </a:ext>
            </a:extLst>
          </p:cNvPr>
          <p:cNvSpPr txBox="1"/>
          <p:nvPr/>
        </p:nvSpPr>
        <p:spPr>
          <a:xfrm>
            <a:off x="2773180" y="359763"/>
            <a:ext cx="7525063" cy="923330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পাঠ-জলবায়ু ও দুযোর্গ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06E2C-45EE-4D3B-B773-55A5FE8D8AFC}"/>
              </a:ext>
            </a:extLst>
          </p:cNvPr>
          <p:cNvSpPr txBox="1"/>
          <p:nvPr/>
        </p:nvSpPr>
        <p:spPr>
          <a:xfrm>
            <a:off x="587531" y="1585988"/>
            <a:ext cx="2750696" cy="584775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১.জলবায়ু পরিবর্তন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0DF41-B1D3-43CC-B464-A6E4E09DA4A8}"/>
              </a:ext>
            </a:extLst>
          </p:cNvPr>
          <p:cNvSpPr txBox="1"/>
          <p:nvPr/>
        </p:nvSpPr>
        <p:spPr>
          <a:xfrm>
            <a:off x="482600" y="2654395"/>
            <a:ext cx="63258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 বলতে কী বুঝ?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00817-BCBB-4011-ADF5-3E9598917A33}"/>
              </a:ext>
            </a:extLst>
          </p:cNvPr>
          <p:cNvSpPr txBox="1"/>
          <p:nvPr/>
        </p:nvSpPr>
        <p:spPr>
          <a:xfrm>
            <a:off x="389744" y="3896009"/>
            <a:ext cx="11047751" cy="1200329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আবহাওয়াঃ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স্থানের স্বল্প সময়ের গড় তাপমাত্রা ও গড় বৃষ্টিপাতকে আবহাওয়া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9C535-57CF-4398-9EB6-C06B95B31C02}"/>
              </a:ext>
            </a:extLst>
          </p:cNvPr>
          <p:cNvSpPr txBox="1"/>
          <p:nvPr/>
        </p:nvSpPr>
        <p:spPr>
          <a:xfrm>
            <a:off x="389744" y="5268002"/>
            <a:ext cx="11226799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স্থানের আবহাওয়া পরিবর্তনের নিদির্ষ্ট ধারাই জলবায়ু।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৩০-৪০ বছরের বেশি সময়ের আবহাওয়ার গড়কে জলবায়ু বলা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6D0DA7-3CE4-4044-8B1B-0FCE88FF8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642856"/>
            <a:ext cx="3594099" cy="17861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43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C027B4-6525-44A7-AA90-8E13C2AA9EF3}"/>
              </a:ext>
            </a:extLst>
          </p:cNvPr>
          <p:cNvSpPr/>
          <p:nvPr/>
        </p:nvSpPr>
        <p:spPr>
          <a:xfrm>
            <a:off x="0" y="-8890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4F577-14EF-43B2-B46B-86CC246AC7EB}"/>
              </a:ext>
            </a:extLst>
          </p:cNvPr>
          <p:cNvSpPr txBox="1"/>
          <p:nvPr/>
        </p:nvSpPr>
        <p:spPr>
          <a:xfrm>
            <a:off x="2476500" y="596900"/>
            <a:ext cx="637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D17C0-231E-4B01-B906-59391D2FE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0" y="1482978"/>
            <a:ext cx="4343400" cy="47781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C8907-99D5-4683-BE04-371C5342F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8" y="1482978"/>
            <a:ext cx="4343399" cy="489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17D2A8-8C44-4F36-ADC0-5F9F7DD8D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/>
              <a:t>স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7DC12-FBE2-461A-A3C6-2F6D4FF73092}"/>
              </a:ext>
            </a:extLst>
          </p:cNvPr>
          <p:cNvSpPr txBox="1"/>
          <p:nvPr/>
        </p:nvSpPr>
        <p:spPr>
          <a:xfrm>
            <a:off x="1933731" y="253157"/>
            <a:ext cx="819961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 কেন বিশ্বের জলবায়ু বদলে যাচ্ছে?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60E90-66A4-422F-BE0D-36AB608D2D45}"/>
              </a:ext>
            </a:extLst>
          </p:cNvPr>
          <p:cNvSpPr/>
          <p:nvPr/>
        </p:nvSpPr>
        <p:spPr>
          <a:xfrm>
            <a:off x="479684" y="1393686"/>
            <a:ext cx="11242623" cy="5550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কারণে বিশ্বের জলবায়ু বদলে যাচ্ছে।এর একটি অন্যতম কারণ মানবসৃষ্ট দূষণ।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0A0527-3801-4AD5-8D83-73A1E968B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85" y="2154008"/>
            <a:ext cx="7015397" cy="318115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F45392-C0B4-4AE0-B79F-F39837BFD409}"/>
              </a:ext>
            </a:extLst>
          </p:cNvPr>
          <p:cNvSpPr txBox="1"/>
          <p:nvPr/>
        </p:nvSpPr>
        <p:spPr>
          <a:xfrm>
            <a:off x="6460758" y="6021631"/>
            <a:ext cx="341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শিল্প কারখানার কালো ধোঁয়া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EC6D2-1BE4-4DB8-AC36-7C3074495F05}"/>
              </a:ext>
            </a:extLst>
          </p:cNvPr>
          <p:cNvSpPr txBox="1"/>
          <p:nvPr/>
        </p:nvSpPr>
        <p:spPr>
          <a:xfrm>
            <a:off x="2198557" y="6129213"/>
            <a:ext cx="389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কালো ধোঁয়া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C630AC93-E911-4B99-BCBF-C7597F4E59FF}"/>
              </a:ext>
            </a:extLst>
          </p:cNvPr>
          <p:cNvSpPr/>
          <p:nvPr/>
        </p:nvSpPr>
        <p:spPr>
          <a:xfrm>
            <a:off x="3582649" y="5464314"/>
            <a:ext cx="859437" cy="633455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87C5D384-8E15-4259-84DD-581DEFB13AE5}"/>
              </a:ext>
            </a:extLst>
          </p:cNvPr>
          <p:cNvSpPr/>
          <p:nvPr/>
        </p:nvSpPr>
        <p:spPr>
          <a:xfrm>
            <a:off x="7749915" y="5464315"/>
            <a:ext cx="719528" cy="633454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/>
      <p:bldP spid="10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BA7A53-7CDE-4E36-8705-DDADDE0381E7}"/>
              </a:ext>
            </a:extLst>
          </p:cNvPr>
          <p:cNvSpPr/>
          <p:nvPr/>
        </p:nvSpPr>
        <p:spPr>
          <a:xfrm>
            <a:off x="0" y="-76200"/>
            <a:ext cx="12192000" cy="67453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4796D-D159-4B20-9C53-94EA41EA7DE4}"/>
              </a:ext>
            </a:extLst>
          </p:cNvPr>
          <p:cNvSpPr txBox="1"/>
          <p:nvPr/>
        </p:nvSpPr>
        <p:spPr>
          <a:xfrm>
            <a:off x="2273300" y="419100"/>
            <a:ext cx="8407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ফলে তাপমাত্রা বেড়ে যাওয়া কী ঘটছে?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807E6-7025-425B-B971-FFB1F822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6" y="1244068"/>
            <a:ext cx="2828925" cy="1685925"/>
          </a:xfrm>
          <a:prstGeom prst="rect">
            <a:avLst/>
          </a:prstGeom>
          <a:ln w="76200">
            <a:solidFill>
              <a:schemeClr val="tx1"/>
            </a:solidFill>
            <a:prstDash val="solid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B4F00A-3EF4-41A5-B84F-FC168578E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87" y="4921119"/>
            <a:ext cx="2790825" cy="16383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F221A7-A59E-4EF2-973D-4494FA90C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7" y="3115931"/>
            <a:ext cx="2828925" cy="16192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AF56C6-CEFE-4CAF-A2FF-F6AD46C29DD3}"/>
              </a:ext>
            </a:extLst>
          </p:cNvPr>
          <p:cNvSpPr txBox="1"/>
          <p:nvPr/>
        </p:nvSpPr>
        <p:spPr>
          <a:xfrm>
            <a:off x="749297" y="1948771"/>
            <a:ext cx="5905503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ফলে –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তাপমাত্রা বৃদ্ধি পাচ্ছে।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মেরু অঞ্চলে বরফ গলে যাচ্ছে?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জলাশয় শুকিয়ে যাচ্ছে?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ফলে পরিবেশের ক্ষতি হচ্ছে?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387</Words>
  <Application>Microsoft Office PowerPoint</Application>
  <PresentationFormat>Widescreen</PresentationFormat>
  <Paragraphs>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Myanmar Text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41</cp:revision>
  <dcterms:created xsi:type="dcterms:W3CDTF">2020-05-18T14:58:57Z</dcterms:created>
  <dcterms:modified xsi:type="dcterms:W3CDTF">2020-05-22T16:22:54Z</dcterms:modified>
</cp:coreProperties>
</file>