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6" r:id="rId4"/>
    <p:sldId id="267" r:id="rId5"/>
    <p:sldId id="268" r:id="rId6"/>
    <p:sldId id="258" r:id="rId7"/>
    <p:sldId id="269" r:id="rId8"/>
    <p:sldId id="278" r:id="rId9"/>
    <p:sldId id="279" r:id="rId10"/>
    <p:sldId id="280" r:id="rId11"/>
    <p:sldId id="272" r:id="rId12"/>
    <p:sldId id="273" r:id="rId13"/>
    <p:sldId id="281" r:id="rId14"/>
    <p:sldId id="274" r:id="rId15"/>
    <p:sldId id="282" r:id="rId16"/>
    <p:sldId id="275" r:id="rId17"/>
    <p:sldId id="27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7B4"/>
    <a:srgbClr val="DE12C1"/>
    <a:srgbClr val="A893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374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আন্তরিক শুভেচ্ছা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f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88392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440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1"/>
          </p:nvPr>
        </p:nvGraphicFramePr>
        <p:xfrm>
          <a:off x="627063" y="511174"/>
          <a:ext cx="8078787" cy="6346825"/>
        </p:xfrm>
        <a:graphic>
          <a:graphicData uri="http://schemas.openxmlformats.org/presentationml/2006/ole">
            <p:oleObj spid="_x0000_s78850" name="Document" r:id="rId3" imgW="8191072" imgH="534321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1"/>
          </p:nvPr>
        </p:nvGraphicFramePr>
        <p:xfrm>
          <a:off x="914400" y="736600"/>
          <a:ext cx="7808913" cy="5224463"/>
        </p:xfrm>
        <a:graphic>
          <a:graphicData uri="http://schemas.openxmlformats.org/presentationml/2006/ole">
            <p:oleObj spid="_x0000_s30722" name="Document" r:id="rId3" imgW="8642505" imgH="578195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1"/>
          </p:nvPr>
        </p:nvGraphicFramePr>
        <p:xfrm>
          <a:off x="809625" y="296863"/>
          <a:ext cx="7326313" cy="6332537"/>
        </p:xfrm>
        <a:graphic>
          <a:graphicData uri="http://schemas.openxmlformats.org/presentationml/2006/ole">
            <p:oleObj spid="_x0000_s31746" name="Document" r:id="rId3" imgW="7857671" imgH="6793205" progId="Word.Document.12">
              <p:embed/>
            </p:oleObj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1"/>
          </p:nvPr>
        </p:nvGraphicFramePr>
        <p:xfrm>
          <a:off x="647700" y="457200"/>
          <a:ext cx="7816850" cy="6248400"/>
        </p:xfrm>
        <a:graphic>
          <a:graphicData uri="http://schemas.openxmlformats.org/presentationml/2006/ole">
            <p:oleObj spid="_x0000_s79874" name="Document" r:id="rId3" imgW="8166110" imgH="5781958" progId="Word.Document.12">
              <p:embed/>
            </p:oleObj>
          </a:graphicData>
        </a:graphic>
      </p:graphicFrame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445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     </a:t>
            </a:r>
            <a:r>
              <a:rPr lang="en-US" sz="6000" dirty="0" err="1" smtClean="0">
                <a:solidFill>
                  <a:srgbClr val="FF0000"/>
                </a:solidFill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কাজ</a:t>
            </a:r>
            <a:r>
              <a:rPr lang="en-US" sz="6000" dirty="0" smtClean="0">
                <a:solidFill>
                  <a:srgbClr val="FF0000"/>
                </a:solidFill>
              </a:rPr>
              <a:t> :</a:t>
            </a:r>
            <a:endParaRPr lang="en-US" sz="60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1"/>
          </p:nvPr>
        </p:nvGraphicFramePr>
        <p:xfrm>
          <a:off x="762000" y="1219200"/>
          <a:ext cx="8077200" cy="5334000"/>
        </p:xfrm>
        <a:graphic>
          <a:graphicData uri="http://schemas.openxmlformats.org/presentationml/2006/ole">
            <p:oleObj spid="_x0000_s52225" name="Document" r:id="rId3" imgW="8139609" imgH="652281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1"/>
          </p:nvPr>
        </p:nvGraphicFramePr>
        <p:xfrm>
          <a:off x="533400" y="381000"/>
          <a:ext cx="8382000" cy="6172200"/>
        </p:xfrm>
        <a:graphic>
          <a:graphicData uri="http://schemas.openxmlformats.org/presentationml/2006/ole">
            <p:oleObj spid="_x0000_s81922" name="Document" r:id="rId3" imgW="6083702" imgH="406986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C00000"/>
                </a:solidFill>
              </a:rPr>
              <a:t>     </a:t>
            </a:r>
            <a:r>
              <a:rPr lang="en-US" sz="6600" dirty="0" err="1" smtClean="0">
                <a:solidFill>
                  <a:srgbClr val="C00000"/>
                </a:solidFill>
              </a:rPr>
              <a:t>মূল্যায়ন</a:t>
            </a:r>
            <a:r>
              <a:rPr lang="en-US" sz="6600" dirty="0" smtClean="0">
                <a:solidFill>
                  <a:srgbClr val="C00000"/>
                </a:solidFill>
              </a:rPr>
              <a:t> :</a:t>
            </a:r>
            <a:endParaRPr lang="en-US" sz="66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1"/>
          </p:nvPr>
        </p:nvGraphicFramePr>
        <p:xfrm>
          <a:off x="914400" y="1466850"/>
          <a:ext cx="7929563" cy="4713288"/>
        </p:xfrm>
        <a:graphic>
          <a:graphicData uri="http://schemas.openxmlformats.org/presentationml/2006/ole">
            <p:oleObj spid="_x0000_s53250" name="Document" r:id="rId3" imgW="7035122" imgH="448554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990600" cy="25908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dirty="0" smtClean="0">
                <a:solidFill>
                  <a:srgbClr val="C00000"/>
                </a:solidFill>
              </a:rPr>
              <a:t>বা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bn-IN" dirty="0" smtClean="0">
                <a:solidFill>
                  <a:srgbClr val="C00000"/>
                </a:solidFill>
              </a:rPr>
              <a:t>ড়ির কা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bn-IN" dirty="0" smtClean="0">
                <a:solidFill>
                  <a:srgbClr val="C00000"/>
                </a:solidFill>
              </a:rPr>
              <a:t>জ: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1"/>
          </p:nvPr>
        </p:nvGraphicFramePr>
        <p:xfrm>
          <a:off x="300038" y="2819401"/>
          <a:ext cx="8691562" cy="3810000"/>
        </p:xfrm>
        <a:graphic>
          <a:graphicData uri="http://schemas.openxmlformats.org/presentationml/2006/ole">
            <p:oleObj spid="_x0000_s55298" name="Document" r:id="rId3" imgW="7315920" imgH="3737831" progId="Word.Document.12">
              <p:embed/>
            </p:oleObj>
          </a:graphicData>
        </a:graphic>
      </p:graphicFrame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8600"/>
            <a:ext cx="7391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828800"/>
            <a:ext cx="37338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113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3137"/>
            <a:ext cx="8763000" cy="6063674"/>
            <a:chOff x="0" y="333137"/>
            <a:chExt cx="8763000" cy="6063674"/>
          </a:xfrm>
        </p:grpSpPr>
        <p:sp>
          <p:nvSpPr>
            <p:cNvPr id="9" name="TextBox 8"/>
            <p:cNvSpPr txBox="1"/>
            <p:nvPr/>
          </p:nvSpPr>
          <p:spPr>
            <a:xfrm>
              <a:off x="0" y="333137"/>
              <a:ext cx="6019800" cy="5416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dirty="0" smtClean="0"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7200" dirty="0" smtClean="0"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শিক্ষক পরিচিতিঃ</a:t>
              </a:r>
              <a:endParaRPr lang="en-US" sz="7200" dirty="0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6600" dirty="0" err="1" smtClean="0">
                  <a:solidFill>
                    <a:schemeClr val="bg2"/>
                  </a:solidFill>
                  <a:latin typeface="SutonnyMJ" pitchFamily="2" charset="0"/>
                  <a:cs typeface="SutonnyMJ" pitchFamily="2" charset="0"/>
                </a:rPr>
                <a:t>Md.Saidur</a:t>
              </a:r>
              <a:r>
                <a:rPr lang="en-US" sz="6600" dirty="0" smtClean="0">
                  <a:solidFill>
                    <a:schemeClr val="bg2"/>
                  </a:solidFill>
                  <a:latin typeface="SutonnyMJ" pitchFamily="2" charset="0"/>
                  <a:cs typeface="SutonnyMJ" pitchFamily="2" charset="0"/>
                </a:rPr>
                <a:t> Rahman  </a:t>
              </a:r>
              <a:endParaRPr lang="bn-BD" sz="6600" dirty="0" smtClean="0">
                <a:solidFill>
                  <a:schemeClr val="bg2"/>
                </a:solidFill>
                <a:latin typeface="SutonnyMJ" pitchFamily="2" charset="0"/>
                <a:cs typeface="NikoshBAN" pitchFamily="2" charset="0"/>
              </a:endParaRPr>
            </a:p>
            <a:p>
              <a:pPr algn="ctr"/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সহকারি শিক্ষক ( গণিত )</a:t>
              </a:r>
            </a:p>
            <a:p>
              <a:pPr algn="ctr"/>
              <a:r>
                <a:rPr lang="en-US" sz="5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Umedpur</a:t>
              </a:r>
              <a:r>
                <a:rPr lang="en-US" sz="5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O.R.L</a:t>
              </a:r>
            </a:p>
            <a:p>
              <a:pPr algn="ctr"/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Shibchar,Madaripur</a:t>
              </a:r>
              <a:endPara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E-Mail:sanha13022019@gmail.com</a:t>
              </a:r>
              <a:endPara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0" y="3657600"/>
              <a:ext cx="373380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পরি</a:t>
              </a:r>
              <a:r>
                <a:rPr lang="bn-BD" sz="36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en-US" sz="36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তিঃ</a:t>
              </a:r>
              <a:endParaRPr lang="en-US" sz="3600" dirty="0" smtClean="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8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28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28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pPr algn="ctr"/>
              <a:r>
                <a:rPr lang="en-US" sz="36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36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endParaRPr lang="en-US" sz="3600" dirty="0" smtClean="0"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28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চার</a:t>
              </a:r>
              <a:r>
                <a:rPr lang="en-US" sz="28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( </a:t>
              </a:r>
              <a:r>
                <a:rPr lang="en-US" sz="28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লগারিদম</a:t>
              </a:r>
              <a:r>
                <a:rPr lang="en-US" sz="28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)             </a:t>
              </a:r>
              <a:r>
                <a:rPr lang="en-US" sz="32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32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sz="3200" dirty="0" err="1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200" dirty="0" smtClean="0">
                  <a:blipFill dpi="0" rotWithShape="1">
                    <a:blip r:embed="rId4"/>
                    <a:srcRect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blipFill dpi="0" rotWithShape="1">
                  <a:blip r:embed="rId5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 descr="IMG_20190330_225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526686">
            <a:off x="5790447" y="202941"/>
            <a:ext cx="3233784" cy="33397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04398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3" t="34966" r="40833" b="18830"/>
          <a:stretch/>
        </p:blipFill>
        <p:spPr>
          <a:xfrm>
            <a:off x="609600" y="304800"/>
            <a:ext cx="78486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562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করি।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00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686800" cy="541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IN" dirty="0" smtClean="0"/>
              <a:t>*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752600"/>
            <a:ext cx="8458200" cy="838200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657600"/>
            <a:ext cx="8305800" cy="6858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52600" y="236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           </a:t>
            </a:r>
            <a:r>
              <a:rPr lang="en-US" sz="6000" dirty="0" err="1" smtClean="0">
                <a:solidFill>
                  <a:srgbClr val="FF0000"/>
                </a:solidFill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শিরোনাম</a:t>
            </a:r>
            <a:r>
              <a:rPr lang="en-US" sz="6000" dirty="0" smtClean="0">
                <a:solidFill>
                  <a:srgbClr val="FF0000"/>
                </a:solidFill>
              </a:rPr>
              <a:t> :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7696200" cy="3810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9600" dirty="0" err="1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endParaRPr lang="bn-IN" sz="9600" dirty="0" smtClean="0">
              <a:blipFill dpi="0" rotWithShape="1">
                <a:blip r:embed="rId2"/>
                <a:srcRect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96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</a:rPr>
              <a:t>           </a:t>
            </a:r>
            <a:r>
              <a:rPr lang="bn-IN" sz="96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</a:rPr>
              <a:t>(</a:t>
            </a:r>
            <a:r>
              <a:rPr lang="en-US" sz="9600" dirty="0" smtClean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NikoshBAN" panose="02000000000000000000" pitchFamily="2" charset="0"/>
              </a:rPr>
              <a:t>Logarithm)</a:t>
            </a:r>
            <a:endParaRPr lang="en-US" sz="9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7724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শিখণফলঃ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772400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সাধারন ও স্বাভিক লগারিদম ব্যাখ্যা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নিয়মাবলি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120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solidFill>
                  <a:srgbClr val="C00000"/>
                </a:solidFill>
              </a:rPr>
              <a:t>লগারিদমের সূএাবলি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524000"/>
            <a:ext cx="7391400" cy="46021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676400"/>
            <a:ext cx="3810000" cy="533400"/>
          </a:xfrm>
          <a:prstGeom prst="rect">
            <a:avLst/>
          </a:prstGeom>
          <a:noFill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209800"/>
            <a:ext cx="4114800" cy="762000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971800"/>
            <a:ext cx="2362200" cy="3810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429000"/>
            <a:ext cx="2362200" cy="457200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038600"/>
            <a:ext cx="3048000" cy="5334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495800"/>
            <a:ext cx="3733800" cy="762000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257800"/>
            <a:ext cx="2819400" cy="83820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C00000"/>
                </a:solidFill>
              </a:rPr>
              <a:t>         </a:t>
            </a:r>
            <a:r>
              <a:rPr lang="en-US" dirty="0" err="1" smtClean="0">
                <a:solidFill>
                  <a:srgbClr val="C00000"/>
                </a:solidFill>
              </a:rPr>
              <a:t>সূএের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প্রয়োগ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1"/>
          </p:nvPr>
        </p:nvGraphicFramePr>
        <p:xfrm>
          <a:off x="838200" y="914400"/>
          <a:ext cx="8153400" cy="5791200"/>
        </p:xfrm>
        <a:graphic>
          <a:graphicData uri="http://schemas.openxmlformats.org/presentationml/2006/ole">
            <p:oleObj spid="_x0000_s57346" name="Document" r:id="rId3" imgW="7601331" imgH="553680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sz="quarter" idx="1"/>
          </p:nvPr>
        </p:nvGraphicFramePr>
        <p:xfrm>
          <a:off x="609600" y="244475"/>
          <a:ext cx="8305800" cy="6445250"/>
        </p:xfrm>
        <a:graphic>
          <a:graphicData uri="http://schemas.openxmlformats.org/presentationml/2006/ole">
            <p:oleObj spid="_x0000_s58370" name="Document" r:id="rId3" imgW="8101146" imgH="6285959" progId="Word.Document.12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1545</TotalTime>
  <Words>98</Words>
  <Application>Microsoft Office PowerPoint</Application>
  <PresentationFormat>On-screen Show (4:3)</PresentationFormat>
  <Paragraphs>28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Equity</vt:lpstr>
      <vt:lpstr>Document</vt:lpstr>
      <vt:lpstr>Microsoft Office Word Document</vt:lpstr>
      <vt:lpstr>Slide 1</vt:lpstr>
      <vt:lpstr>Slide 2</vt:lpstr>
      <vt:lpstr>Slide 3</vt:lpstr>
      <vt:lpstr>Slide 4</vt:lpstr>
      <vt:lpstr>               পাঠ শিরোনাম :</vt:lpstr>
      <vt:lpstr>Slide 6</vt:lpstr>
      <vt:lpstr>লগারিদমের সূএাবলি </vt:lpstr>
      <vt:lpstr>         সূএের প্রয়োগ:</vt:lpstr>
      <vt:lpstr>Slide 9</vt:lpstr>
      <vt:lpstr>Slide 10</vt:lpstr>
      <vt:lpstr>Slide 11</vt:lpstr>
      <vt:lpstr>Slide 12</vt:lpstr>
      <vt:lpstr>Slide 13</vt:lpstr>
      <vt:lpstr>     দলীয় কাজ :</vt:lpstr>
      <vt:lpstr>Slide 15</vt:lpstr>
      <vt:lpstr>     মূল্যায়ন :</vt:lpstr>
      <vt:lpstr>বা-ড়ির কা-জ: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RAHMAN</cp:lastModifiedBy>
  <cp:revision>185</cp:revision>
  <dcterms:created xsi:type="dcterms:W3CDTF">2006-08-16T00:00:00Z</dcterms:created>
  <dcterms:modified xsi:type="dcterms:W3CDTF">2020-04-28T20:26:47Z</dcterms:modified>
</cp:coreProperties>
</file>