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70" r:id="rId15"/>
    <p:sldId id="269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1DF8-1469-41D4-B18F-8531A01436AD}" type="datetimeFigureOut">
              <a:rPr lang="en-US" smtClean="0"/>
              <a:t>22-May-20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5F60-D145-41A3-AE99-52FC9499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5F60-D145-41A3-AE99-52FC9499A4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94E0-F4A3-4BCD-A657-543613485F2D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47F5-E767-4728-86A6-166C3BBBE559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4C07-10DC-4E56-9522-3E458E3120CB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B84A-325A-48D6-81E0-6E72BA63DB8A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6C8-46C6-4A00-AE13-C7FC851D611E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84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5634-F89C-4CE9-B31F-77F2F5E273C1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CAD6-53C2-4B19-925B-0A90076F792F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BAA-B22A-4586-86F8-C11F4D874F8C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D842-3CB4-43BF-9191-25197E4FACE1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0061-8783-44EC-9D3C-2B53CA9B35E0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48A0-CA6E-41EA-8911-3314973620B4}" type="datetime1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3CE7-A21F-44BD-82C2-BBC7E6C52672}" type="datetime1">
              <a:rPr lang="en-US" smtClean="0"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636A-E8C5-47D0-8F71-87CDF2038C30}" type="datetime1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2F-719D-41BB-B5A3-A93D57833085}" type="datetime1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73E4-AEC1-4064-8BA1-10BD58C69B3F}" type="datetime1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4000">
              <a:schemeClr val="accent1"/>
            </a:gs>
            <a:gs pos="83000">
              <a:schemeClr val="accent4">
                <a:lumMod val="75000"/>
              </a:schemeClr>
            </a:gs>
            <a:gs pos="39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A8D7-D53E-4E2A-AA7B-FC7BC30F82BA}" type="datetime1">
              <a:rPr lang="en-US" smtClean="0"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kalamborpur gps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875002-35AD-4F74-8942-84B79FD7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423061-5DE5-4016-8B4D-6BB5DF26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9" y="442913"/>
            <a:ext cx="11481284" cy="6243636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AFA8616-9F29-4CD9-A5ED-3B90E6B4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3122-3A92-44CE-A304-7778952972B7}" type="datetime1">
              <a:rPr lang="en-US" sz="1100" smtClean="0">
                <a:solidFill>
                  <a:srgbClr val="00B0F0"/>
                </a:solidFill>
              </a:rPr>
              <a:t>22-May-20</a:t>
            </a:fld>
            <a:endParaRPr lang="en-US" sz="1100">
              <a:solidFill>
                <a:srgbClr val="00B0F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5498984-02EF-48D3-BE51-34E9C05D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>
                <a:solidFill>
                  <a:srgbClr val="00B0F0"/>
                </a:solidFill>
              </a:rPr>
              <a:t>kalamborpur gps</a:t>
            </a:r>
          </a:p>
        </p:txBody>
      </p:sp>
    </p:spTree>
    <p:extLst>
      <p:ext uri="{BB962C8B-B14F-4D97-AF65-F5344CB8AC3E}">
        <p14:creationId xmlns:p14="http://schemas.microsoft.com/office/powerpoint/2010/main" val="52763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77B7B-FF97-4699-B179-44C87C87A966}"/>
              </a:ext>
            </a:extLst>
          </p:cNvPr>
          <p:cNvSpPr/>
          <p:nvPr/>
        </p:nvSpPr>
        <p:spPr>
          <a:xfrm>
            <a:off x="3106057" y="0"/>
            <a:ext cx="5087257" cy="173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dirty="0"/>
              <a:t>  </a:t>
            </a:r>
            <a:r>
              <a:rPr lang="bn-IN" sz="6600" i="1" u="sng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কবি পরিচিতি</a:t>
            </a:r>
            <a:endParaRPr lang="en-US" i="1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9D117-6027-4796-BC17-CA00249EFA94}"/>
              </a:ext>
            </a:extLst>
          </p:cNvPr>
          <p:cNvGrpSpPr/>
          <p:nvPr/>
        </p:nvGrpSpPr>
        <p:grpSpPr>
          <a:xfrm>
            <a:off x="1119946" y="1933185"/>
            <a:ext cx="10365295" cy="3327518"/>
            <a:chOff x="1119946" y="1933185"/>
            <a:chExt cx="10365295" cy="33275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77971A-7416-4864-8431-45730B0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46" y="1933185"/>
              <a:ext cx="3031140" cy="332751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B6E71C-E0C2-4980-978B-3A36E684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059" y="1959428"/>
              <a:ext cx="7363182" cy="328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96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C3054-B93D-41AF-9398-614265724286}"/>
              </a:ext>
            </a:extLst>
          </p:cNvPr>
          <p:cNvSpPr/>
          <p:nvPr/>
        </p:nvSpPr>
        <p:spPr>
          <a:xfrm>
            <a:off x="2017485" y="391885"/>
            <a:ext cx="7111999" cy="164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4000" dirty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</a:rPr>
              <a:t> কবিতাটির মূলভাব জেনে নিই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997C5-077A-41AE-A071-9D002BC7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8" y="2027323"/>
            <a:ext cx="10487029" cy="3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2B8FF-D9E4-459C-A6E2-4668EA40A1B2}"/>
              </a:ext>
            </a:extLst>
          </p:cNvPr>
          <p:cNvSpPr/>
          <p:nvPr/>
        </p:nvSpPr>
        <p:spPr>
          <a:xfrm>
            <a:off x="2148115" y="370112"/>
            <a:ext cx="7257142" cy="119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শব্দের অর্থগুলো জেনে নিই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5F933-2B85-4740-A841-53FAEA06984F}"/>
              </a:ext>
            </a:extLst>
          </p:cNvPr>
          <p:cNvSpPr/>
          <p:nvPr/>
        </p:nvSpPr>
        <p:spPr>
          <a:xfrm>
            <a:off x="2169886" y="2133599"/>
            <a:ext cx="7656286" cy="3701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bn-IN" sz="4400" b="1" dirty="0">
                <a:solidFill>
                  <a:schemeClr val="accent5">
                    <a:lumMod val="75000"/>
                  </a:schemeClr>
                </a:solidFill>
              </a:rPr>
              <a:t>দোলাই</a:t>
            </a:r>
            <a:r>
              <a:rPr lang="bn-IN" sz="4400" b="1" dirty="0"/>
              <a:t>=নাড়াই</a:t>
            </a:r>
          </a:p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</a:rPr>
              <a:t>কিরণ</a:t>
            </a:r>
            <a:r>
              <a:rPr lang="bn-IN" sz="4400" b="1" dirty="0"/>
              <a:t>=আলো </a:t>
            </a:r>
          </a:p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</a:rPr>
              <a:t>ধরা</a:t>
            </a:r>
            <a:r>
              <a:rPr lang="bn-IN" sz="4400" b="1" dirty="0"/>
              <a:t>=পৃথিবী</a:t>
            </a:r>
          </a:p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</a:rPr>
              <a:t>তারারা</a:t>
            </a:r>
            <a:r>
              <a:rPr lang="bn-IN" sz="4400" b="1" dirty="0"/>
              <a:t>=আকাশের তারকারাজি।</a:t>
            </a:r>
          </a:p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</a:rPr>
              <a:t>ফোটে</a:t>
            </a:r>
            <a:r>
              <a:rPr lang="bn-IN" sz="4400" b="1" dirty="0"/>
              <a:t>=প্রস্ফুটিত হয়,ফুটে ওটে।</a:t>
            </a:r>
          </a:p>
          <a:p>
            <a:pPr algn="ctr"/>
            <a:r>
              <a:rPr lang="bn-IN" sz="4400" b="1" dirty="0"/>
              <a:t> </a:t>
            </a: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8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FB645CB7-E43E-4AF7-A168-EFE31859B937}" type="datetime1">
              <a:rPr lang="en-US" sz="1050" b="1" smtClean="0"/>
              <a:t>22-May-20</a:t>
            </a:fld>
            <a:endParaRPr lang="en-US" sz="1050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1050" b="1"/>
              <a:t>kalamborpur gps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1A62F-7CCB-41F4-8593-D2539A05E59A}"/>
              </a:ext>
            </a:extLst>
          </p:cNvPr>
          <p:cNvSpPr/>
          <p:nvPr/>
        </p:nvSpPr>
        <p:spPr>
          <a:xfrm>
            <a:off x="1175655" y="174170"/>
            <a:ext cx="8824687" cy="119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ঘরের ভিতরের শব্দগুলো খালি জায়গায় বসিয়ে বাক্য তৈরি করি ।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6E9A6-49DF-4B6C-9616-183923263936}"/>
              </a:ext>
            </a:extLst>
          </p:cNvPr>
          <p:cNvSpPr/>
          <p:nvPr/>
        </p:nvSpPr>
        <p:spPr>
          <a:xfrm>
            <a:off x="1001485" y="2220686"/>
            <a:ext cx="10450285" cy="409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/>
              <a:t>ক)ছোট ছোট ফুল হাওয়াতে----------- মাথা।</a:t>
            </a:r>
          </a:p>
          <a:p>
            <a:pPr algn="just"/>
            <a:r>
              <a:rPr lang="bn-IN" sz="3200" b="1" dirty="0"/>
              <a:t>খ)সকালে সূর্যের---------- ততটা তীব্র হয় না।</a:t>
            </a:r>
          </a:p>
          <a:p>
            <a:pPr algn="just"/>
            <a:r>
              <a:rPr lang="bn-IN" sz="3200" b="1" dirty="0"/>
              <a:t>গ)----------- বুকে স্নেহ-কণাগুলি ঘাস হয়ে ফুটে ওঠে।</a:t>
            </a:r>
          </a:p>
          <a:p>
            <a:pPr algn="just"/>
            <a:r>
              <a:rPr lang="bn-IN" sz="3200" b="1" dirty="0"/>
              <a:t>ঘ)আঁধার আকাশে ------------- মিটিমিটি করে চায়।</a:t>
            </a:r>
          </a:p>
          <a:p>
            <a:pPr algn="just"/>
            <a:r>
              <a:rPr lang="bn-IN" sz="3200" b="1" dirty="0"/>
              <a:t>ঙ)ফুল গাছে ফুল  -------------।</a:t>
            </a:r>
          </a:p>
          <a:p>
            <a:pPr algn="just"/>
            <a:r>
              <a:rPr lang="bn-IN" sz="3200" b="1" dirty="0"/>
              <a:t>চ)---------- বই পড়তে অনেক ভালো লাগে।</a:t>
            </a:r>
          </a:p>
          <a:p>
            <a:pPr algn="just"/>
            <a:r>
              <a:rPr lang="bn-IN" sz="3200" b="1" dirty="0"/>
              <a:t>ছ)মা------------- দিয়ে আমাদের ভরিয়ে রাখেন।</a:t>
            </a:r>
            <a:endParaRPr lang="en-US" sz="32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F987496-6794-48D7-92A8-8ADD50BC3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450149"/>
              </p:ext>
            </p:extLst>
          </p:nvPr>
        </p:nvGraphicFramePr>
        <p:xfrm>
          <a:off x="1146629" y="1488922"/>
          <a:ext cx="8940800" cy="67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646">
                  <a:extLst>
                    <a:ext uri="{9D8B030D-6E8A-4147-A177-3AD203B41FA5}">
                      <a16:colId xmlns:a16="http://schemas.microsoft.com/office/drawing/2014/main" val="4002257879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2911353965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3718886611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4209702765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662082709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4251014832"/>
                    </a:ext>
                  </a:extLst>
                </a:gridCol>
                <a:gridCol w="1308359">
                  <a:extLst>
                    <a:ext uri="{9D8B030D-6E8A-4147-A177-3AD203B41FA5}">
                      <a16:colId xmlns:a16="http://schemas.microsoft.com/office/drawing/2014/main" val="3463887779"/>
                    </a:ext>
                  </a:extLst>
                </a:gridCol>
              </a:tblGrid>
              <a:tr h="67370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দোলায়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কিরণ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ধরার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তারারা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স্নেহ-কণা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রূপকথার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ফোটে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6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22BDE-569A-437C-A757-19F64231EC85}"/>
              </a:ext>
            </a:extLst>
          </p:cNvPr>
          <p:cNvSpPr/>
          <p:nvPr/>
        </p:nvSpPr>
        <p:spPr>
          <a:xfrm>
            <a:off x="2902856" y="377371"/>
            <a:ext cx="6444344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8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একক কাজঃ</a:t>
            </a:r>
            <a:endParaRPr lang="en-US" sz="88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4807F-D662-4FD0-B4A8-36A4B0587ABE}"/>
              </a:ext>
            </a:extLst>
          </p:cNvPr>
          <p:cNvSpPr/>
          <p:nvPr/>
        </p:nvSpPr>
        <p:spPr>
          <a:xfrm>
            <a:off x="2438399" y="2278741"/>
            <a:ext cx="8171544" cy="274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/>
              <a:t> কবিতাটির নিচের চরণগুলো আবৃতি কর? আমরা ঘাসের ছোট---------ছিড়ঁ না নরম পাতা।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99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8676" y="6215533"/>
            <a:ext cx="911939" cy="365125"/>
          </a:xfrm>
        </p:spPr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847" y="6113934"/>
            <a:ext cx="6297612" cy="365125"/>
          </a:xfrm>
        </p:spPr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A11F3-C726-4F0C-B967-79B99426DD9E}"/>
              </a:ext>
            </a:extLst>
          </p:cNvPr>
          <p:cNvSpPr/>
          <p:nvPr/>
        </p:nvSpPr>
        <p:spPr>
          <a:xfrm>
            <a:off x="2583543" y="609600"/>
            <a:ext cx="6618513" cy="126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কাজঃ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56438-1D07-49AD-85CC-8087BB904F23}"/>
              </a:ext>
            </a:extLst>
          </p:cNvPr>
          <p:cNvSpPr/>
          <p:nvPr/>
        </p:nvSpPr>
        <p:spPr>
          <a:xfrm>
            <a:off x="1582056" y="1944914"/>
            <a:ext cx="8839201" cy="394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4000" dirty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</a:rPr>
              <a:t>  কবিতাটির চরণগুলো সাজিয়ে লিখ?</a:t>
            </a:r>
          </a:p>
          <a:p>
            <a:pPr algn="ctr"/>
            <a:r>
              <a:rPr lang="bn-IN" sz="3200" dirty="0"/>
              <a:t>শুনি আর দুলি শান্ত বাতাসে </a:t>
            </a:r>
          </a:p>
          <a:p>
            <a:pPr algn="ctr"/>
            <a:r>
              <a:rPr lang="bn-IN" sz="3200" dirty="0"/>
              <a:t>মোরা তারই লাল নীল সাদা হাসি</a:t>
            </a:r>
          </a:p>
          <a:p>
            <a:pPr algn="ctr"/>
            <a:r>
              <a:rPr lang="bn-IN" sz="3200" dirty="0"/>
              <a:t>ধরার বুকে স্নেহ-কণাগুলি </a:t>
            </a:r>
          </a:p>
          <a:p>
            <a:pPr algn="ctr"/>
            <a:r>
              <a:rPr lang="bn-IN" sz="3200" dirty="0"/>
              <a:t>রূপকথা নীল আকাশের বাশিঁ-</a:t>
            </a:r>
          </a:p>
          <a:p>
            <a:pPr algn="ctr"/>
            <a:r>
              <a:rPr lang="bn-IN" sz="3200" dirty="0"/>
              <a:t> ঘাস হয়ে ফুটে ওঠে ।</a:t>
            </a:r>
          </a:p>
          <a:p>
            <a:pPr algn="ctr"/>
            <a:r>
              <a:rPr lang="bn-IN" sz="3200" dirty="0"/>
              <a:t>যখন তারারর ফুটে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9119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902FD5-9E7B-47D9-B5AB-A95E734D3F8F}"/>
              </a:ext>
            </a:extLst>
          </p:cNvPr>
          <p:cNvSpPr/>
          <p:nvPr/>
        </p:nvSpPr>
        <p:spPr>
          <a:xfrm>
            <a:off x="2902856" y="333827"/>
            <a:ext cx="5805715" cy="1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72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বাড়ির কাজ</a:t>
            </a:r>
            <a:endParaRPr lang="en-US" sz="72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BBB57-1F04-4CA2-965F-4837421583DD}"/>
              </a:ext>
            </a:extLst>
          </p:cNvPr>
          <p:cNvSpPr/>
          <p:nvPr/>
        </p:nvSpPr>
        <p:spPr>
          <a:xfrm>
            <a:off x="1161141" y="2467428"/>
            <a:ext cx="9071429" cy="2685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তোমার প্রিয় ফুল সম্পর্কে একটি রচনা লিখ?</a:t>
            </a:r>
          </a:p>
          <a:p>
            <a:pPr algn="ctr"/>
            <a:r>
              <a:rPr lang="bn-IN" sz="2800" dirty="0"/>
              <a:t>ফুলের নামঃ</a:t>
            </a:r>
          </a:p>
          <a:p>
            <a:pPr algn="ctr"/>
            <a:r>
              <a:rPr lang="bn-IN" sz="2800" dirty="0"/>
              <a:t>ফুলের বিভিন্ন অংশের বর্ণনাঃ</a:t>
            </a:r>
          </a:p>
          <a:p>
            <a:pPr algn="ctr"/>
            <a:r>
              <a:rPr lang="bn-IN" sz="2800" dirty="0"/>
              <a:t>কোথায় পাওয়া যায়ঃ </a:t>
            </a:r>
          </a:p>
          <a:p>
            <a:pPr algn="ctr"/>
            <a:r>
              <a:rPr lang="bn-IN" sz="2800" dirty="0"/>
              <a:t>ব্যবহারঃ</a:t>
            </a:r>
          </a:p>
          <a:p>
            <a:pPr algn="ctr"/>
            <a:r>
              <a:rPr lang="bn-IN" sz="2800" dirty="0"/>
              <a:t>কেন প্রিয়ঃ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228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CAD40-41F4-4845-A581-61114F1C4E9F}"/>
              </a:ext>
            </a:extLst>
          </p:cNvPr>
          <p:cNvSpPr/>
          <p:nvPr/>
        </p:nvSpPr>
        <p:spPr>
          <a:xfrm rot="19956452">
            <a:off x="1830614" y="3249387"/>
            <a:ext cx="7647214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u="sng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ধন্যবাদ</a:t>
            </a:r>
            <a:endParaRPr lang="en-US" sz="166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29206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20F5E1-1773-41E2-91C4-79DB75F8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EDF95-F594-4CC2-9E18-59C2E83B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5736562"/>
            <a:ext cx="911939" cy="365125"/>
          </a:xfrm>
        </p:spPr>
        <p:txBody>
          <a:bodyPr/>
          <a:lstStyle/>
          <a:p>
            <a:fld id="{96069DE0-AD8A-4E62-A2DE-953EB364CF29}" type="datetime1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C0A21-64A5-4BD1-8105-88CB797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736562"/>
            <a:ext cx="6297612" cy="365125"/>
          </a:xfrm>
        </p:spPr>
        <p:txBody>
          <a:bodyPr/>
          <a:lstStyle/>
          <a:p>
            <a:r>
              <a:rPr lang="en-US" dirty="0" err="1"/>
              <a:t>kalamborpur</a:t>
            </a:r>
            <a:r>
              <a:rPr lang="en-US" dirty="0"/>
              <a:t> </a:t>
            </a:r>
            <a:r>
              <a:rPr lang="en-US" dirty="0" err="1"/>
              <a:t>gps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AC20C-64F5-49C7-A0FF-A2E7291614E3}"/>
              </a:ext>
            </a:extLst>
          </p:cNvPr>
          <p:cNvSpPr/>
          <p:nvPr/>
        </p:nvSpPr>
        <p:spPr>
          <a:xfrm>
            <a:off x="228599" y="4174671"/>
            <a:ext cx="11513458" cy="111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bn-IN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শুভ সকাল শিক্ষার্থীরা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5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70538-C29F-4ABB-8045-3CAAE3E2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E80-94EC-4749-9B1A-ADDB3B3ADB95}" type="datetime1">
              <a:rPr lang="en-US" smtClean="0"/>
              <a:t>22-May-20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7D8CB-3ECD-4565-A2EB-05341C3A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926A8-48F0-44E7-A082-365428C4DB7A}"/>
              </a:ext>
            </a:extLst>
          </p:cNvPr>
          <p:cNvSpPr/>
          <p:nvPr/>
        </p:nvSpPr>
        <p:spPr>
          <a:xfrm>
            <a:off x="3787026" y="441229"/>
            <a:ext cx="4757737" cy="204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6000" b="1" u="sng" dirty="0">
                <a:ln w="22225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6000" b="1" u="sng" dirty="0">
              <a:ln w="22225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C2F94E-F092-49CC-8EAE-E6AE097E854E}"/>
              </a:ext>
            </a:extLst>
          </p:cNvPr>
          <p:cNvSpPr/>
          <p:nvPr/>
        </p:nvSpPr>
        <p:spPr>
          <a:xfrm>
            <a:off x="-416859" y="3836614"/>
            <a:ext cx="5123330" cy="23288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dirty="0"/>
              <a:t>সিমতা রানী সূত্রধর </a:t>
            </a:r>
          </a:p>
          <a:p>
            <a:pPr algn="ctr"/>
            <a:r>
              <a:rPr lang="bn-IN" sz="2800" dirty="0"/>
              <a:t>সহকারী শিক্ষক </a:t>
            </a:r>
          </a:p>
          <a:p>
            <a:pPr algn="ctr"/>
            <a:r>
              <a:rPr lang="bn-IN" sz="2800" dirty="0"/>
              <a:t>কালাম্বরপুর সঃ প্রাঃ বিঃ </a:t>
            </a:r>
          </a:p>
          <a:p>
            <a:pPr algn="ctr"/>
            <a:r>
              <a:rPr lang="bn-IN" sz="2800" dirty="0"/>
              <a:t>জগন্নাথপুর,সুনামগঞ্জ।</a:t>
            </a:r>
            <a:endParaRPr lang="en-US" sz="2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CA0199-83A7-4E8D-B5F8-50D06F25A44C}"/>
              </a:ext>
            </a:extLst>
          </p:cNvPr>
          <p:cNvSpPr/>
          <p:nvPr/>
        </p:nvSpPr>
        <p:spPr>
          <a:xfrm>
            <a:off x="7785847" y="3888160"/>
            <a:ext cx="4908177" cy="23288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dirty="0"/>
              <a:t>পঞ্চম শ্রেণি</a:t>
            </a:r>
          </a:p>
          <a:p>
            <a:pPr algn="ctr"/>
            <a:r>
              <a:rPr lang="bn-IN" sz="2800" dirty="0"/>
              <a:t>বিষয়ঃবাংলা </a:t>
            </a:r>
          </a:p>
          <a:p>
            <a:pPr algn="ctr"/>
            <a:r>
              <a:rPr lang="bn-IN" sz="2800" dirty="0"/>
              <a:t>আজকের পাঠঃঘাসফুল(কবিতা)</a:t>
            </a:r>
          </a:p>
          <a:p>
            <a:pPr algn="ctr"/>
            <a:r>
              <a:rPr lang="bn-IN" sz="2800" dirty="0"/>
              <a:t>তাংঃ২২-০৫-২০২০ </a:t>
            </a:r>
          </a:p>
          <a:p>
            <a:pPr algn="ctr"/>
            <a:r>
              <a:rPr lang="bn-IN" sz="2800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BBE15-E2B5-4D86-B9F3-2FFD03F85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21164" r="41712" b="8783"/>
          <a:stretch/>
        </p:blipFill>
        <p:spPr>
          <a:xfrm>
            <a:off x="9085941" y="194650"/>
            <a:ext cx="2525488" cy="3215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5FC96-A91D-4438-A7D4-2710D81F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2" y="128505"/>
            <a:ext cx="2681892" cy="3641184"/>
          </a:xfrm>
          <a:prstGeom prst="ellipse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AE85B6A-EB6F-4EC4-BEFF-4093DA2B54E3}"/>
              </a:ext>
            </a:extLst>
          </p:cNvPr>
          <p:cNvSpPr/>
          <p:nvPr/>
        </p:nvSpPr>
        <p:spPr>
          <a:xfrm>
            <a:off x="5190565" y="4061011"/>
            <a:ext cx="2121408" cy="1358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04B53-731C-4251-94F2-553288E4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E2B-B1B9-42D3-B7B6-76E21EF52B51}" type="datetime1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17058-55FE-4208-B2F4-D97E015F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354384-AB43-4DEC-8F16-A5F3F5BF3F3A}"/>
              </a:ext>
            </a:extLst>
          </p:cNvPr>
          <p:cNvSpPr/>
          <p:nvPr/>
        </p:nvSpPr>
        <p:spPr>
          <a:xfrm>
            <a:off x="2003610" y="0"/>
            <a:ext cx="7597589" cy="1378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dirty="0"/>
              <a:t> </a:t>
            </a:r>
            <a:r>
              <a:rPr lang="bn-IN" sz="3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bn-IN" sz="3200" dirty="0"/>
              <a:t> </a:t>
            </a:r>
          </a:p>
          <a:p>
            <a:pPr algn="ctr"/>
            <a:r>
              <a:rPr lang="bn-I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 শেষে শিক্ষার্থীরা যা শিখবেঃ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0D352-C9EA-454E-91FE-B9458C838255}"/>
              </a:ext>
            </a:extLst>
          </p:cNvPr>
          <p:cNvSpPr/>
          <p:nvPr/>
        </p:nvSpPr>
        <p:spPr>
          <a:xfrm>
            <a:off x="497540" y="1721223"/>
            <a:ext cx="11497235" cy="432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b="1" i="1" dirty="0">
                <a:solidFill>
                  <a:srgbClr val="FFFF00"/>
                </a:solidFill>
              </a:rPr>
              <a:t>শোনাঃ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১.২.১।উচ্চারিত পঠিত বাক্য,কথা মনোযোগ সহকারে শুনবে।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১.৩.৬।শুদ্ধউচ্চারণে প্রশ্ন করতে ও উত্তর দিতে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FF00"/>
                </a:solidFill>
              </a:rPr>
              <a:t>বলাঃ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১.১.২।যুক্তবর্ণ সহযোগে গঠিত শব্দযুক্ত বাক্য স্পষ্ট ও শুদ্ধভাবে বলতে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২.২.৩।প্রমিত উচ্চারণে ও ছন্দ বজায় রেখে সমমানের কবিতা আবৃতি করতে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rgbClr val="FFFF00"/>
                </a:solidFill>
              </a:rPr>
              <a:t>পড়াঃ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১.৫.১।বিরামচিহ্ন দেখে অর্থযতি ও শ্বাসযতি বজায় রেখে স্তবক সাবলীলভাবে পড়তে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rgbClr val="FFFF00"/>
                </a:solidFill>
              </a:rPr>
              <a:t>লেখাঃ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b="1" dirty="0">
                <a:solidFill>
                  <a:schemeClr val="bg1"/>
                </a:solidFill>
              </a:rPr>
              <a:t>১.৪.১।যুক্তব্যঞ্জণ সহযোগে গঠিত নতুন নতুন শব্দ ব্যবহার করে বাক্য লিখতে পারবে।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BB747-0BAF-45B1-8E1A-11338F7C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BE2F9-1498-43C8-864E-48358753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A1977-E16D-4657-AC79-80DAD8DA37C9}"/>
              </a:ext>
            </a:extLst>
          </p:cNvPr>
          <p:cNvSpPr/>
          <p:nvPr/>
        </p:nvSpPr>
        <p:spPr>
          <a:xfrm>
            <a:off x="2409371" y="0"/>
            <a:ext cx="6400801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চলো একটি ছবি দেখি</a:t>
            </a:r>
            <a:endParaRPr lang="en-US" sz="5400" b="1" u="sng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CB9BC-A08D-4BC1-8AD9-8CA70803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250724"/>
            <a:ext cx="6139543" cy="4609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87E719-CB00-443E-846B-A53E83ADBE2E}"/>
              </a:ext>
            </a:extLst>
          </p:cNvPr>
          <p:cNvSpPr/>
          <p:nvPr/>
        </p:nvSpPr>
        <p:spPr>
          <a:xfrm>
            <a:off x="6589059" y="1492623"/>
            <a:ext cx="5002306" cy="335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এটি একটি ঘাসফুলের ছবি।আর আজ আমরা ঘাসফুল নিয়ে একটি</a:t>
            </a:r>
            <a:r>
              <a:rPr lang="en-US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bn-IN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কবিতা  শিখব । </a:t>
            </a:r>
            <a:endParaRPr lang="en-US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61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CA8B6-162C-4CBD-B2DB-1F3CE9F0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BC94-0464-4ADB-A5F9-C90506D29C06}" type="datetime1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5CD7F-1295-495B-B095-0B88C0C7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94736-960C-467E-B46B-12E91BD1128F}"/>
              </a:ext>
            </a:extLst>
          </p:cNvPr>
          <p:cNvSpPr/>
          <p:nvPr/>
        </p:nvSpPr>
        <p:spPr>
          <a:xfrm>
            <a:off x="2043952" y="2607020"/>
            <a:ext cx="8619566" cy="189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002060"/>
                </a:solidFill>
              </a:rPr>
              <a:t>ঘাসফুল</a:t>
            </a:r>
          </a:p>
          <a:p>
            <a:pPr algn="ctr"/>
            <a:r>
              <a:rPr lang="bn-IN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লিখেছেনঃজ্যোতিরিন্দ্র মৈত্র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CBC4C-2EEF-491E-A99D-4DE891ABA31F}"/>
              </a:ext>
            </a:extLst>
          </p:cNvPr>
          <p:cNvSpPr/>
          <p:nvPr/>
        </p:nvSpPr>
        <p:spPr>
          <a:xfrm>
            <a:off x="2649072" y="215365"/>
            <a:ext cx="6563018" cy="139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6000" u="sng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আজকের পাঠঃ</a:t>
            </a:r>
            <a:endParaRPr lang="en-US" sz="6000" u="sng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5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C4875-2B66-48BA-B8DC-8A8FF3F4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F3FD-B0AC-43DA-84EF-BB42440E8114}" type="datetime1">
              <a:rPr lang="en-US" smtClean="0"/>
              <a:t>22-May-20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8B5EA-C5CE-4B73-8694-DD1EB933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2F5F7-DD1E-4152-9EC7-83476B30AFF8}"/>
              </a:ext>
            </a:extLst>
          </p:cNvPr>
          <p:cNvSpPr/>
          <p:nvPr/>
        </p:nvSpPr>
        <p:spPr>
          <a:xfrm>
            <a:off x="1869142" y="654636"/>
            <a:ext cx="8468018" cy="445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তাহলে চল তোমাদের বইয়ের ৭৩ নং পৃষ্ঠায় কবিতাটি পড়ে আসি।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246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5761" y="6331648"/>
            <a:ext cx="911939" cy="365125"/>
          </a:xfrm>
        </p:spPr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88105"/>
            <a:ext cx="6297612" cy="365125"/>
          </a:xfrm>
        </p:spPr>
        <p:txBody>
          <a:bodyPr/>
          <a:lstStyle/>
          <a:p>
            <a:r>
              <a:rPr lang="en-US"/>
              <a:t>kalamborpur gps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9256A-9F77-44C5-ADB2-57568D37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7714"/>
            <a:ext cx="7794171" cy="61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E464-ACEF-4EBD-BC62-EEA95123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B7-E43E-4AF7-A168-EFE31859B937}" type="datetime1">
              <a:rPr lang="en-US" smtClean="0"/>
              <a:t>22-May-20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2EAF3-3908-49EA-B21F-65176BDE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gps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F2663-133E-4E88-A325-4F642A7F0570}"/>
              </a:ext>
            </a:extLst>
          </p:cNvPr>
          <p:cNvSpPr/>
          <p:nvPr/>
        </p:nvSpPr>
        <p:spPr>
          <a:xfrm>
            <a:off x="2975428" y="406398"/>
            <a:ext cx="5747657" cy="119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সরব পাঠ</a:t>
            </a:r>
            <a:endParaRPr lang="en-US" sz="80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12BB6-3177-40F9-B6EB-CB647999DFCE}"/>
              </a:ext>
            </a:extLst>
          </p:cNvPr>
          <p:cNvSpPr/>
          <p:nvPr/>
        </p:nvSpPr>
        <p:spPr>
          <a:xfrm>
            <a:off x="4978400" y="2119085"/>
            <a:ext cx="7039428" cy="25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u="sng" dirty="0"/>
              <a:t> </a:t>
            </a:r>
            <a:r>
              <a:rPr lang="bn-IN" sz="7200" u="sng" dirty="0">
                <a:solidFill>
                  <a:srgbClr val="002060"/>
                </a:solidFill>
              </a:rPr>
              <a:t>শিক্ষক ও শিক্ষার্থী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404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2019-05-16T00:12:39Z</dcterms:created>
  <dcterms:modified xsi:type="dcterms:W3CDTF">2020-05-22T07:33:40Z</dcterms:modified>
</cp:coreProperties>
</file>