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2"/>
  </p:sldMasterIdLst>
  <p:notesMasterIdLst>
    <p:notesMasterId r:id="rId24"/>
  </p:notesMasterIdLst>
  <p:handoutMasterIdLst>
    <p:handoutMasterId r:id="rId25"/>
  </p:handoutMasterIdLst>
  <p:sldIdLst>
    <p:sldId id="299" r:id="rId3"/>
    <p:sldId id="300" r:id="rId4"/>
    <p:sldId id="297" r:id="rId5"/>
    <p:sldId id="298" r:id="rId6"/>
    <p:sldId id="278" r:id="rId7"/>
    <p:sldId id="293" r:id="rId8"/>
    <p:sldId id="279" r:id="rId9"/>
    <p:sldId id="281" r:id="rId10"/>
    <p:sldId id="282" r:id="rId11"/>
    <p:sldId id="285" r:id="rId12"/>
    <p:sldId id="283" r:id="rId13"/>
    <p:sldId id="284" r:id="rId14"/>
    <p:sldId id="286" r:id="rId15"/>
    <p:sldId id="290" r:id="rId16"/>
    <p:sldId id="295" r:id="rId17"/>
    <p:sldId id="287" r:id="rId18"/>
    <p:sldId id="296" r:id="rId19"/>
    <p:sldId id="291" r:id="rId20"/>
    <p:sldId id="294" r:id="rId21"/>
    <p:sldId id="303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15" userDrawn="1">
          <p15:clr>
            <a:srgbClr val="A4A3A4"/>
          </p15:clr>
        </p15:guide>
        <p15:guide id="3" orient="horz" pos="274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185" userDrawn="1">
          <p15:clr>
            <a:srgbClr val="A4A3A4"/>
          </p15:clr>
        </p15:guide>
        <p15:guide id="7" pos="5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1" autoAdjust="0"/>
  </p:normalViewPr>
  <p:slideViewPr>
    <p:cSldViewPr>
      <p:cViewPr varScale="1">
        <p:scale>
          <a:sx n="74" d="100"/>
          <a:sy n="74" d="100"/>
        </p:scale>
        <p:origin x="564" y="54"/>
      </p:cViewPr>
      <p:guideLst>
        <p:guide orient="horz" pos="2160"/>
        <p:guide orient="horz" pos="1015"/>
        <p:guide orient="horz" pos="274"/>
        <p:guide orient="horz" pos="3840"/>
        <p:guide pos="2880"/>
        <p:guide pos="5185"/>
        <p:guide pos="5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77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5/17/2020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5/17/2020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3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519" y="184350"/>
            <a:ext cx="6024171" cy="58342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algn="ctr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প্রেজেন্টেশন</a:t>
            </a:r>
            <a:r>
              <a:rPr lang="fr-FR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স্লাইড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প্রদর্শন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0" r="100000">
                        <a14:foregroundMark x1="13269" y1="18481" x2="50192" y2="90380"/>
                        <a14:foregroundMark x1="3654" y1="87595" x2="92308" y2="81772"/>
                        <a14:foregroundMark x1="46154" y1="54430" x2="86731" y2="97468"/>
                        <a14:foregroundMark x1="57308" y1="56203" x2="79808" y2="68354"/>
                        <a14:foregroundMark x1="85962" y1="67342" x2="97885" y2="66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97"/>
          <a:stretch/>
        </p:blipFill>
        <p:spPr>
          <a:xfrm>
            <a:off x="6864797" y="41690"/>
            <a:ext cx="2191477" cy="150657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20620834">
            <a:off x="957968" y="890325"/>
            <a:ext cx="6847652" cy="5630856"/>
            <a:chOff x="1143000" y="857250"/>
            <a:chExt cx="5945681" cy="5166583"/>
          </a:xfrm>
        </p:grpSpPr>
        <p:sp>
          <p:nvSpPr>
            <p:cNvPr id="9" name="Cube 8"/>
            <p:cNvSpPr/>
            <p:nvPr/>
          </p:nvSpPr>
          <p:spPr>
            <a:xfrm>
              <a:off x="5166509" y="3475838"/>
              <a:ext cx="1922172" cy="2515253"/>
            </a:xfrm>
            <a:prstGeom prst="cube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43000" y="857250"/>
              <a:ext cx="5412058" cy="5166583"/>
              <a:chOff x="1143000" y="857250"/>
              <a:chExt cx="5412058" cy="5166583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1143000" y="857250"/>
                <a:ext cx="1922172" cy="2515253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2392403" y="1787422"/>
                <a:ext cx="1922172" cy="2515253"/>
              </a:xfrm>
              <a:prstGeom prst="cube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3773206" y="2717594"/>
                <a:ext cx="1922172" cy="2515253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8947" y="1311229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 err="1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স্বা</a:t>
                </a:r>
                <a:endParaRPr lang="en-US" sz="1245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27211" y="2303809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গ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08242" y="3247688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09063" y="4015591"/>
                <a:ext cx="1345995" cy="200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45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10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686800" cy="51317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 Power point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নিয়ম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Start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all Program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MS Power Point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পয়েন্টের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যাবো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Or, Click Right Button on desktop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Fig1: Insert Power Point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new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MS Power Point Presentation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click on Power point Icon or, Right button on power point icon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Open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তাহলে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পয়েন্টের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যাবো</a:t>
            </a:r>
            <a:r>
              <a:rPr lang="en-US" sz="24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38200"/>
            <a:ext cx="6172200" cy="324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Folder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১. Click Right button on desktop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২. Click New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৩. Click Folder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৪. Write folder name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৫.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Perss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ফোল্ডার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81396"/>
            <a:ext cx="6553200" cy="27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762000"/>
            <a:ext cx="8610600" cy="30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Folder Rename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Folder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পরির্বতন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প্রক্রিয়াটি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অনুসরণ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করলেই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১. Folder-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select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২. Right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বাটনে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window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আসবে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Window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ঠিক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নিচে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Remame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লেখায়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নামটি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Enter Press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করলেই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Folder Rename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307"/>
            <a:ext cx="7391400" cy="30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31078"/>
            <a:ext cx="731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পাওয়ার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পয়েন্ট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প্রোগ্রাম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" y="1181129"/>
            <a:ext cx="9144000" cy="56768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17126"/>
            <a:ext cx="7310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পাওয়ার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পয়েন্ট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প্রোগ্রাম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789" y="1523320"/>
            <a:ext cx="80290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পাওয়ার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পয়েন্ট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হচ্ছে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প্রেজেন্টেশন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সফটওয়্যার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পাওয়ার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পয়েন্ট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মাধ্যমে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আমরা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ধরনের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প্রেজেন্টেশন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কাজ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কর্ম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থাকি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প্রেজেন্টেশনে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সাধারণত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অনেক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পারে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জন্য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মেনুর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রিবন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New Slide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কমান্ড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সিলেক্ট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করলে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কীবোর্ডের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Ctrl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বোতাম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চেপে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রেখে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বোতাম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চাপ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দিলে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হওয়া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Click to add title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এবং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Click to add text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লেখা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থাকবে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বর্ণিত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নিয়মে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লেখা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দুটি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ডিলিট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বাতিল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বাম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পাশের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থাম্বনেইল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উইন্ডোতে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হওয়া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ছোট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সংস্করণ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দেখা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যাবে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বর্ণিত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নিয়মে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টেক্সট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বক্সে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শিরোনাম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টাইপ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একুশ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একাত্তর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নিয়মে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তিনটি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টেক্সট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বক্সে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ভিন্ন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ভিন্ন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ভাবে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টাইপ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১৯৫২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সালের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২১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ফেব্রুয়ারি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ভাষা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আন্দোলনের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ভেতর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দিয়ে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স্বাধীনতার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আকাঙ্ক্ষা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স্পষ্ট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হয়ে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ওঠে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১৯৭১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সালের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২৬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মার্চ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স্বাধীনতা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দিবস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মুক্তিযুদ্ধ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শুরু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১৯৭১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সালের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১৬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ডিসেম্বর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বিজয়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দিবস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মুক্তিযুদ্ধে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বিজয়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লাভের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ভেতর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দিয়ে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আমাদের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স্বধীনতা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অর্জিত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বক্স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তিনটি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উপর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থেকে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নিচের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দিকে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পরপর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স্থাপন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সবার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উপরে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থাকবে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শিরোনাম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দ্বিতীয়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নিয়মে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আরও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যেতে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পারে</a:t>
            </a:r>
            <a:r>
              <a:rPr lang="en-US" sz="2000" dirty="0">
                <a:latin typeface="Shonar Bangla" panose="020B0502040204020203" pitchFamily="34" charset="0"/>
                <a:ea typeface="Times New Roman" panose="02020603050405020304" pitchFamily="18" charset="0"/>
              </a:rPr>
              <a:t>।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এটি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তিন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নম্বর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0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9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" y="1676400"/>
            <a:ext cx="8305800" cy="39087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তিন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নম্বর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করার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জন্য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পূর্ব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বর্ণিত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নিয়মে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একটি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টেক্সট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বক্সে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স্লাইডের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শিরোনাম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টাইপ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ধন্যবাদ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এভাবে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অনেকগুলো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যুক্ত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প্রয়োজন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অনুযায়ী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প্রেজেন্টেশন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তৈরির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কাজ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সম্পন্ন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করতে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হবে</a:t>
            </a:r>
            <a:r>
              <a:rPr lang="en-US" sz="36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প্রাথমিকভাবে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প্রেজেন্টেশন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তৈরির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বিভিন্ন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বৈশিষ্ট্য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আরোপ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সমগ্র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উপস্থাপনাকে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আকর্ষণীয়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তুলতে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হয়</a:t>
            </a:r>
            <a:r>
              <a:rPr lang="en-US" sz="3600" dirty="0">
                <a:latin typeface="Kokila" panose="020B0604020202020204" pitchFamily="34" charset="0"/>
                <a:ea typeface="Times New Roman" panose="02020603050405020304" pitchFamily="18" charset="0"/>
              </a:rPr>
              <a:t>।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2679" y="630087"/>
            <a:ext cx="628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পাওয়ার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পয়েন্ট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প্রোগ্রাম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</a:rPr>
              <a:t>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নতুন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স্লাইড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যোগ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1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734" y="1371600"/>
            <a:ext cx="8877866" cy="45012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প্রেজেন্টেশনে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স্লাইড</a:t>
            </a:r>
            <a:r>
              <a:rPr lang="en-US" sz="3200" b="1" dirty="0"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প্রদর্শন</a:t>
            </a:r>
            <a:endParaRPr lang="en-US" sz="3200" dirty="0">
              <a:ea typeface="Times New Roman" panose="02020603050405020304" pitchFamily="18" charset="0"/>
            </a:endParaRPr>
          </a:p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প্রেজেন্টেশনের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জন্য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দু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একটি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স্লাইড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তৈরি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করার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পর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দেখে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নেওয়া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যেতে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পারে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তৈরি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স্লাইডগুলো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যথাযথ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হয়েছে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কি</a:t>
            </a:r>
            <a:r>
              <a:rPr lang="en-US" sz="3200" dirty="0" err="1"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না</a:t>
            </a:r>
            <a:r>
              <a:rPr lang="en-US" sz="3200" dirty="0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।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এ</a:t>
            </a:r>
            <a:r>
              <a:rPr lang="en-US" sz="3200" dirty="0"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জন্য</a:t>
            </a:r>
            <a:r>
              <a:rPr lang="en-US" sz="3200" dirty="0">
                <a:ea typeface="Times New Roman" panose="02020603050405020304" pitchFamily="18" charset="0"/>
              </a:rPr>
              <a:t>-</a:t>
            </a:r>
            <a:endParaRPr lang="en-US" sz="3200" dirty="0">
              <a:latin typeface="Arial" panose="020B0604020202020204" pitchFamily="34" charset="0"/>
            </a:endParaRPr>
          </a:p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১.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কীবোর্ডের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F5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বোতামে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চাপ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দিলে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অথবা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View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মেনুর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রিবন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থেকে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Slide Show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সিলেক্ট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করলে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অথবা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স্ট্যাটাস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বার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এ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Slide Show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আইকন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ক্লিক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করলে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প্রেজেন্টেশনের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প্রথম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স্লাইডটি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উপস্থাপিত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হবে</a:t>
            </a:r>
            <a:r>
              <a:rPr lang="en-US" sz="3200" dirty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।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২.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প্রেজেন্টেশনের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একটি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স্লাইড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থেকে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পরবর্তী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স্লাইডে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যাওয়ার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জন্য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কীবোর্ডের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ডানমুখী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তীর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বোতামে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চাপ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দিতে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হবে</a:t>
            </a:r>
            <a:r>
              <a:rPr lang="en-US" sz="3200" dirty="0"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পূর্ববর্তী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স্লাইডে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ফেরার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জন্য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বামমুখী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তীর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বোতামে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চাপ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দিতে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Shonar Bangla" panose="020B0502040204020203" pitchFamily="34" charset="0"/>
              </a:rPr>
              <a:t>হবে</a:t>
            </a:r>
            <a:r>
              <a:rPr lang="en-US" sz="3200" dirty="0" smtClean="0">
                <a:latin typeface="Kokila" panose="020B0604020202020204" pitchFamily="34" charset="0"/>
                <a:ea typeface="Calibri" panose="020F0502020204030204" pitchFamily="34" charset="0"/>
                <a:cs typeface="Kokila" panose="020B0604020202020204" pitchFamily="34" charset="0"/>
              </a:rPr>
              <a:t>।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27596"/>
            <a:ext cx="6202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পাওয়ার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পয়েন্ট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প্রেজেন্টেশনে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স্লাইড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প্রদর্শন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5025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57400"/>
            <a:ext cx="7556775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প্রেজেন্টেশনের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মাঝামাঝি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স্লাইড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কীবোর্ডের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Shift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বোতাম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চেপে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F</a:t>
            </a:r>
            <a:r>
              <a:rPr lang="en-US" sz="2800" dirty="0" smtClean="0">
                <a:latin typeface="Verdana" panose="020B060403050404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5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বোতামে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স্লাইড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শো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উইন্ডো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সম্পাদনার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উইন্ডোতে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যাওয়ার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কীবোর্ডের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Esc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বোতামে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9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কাজগুলো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প্রত্যাশিতভাবে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কি-না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নেওয়ার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স্লাইড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নিশ্চিত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1927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200" b="1" kern="1800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800" dirty="0" err="1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1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0830" y="619272"/>
            <a:ext cx="6202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মাইক্রোসফট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পাওয়ার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পয়েন্ট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প্রেজেন্টেশনে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স্লাইড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প্রদর্শন</a:t>
            </a:r>
            <a:r>
              <a:rPr lang="en-US" sz="2400" b="1" dirty="0"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 </a:t>
            </a:r>
            <a:r>
              <a:rPr lang="en-US" sz="2400" b="1" dirty="0" err="1" smtClean="0">
                <a:latin typeface="Shonar Bangla" panose="020B0502040204020203" pitchFamily="34" charset="0"/>
                <a:ea typeface="Times New Roman" panose="02020603050405020304" pitchFamily="18" charset="0"/>
              </a:rPr>
              <a:t>করা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46396" y="3592493"/>
            <a:ext cx="3702025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৬-১১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7695" y="204546"/>
            <a:ext cx="1368922" cy="5078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465" y="489395"/>
            <a:ext cx="4247456" cy="5121957"/>
            <a:chOff x="1131022" y="1384558"/>
            <a:chExt cx="3422753" cy="3320127"/>
          </a:xfrm>
        </p:grpSpPr>
        <p:sp>
          <p:nvSpPr>
            <p:cNvPr id="8" name="TextBox 7"/>
            <p:cNvSpPr txBox="1"/>
            <p:nvPr/>
          </p:nvSpPr>
          <p:spPr>
            <a:xfrm>
              <a:off x="1131022" y="3068742"/>
              <a:ext cx="3422753" cy="163594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প্রকৌ, মোঃ মোস্তাফিজুর রহমান খান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ডিপ্লোমা ইন ইঞ্জিনি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রিং (কম্পিউটার)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আধ্যক্ষ(ভারপ্রাপ্ত) ও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অপারেশন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) </a:t>
              </a:r>
              <a:endParaRPr lang="bn-BD" sz="16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ছোটবাই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দিয়া বিজনেস ম্যানেজমেন্ট ইন্সটিটিউট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রাঙ্গাবালী, পটুয়াখালী।</a:t>
              </a:r>
            </a:p>
            <a:p>
              <a:pPr algn="ctr">
                <a:defRPr/>
              </a:pPr>
              <a:r>
                <a:rPr lang="bn-BD" dirty="0">
                  <a:latin typeface="NikoshBAN" pitchFamily="2" charset="0"/>
                  <a:cs typeface="NikoshBAN" pitchFamily="2" charset="0"/>
                </a:rPr>
                <a:t>মোবাইল : ০১৭৪৬১২০৯২৩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rgbClr val="7030A0"/>
                  </a:solidFill>
                  <a:latin typeface="Gloucester MT Extra Condensed" panose="02030808020601010101" pitchFamily="18" charset="0"/>
                  <a:cs typeface="NikoshBAN" pitchFamily="2" charset="0"/>
                </a:rPr>
                <a:t>Email-www.engmrkhan8@gmail.com</a:t>
              </a:r>
              <a:endParaRPr lang="bn-BD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394">
                          <a14:foregroundMark x1="41212" y1="67273" x2="96364" y2="9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339" y="1384558"/>
              <a:ext cx="2159491" cy="14900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4435356" y="873693"/>
            <a:ext cx="431830" cy="2662191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4" name="Cube 3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18" name="Cube 17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393586" y="3303947"/>
            <a:ext cx="431830" cy="2362756"/>
            <a:chOff x="3495878" y="1615639"/>
            <a:chExt cx="745110" cy="3781725"/>
          </a:xfrm>
          <a:solidFill>
            <a:schemeClr val="tx1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3534515" y="1615639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9" name="Cube 28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95878" y="3418678"/>
              <a:ext cx="706473" cy="1978686"/>
              <a:chOff x="3534515" y="1615639"/>
              <a:chExt cx="706473" cy="1978686"/>
            </a:xfrm>
            <a:grpFill/>
          </p:grpSpPr>
          <p:sp>
            <p:nvSpPr>
              <p:cNvPr id="25" name="Cube 24"/>
              <p:cNvSpPr/>
              <p:nvPr/>
            </p:nvSpPr>
            <p:spPr>
              <a:xfrm>
                <a:off x="3551233" y="161563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567951" y="2049482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534515" y="2432166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551233" y="2866009"/>
                <a:ext cx="673037" cy="728316"/>
              </a:xfrm>
              <a:prstGeom prst="cube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6401"/>
          <a:stretch/>
        </p:blipFill>
        <p:spPr>
          <a:xfrm>
            <a:off x="5856493" y="489395"/>
            <a:ext cx="2543406" cy="28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6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7856" y="381000"/>
            <a:ext cx="2505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663" y="17526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68598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প্রেজেন্টেশনে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স্লাইড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প্রদর্শন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কৌশল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489033" cy="5666704"/>
          </a:xfrm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অংশগ্রহনকৃত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99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5" y="3065172"/>
            <a:ext cx="9084971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" y="0"/>
            <a:ext cx="4394915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3" y="0"/>
            <a:ext cx="454320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>
          <a:xfrm>
            <a:off x="24685" y="3615744"/>
            <a:ext cx="4394915" cy="3242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2" y="3581400"/>
            <a:ext cx="457754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8" y="35417"/>
            <a:ext cx="9144000" cy="990600"/>
          </a:xfrm>
        </p:spPr>
        <p:txBody>
          <a:bodyPr>
            <a:noAutofit/>
          </a:bodyPr>
          <a:lstStyle/>
          <a:p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dirty="0" err="1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cap="none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843927"/>
              </p:ext>
            </p:extLst>
          </p:nvPr>
        </p:nvGraphicFramePr>
        <p:xfrm>
          <a:off x="2006958" y="3962400"/>
          <a:ext cx="5181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958" y="3962400"/>
                        <a:ext cx="5181600" cy="21336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urved Connector 5"/>
          <p:cNvCxnSpPr/>
          <p:nvPr/>
        </p:nvCxnSpPr>
        <p:spPr>
          <a:xfrm rot="5400000">
            <a:off x="3416658" y="2456108"/>
            <a:ext cx="2286000" cy="762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6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67000" y="152400"/>
            <a:ext cx="2514600" cy="6858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990600"/>
            <a:ext cx="5486400" cy="2133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-8882"/>
            <a:ext cx="3700052" cy="6851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600" b="1" kern="18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600" b="1" kern="1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8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পয়েন্টে</a:t>
            </a:r>
            <a:r>
              <a:rPr lang="en-US" sz="3600" b="1" kern="1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8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3600" b="1" kern="1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382000" cy="42418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প্রেজেন্টেশনের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অংশকে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ওয়ার্ড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প্রোগ্রামে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যেমন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ফাইলের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অনেক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তেমনি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একাধিক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থাকে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একাধিক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স্লাইডবিশিষ্ট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পৃষ্ঠাকে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হ্যান্ড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আউটস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পরিকল্পিতভাবে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খসড়া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নিতে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খসড়াকে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লে-আউট</a:t>
            </a:r>
            <a:r>
              <a:rPr lang="en-US" sz="3600" b="1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929266"/>
            <a:ext cx="5795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40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পয়েন্টে</a:t>
            </a:r>
            <a:r>
              <a:rPr lang="en-US" sz="40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স্লাইড</a:t>
            </a:r>
            <a:r>
              <a:rPr lang="en-US" sz="40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কাকে</a:t>
            </a:r>
            <a:r>
              <a:rPr lang="en-US" sz="40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40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11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স্লাইড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তৈরী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করার</a:t>
            </a:r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</a:rPr>
              <a:t>পদ্ধতিঃ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243"/>
            <a:ext cx="9144000" cy="6521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ডিজিটাল কন্টেন্ট বা মাইক্রোসফট পাওয়ার পয়েন্ট প্রেজেন্টেশন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" y="708409"/>
            <a:ext cx="9136487" cy="6149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7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9828"/>
            <a:ext cx="9143999" cy="20133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তৈরির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কলাকৌশলঃ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করবো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ফাইল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ফোল্ডার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স্লাইড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টেক্সট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লিখা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সেইপ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নেওয়া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সেভ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ফন্ট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সাইজ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কাজগুলো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সহজে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জেনে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243"/>
            <a:ext cx="9144000" cy="6521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ডিজিটাল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কন্টেন্ট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মাইক্রোসফট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পাওয়ার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পয়েন্ট</a:t>
            </a:r>
            <a:r>
              <a:rPr lang="en-US" sz="3400" b="1" kern="1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8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প্রেজেন্টেশন</a:t>
            </a:r>
            <a:endParaRPr lang="en-US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0BA44C2-DD02-4728-BB84-A46183D4F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776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Calibri</vt:lpstr>
      <vt:lpstr>Gloucester MT Extra Condensed</vt:lpstr>
      <vt:lpstr>Kokila</vt:lpstr>
      <vt:lpstr>Mangal</vt:lpstr>
      <vt:lpstr>Nikosh</vt:lpstr>
      <vt:lpstr>NikoshBAN</vt:lpstr>
      <vt:lpstr>Palatino Linotype</vt:lpstr>
      <vt:lpstr>Shonar Bangla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Packager Shell Object</vt:lpstr>
      <vt:lpstr>PowerPoint Presentation</vt:lpstr>
      <vt:lpstr>PowerPoint Presentation</vt:lpstr>
      <vt:lpstr>ছবিগুলো দেখে কি বুঝি?</vt:lpstr>
      <vt:lpstr>এসো একটি ভিডিও দেখি এবং বুঝতে চেষ্টা করি।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পাঠে অংশগ্রহনকৃত সকল শিক্ষার্থীদের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2020-05-08T19:03:36Z</dcterms:created>
  <dcterms:modified xsi:type="dcterms:W3CDTF">2020-05-17T16:08:34Z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TC034605549991</vt:lpwstr>
  </property>
</Properties>
</file>