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81" r:id="rId2"/>
    <p:sldId id="283" r:id="rId3"/>
    <p:sldId id="291" r:id="rId4"/>
    <p:sldId id="260" r:id="rId5"/>
    <p:sldId id="296" r:id="rId6"/>
    <p:sldId id="293" r:id="rId7"/>
    <p:sldId id="299" r:id="rId8"/>
    <p:sldId id="301" r:id="rId9"/>
    <p:sldId id="303" r:id="rId10"/>
    <p:sldId id="305" r:id="rId11"/>
    <p:sldId id="307" r:id="rId12"/>
    <p:sldId id="309" r:id="rId13"/>
    <p:sldId id="311" r:id="rId14"/>
    <p:sldId id="298" r:id="rId15"/>
    <p:sldId id="319" r:id="rId16"/>
    <p:sldId id="313" r:id="rId17"/>
    <p:sldId id="317" r:id="rId18"/>
    <p:sldId id="271" r:id="rId19"/>
    <p:sldId id="272" r:id="rId20"/>
    <p:sldId id="273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-84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9D324-1CA4-4004-8564-C71539E67A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1BCF98-7BCE-4D06-B13C-C1F166731958}">
      <dgm:prSet phldrT="[Text]"/>
      <dgm:spPr>
        <a:solidFill>
          <a:schemeClr val="tx2">
            <a:lumMod val="50000"/>
            <a:lumOff val="50000"/>
          </a:schemeClr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Listening</a:t>
          </a:r>
          <a:endParaRPr lang="en-GB" dirty="0"/>
        </a:p>
      </dgm:t>
    </dgm:pt>
    <dgm:pt modelId="{D1110FFD-B3B6-4740-8D8E-229357E86EF9}" type="parTrans" cxnId="{C1E3110F-7329-4B50-BECF-250486E2B3B0}">
      <dgm:prSet/>
      <dgm:spPr/>
      <dgm:t>
        <a:bodyPr/>
        <a:lstStyle/>
        <a:p>
          <a:endParaRPr lang="en-GB"/>
        </a:p>
      </dgm:t>
    </dgm:pt>
    <dgm:pt modelId="{87842EB5-8B2E-4E1D-B4B7-F2C4D59E804C}" type="sibTrans" cxnId="{C1E3110F-7329-4B50-BECF-250486E2B3B0}">
      <dgm:prSet/>
      <dgm:spPr/>
      <dgm:t>
        <a:bodyPr/>
        <a:lstStyle/>
        <a:p>
          <a:endParaRPr lang="en-GB"/>
        </a:p>
      </dgm:t>
    </dgm:pt>
    <dgm:pt modelId="{1855D66B-531B-4C5F-97BB-00F4362AB77A}">
      <dgm:prSet phldrT="[Text]" custT="1"/>
      <dgm:spPr>
        <a:solidFill>
          <a:srgbClr val="00B0F0">
            <a:alpha val="90000"/>
          </a:srgb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4.2.1. Able to understand and enjoy simple story</a:t>
          </a:r>
          <a:r>
            <a:rPr lang="en-US" sz="2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GB" sz="2100" dirty="0"/>
        </a:p>
      </dgm:t>
    </dgm:pt>
    <dgm:pt modelId="{806346E2-89B4-4704-8477-F74E8375D967}" type="parTrans" cxnId="{4C418772-8A63-466B-B783-08C218B668CA}">
      <dgm:prSet/>
      <dgm:spPr/>
      <dgm:t>
        <a:bodyPr/>
        <a:lstStyle/>
        <a:p>
          <a:endParaRPr lang="en-GB"/>
        </a:p>
      </dgm:t>
    </dgm:pt>
    <dgm:pt modelId="{F9B86779-3729-44CA-842E-B93E0E694E08}" type="sibTrans" cxnId="{4C418772-8A63-466B-B783-08C218B668CA}">
      <dgm:prSet/>
      <dgm:spPr/>
      <dgm:t>
        <a:bodyPr/>
        <a:lstStyle/>
        <a:p>
          <a:endParaRPr lang="en-GB"/>
        </a:p>
      </dgm:t>
    </dgm:pt>
    <dgm:pt modelId="{A7BDF778-5454-425B-8ED9-C164EA4A1911}">
      <dgm:prSet phldrT="[Text]"/>
      <dgm:spPr>
        <a:solidFill>
          <a:srgbClr val="FF00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Speaking</a:t>
          </a:r>
          <a:endParaRPr lang="en-GB" dirty="0"/>
        </a:p>
      </dgm:t>
    </dgm:pt>
    <dgm:pt modelId="{AB40C5C3-5B24-4D11-BD7D-AE199BD5A6B4}" type="parTrans" cxnId="{741D33AD-6964-41B1-838F-9B0B5AACF366}">
      <dgm:prSet/>
      <dgm:spPr/>
      <dgm:t>
        <a:bodyPr/>
        <a:lstStyle/>
        <a:p>
          <a:endParaRPr lang="en-GB"/>
        </a:p>
      </dgm:t>
    </dgm:pt>
    <dgm:pt modelId="{11A6F2C2-08D7-4C2F-9A63-95748FF0A8D7}" type="sibTrans" cxnId="{741D33AD-6964-41B1-838F-9B0B5AACF366}">
      <dgm:prSet/>
      <dgm:spPr/>
      <dgm:t>
        <a:bodyPr/>
        <a:lstStyle/>
        <a:p>
          <a:endParaRPr lang="en-GB"/>
        </a:p>
      </dgm:t>
    </dgm:pt>
    <dgm:pt modelId="{F6C3943C-1982-4AEE-93F8-821125528E84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6.2.1. Able to talk about people.</a:t>
          </a:r>
          <a:endParaRPr lang="en-GB" sz="3200" dirty="0"/>
        </a:p>
      </dgm:t>
    </dgm:pt>
    <dgm:pt modelId="{AF3AFD4B-9421-4D1C-B346-B456311861E7}" type="parTrans" cxnId="{9B92727E-B42D-4211-BBFB-0834119EB037}">
      <dgm:prSet/>
      <dgm:spPr/>
      <dgm:t>
        <a:bodyPr/>
        <a:lstStyle/>
        <a:p>
          <a:endParaRPr lang="en-GB"/>
        </a:p>
      </dgm:t>
    </dgm:pt>
    <dgm:pt modelId="{E85D1042-2DC9-4000-83F9-CB66345980CC}" type="sibTrans" cxnId="{9B92727E-B42D-4211-BBFB-0834119EB037}">
      <dgm:prSet/>
      <dgm:spPr/>
      <dgm:t>
        <a:bodyPr/>
        <a:lstStyle/>
        <a:p>
          <a:endParaRPr lang="en-GB"/>
        </a:p>
      </dgm:t>
    </dgm:pt>
    <dgm:pt modelId="{5A740254-4CE3-480E-A1FF-87C89CD6116C}">
      <dgm:prSet phldrT="[Text]"/>
      <dgm:spPr>
        <a:solidFill>
          <a:srgbClr val="92D05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Reading</a:t>
          </a:r>
          <a:endParaRPr lang="en-GB" dirty="0"/>
        </a:p>
      </dgm:t>
    </dgm:pt>
    <dgm:pt modelId="{D76CBAA8-A875-4C9A-92D5-0C2E489CC158}" type="parTrans" cxnId="{F769BC07-733F-47A3-AC37-FB8EA1506687}">
      <dgm:prSet/>
      <dgm:spPr/>
      <dgm:t>
        <a:bodyPr/>
        <a:lstStyle/>
        <a:p>
          <a:endParaRPr lang="en-GB"/>
        </a:p>
      </dgm:t>
    </dgm:pt>
    <dgm:pt modelId="{EECB3FB1-B5FB-4B81-95B8-FCB13C39AAC3}" type="sibTrans" cxnId="{F769BC07-733F-47A3-AC37-FB8EA1506687}">
      <dgm:prSet/>
      <dgm:spPr/>
      <dgm:t>
        <a:bodyPr/>
        <a:lstStyle/>
        <a:p>
          <a:endParaRPr lang="en-GB"/>
        </a:p>
      </dgm:t>
    </dgm:pt>
    <dgm:pt modelId="{3FAA1BA0-5E66-4D19-B339-8395EACE3036}">
      <dgm:prSet phldrT="[Text]" custT="1"/>
      <dgm:spPr>
        <a:solidFill>
          <a:srgbClr val="FFFF00">
            <a:alpha val="90000"/>
          </a:srgb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1.7. Able to read the paragraph with correct stress and intonation.</a:t>
          </a:r>
          <a:endParaRPr lang="en-GB" sz="2400" dirty="0"/>
        </a:p>
      </dgm:t>
    </dgm:pt>
    <dgm:pt modelId="{42100A08-5281-4A43-B1C8-621B52077751}" type="parTrans" cxnId="{E40EDAE2-3E1B-4CFD-9AD9-D19C79A52556}">
      <dgm:prSet/>
      <dgm:spPr/>
      <dgm:t>
        <a:bodyPr/>
        <a:lstStyle/>
        <a:p>
          <a:endParaRPr lang="en-GB"/>
        </a:p>
      </dgm:t>
    </dgm:pt>
    <dgm:pt modelId="{AAD44A51-1378-4566-952C-8F25B21733DA}" type="sibTrans" cxnId="{E40EDAE2-3E1B-4CFD-9AD9-D19C79A52556}">
      <dgm:prSet/>
      <dgm:spPr/>
      <dgm:t>
        <a:bodyPr/>
        <a:lstStyle/>
        <a:p>
          <a:endParaRPr lang="en-GB"/>
        </a:p>
      </dgm:t>
    </dgm:pt>
    <dgm:pt modelId="{2015C957-DFA0-4E07-BD43-B3043EADD050}">
      <dgm:prSet phldrT="[Text]"/>
      <dgm:spPr>
        <a:solidFill>
          <a:srgbClr val="FF0000"/>
        </a:solidFill>
        <a:ln w="76200">
          <a:solidFill>
            <a:srgbClr val="FF0000"/>
          </a:solidFill>
        </a:ln>
      </dgm:spPr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Writing</a:t>
          </a:r>
          <a:endParaRPr lang="en-GB" dirty="0"/>
        </a:p>
      </dgm:t>
    </dgm:pt>
    <dgm:pt modelId="{F44BB5D9-A5AC-4C1B-B7FB-A66EED0614E2}" type="parTrans" cxnId="{AFD357C9-B879-4D48-BCE0-66343F809690}">
      <dgm:prSet/>
      <dgm:spPr/>
      <dgm:t>
        <a:bodyPr/>
        <a:lstStyle/>
        <a:p>
          <a:endParaRPr lang="en-GB"/>
        </a:p>
      </dgm:t>
    </dgm:pt>
    <dgm:pt modelId="{D4A6E922-E6AD-47FD-A6FF-D988861B399F}" type="sibTrans" cxnId="{AFD357C9-B879-4D48-BCE0-66343F809690}">
      <dgm:prSet/>
      <dgm:spPr/>
      <dgm:t>
        <a:bodyPr/>
        <a:lstStyle/>
        <a:p>
          <a:endParaRPr lang="en-GB"/>
        </a:p>
      </dgm:t>
    </dgm:pt>
    <dgm:pt modelId="{CFDB0C30-F8BE-4309-B5EC-4F1D90B08EA0}">
      <dgm:prSet phldrT="[Text]" custT="1"/>
      <dgm:spPr>
        <a:solidFill>
          <a:srgbClr val="92D050">
            <a:alpha val="90000"/>
          </a:srgb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10.1.1. Able to write a short composition by answering a set of questions</a:t>
          </a:r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. </a:t>
          </a:r>
          <a:endParaRPr lang="en-GB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78E9ED-8A75-4CB2-B30A-4572F6265938}" type="parTrans" cxnId="{1D7BA49F-F3B7-4D4C-9545-F0CE327BF2F2}">
      <dgm:prSet/>
      <dgm:spPr/>
      <dgm:t>
        <a:bodyPr/>
        <a:lstStyle/>
        <a:p>
          <a:endParaRPr lang="en-GB"/>
        </a:p>
      </dgm:t>
    </dgm:pt>
    <dgm:pt modelId="{A0452F61-EC6F-4A7B-BB5D-4C7715D98E38}" type="sibTrans" cxnId="{1D7BA49F-F3B7-4D4C-9545-F0CE327BF2F2}">
      <dgm:prSet/>
      <dgm:spPr/>
      <dgm:t>
        <a:bodyPr/>
        <a:lstStyle/>
        <a:p>
          <a:endParaRPr lang="en-GB"/>
        </a:p>
      </dgm:t>
    </dgm:pt>
    <dgm:pt modelId="{30255B0E-352A-45B5-89A1-BE0DD869F638}">
      <dgm:prSet phldrT="[Text]" custT="1"/>
      <dgm:spPr>
        <a:solidFill>
          <a:schemeClr val="accent6">
            <a:lumMod val="60000"/>
            <a:lumOff val="40000"/>
            <a:alpha val="90000"/>
          </a:scheme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3200" dirty="0"/>
        </a:p>
      </dgm:t>
    </dgm:pt>
    <dgm:pt modelId="{B8B5ACA1-B274-441D-944C-50B2318F4542}" type="parTrans" cxnId="{DD8D0707-9881-496C-A59D-AA67E856FDDE}">
      <dgm:prSet/>
      <dgm:spPr/>
      <dgm:t>
        <a:bodyPr/>
        <a:lstStyle/>
        <a:p>
          <a:endParaRPr lang="en-GB"/>
        </a:p>
      </dgm:t>
    </dgm:pt>
    <dgm:pt modelId="{DAE33473-7B87-4F0B-8EB6-DB0578C51626}" type="sibTrans" cxnId="{DD8D0707-9881-496C-A59D-AA67E856FDDE}">
      <dgm:prSet/>
      <dgm:spPr/>
      <dgm:t>
        <a:bodyPr/>
        <a:lstStyle/>
        <a:p>
          <a:endParaRPr lang="en-GB"/>
        </a:p>
      </dgm:t>
    </dgm:pt>
    <dgm:pt modelId="{64143C29-25EB-493C-93C2-F030B2F4B12B}">
      <dgm:prSet phldrT="[Text]" custT="1"/>
      <dgm:spPr>
        <a:solidFill>
          <a:srgbClr val="FFFF00">
            <a:alpha val="90000"/>
          </a:srgb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2400" dirty="0"/>
        </a:p>
      </dgm:t>
    </dgm:pt>
    <dgm:pt modelId="{EAFF1958-7F85-40B2-A109-21F738A35A55}" type="parTrans" cxnId="{93A3375E-2C52-40B3-81CD-85DCDC7D0B8D}">
      <dgm:prSet/>
      <dgm:spPr/>
      <dgm:t>
        <a:bodyPr/>
        <a:lstStyle/>
        <a:p>
          <a:endParaRPr lang="en-GB"/>
        </a:p>
      </dgm:t>
    </dgm:pt>
    <dgm:pt modelId="{E0E2FBED-B1B3-405F-9EB1-BBADCDAF9F1F}" type="sibTrans" cxnId="{93A3375E-2C52-40B3-81CD-85DCDC7D0B8D}">
      <dgm:prSet/>
      <dgm:spPr/>
      <dgm:t>
        <a:bodyPr/>
        <a:lstStyle/>
        <a:p>
          <a:endParaRPr lang="en-GB"/>
        </a:p>
      </dgm:t>
    </dgm:pt>
    <dgm:pt modelId="{C8D0C8F4-3AAB-4F0D-866F-C8EC4C703A1E}">
      <dgm:prSet phldrT="[Text]" custT="1"/>
      <dgm:spPr>
        <a:solidFill>
          <a:srgbClr val="92D050">
            <a:alpha val="90000"/>
          </a:srgbClr>
        </a:solidFill>
        <a:ln w="381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GB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F6A3878-109A-494D-9C89-F4132EE4E54A}" type="parTrans" cxnId="{7168631F-7BD6-4667-AF2D-F92BA5566B97}">
      <dgm:prSet/>
      <dgm:spPr/>
      <dgm:t>
        <a:bodyPr/>
        <a:lstStyle/>
        <a:p>
          <a:endParaRPr lang="en-GB"/>
        </a:p>
      </dgm:t>
    </dgm:pt>
    <dgm:pt modelId="{6A3854E7-E843-47EE-9944-EB4F34CB5359}" type="sibTrans" cxnId="{7168631F-7BD6-4667-AF2D-F92BA5566B97}">
      <dgm:prSet/>
      <dgm:spPr/>
      <dgm:t>
        <a:bodyPr/>
        <a:lstStyle/>
        <a:p>
          <a:endParaRPr lang="en-GB"/>
        </a:p>
      </dgm:t>
    </dgm:pt>
    <dgm:pt modelId="{AC557D1F-15F4-46F3-B981-02E1D052F29C}" type="pres">
      <dgm:prSet presAssocID="{0D89D324-1CA4-4004-8564-C71539E67A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3709C0-A78D-4C3D-99EF-10FAC5051C9C}" type="pres">
      <dgm:prSet presAssocID="{591BCF98-7BCE-4D06-B13C-C1F166731958}" presName="linNode" presStyleCnt="0"/>
      <dgm:spPr/>
    </dgm:pt>
    <dgm:pt modelId="{1BCBA04C-D5E6-413E-B667-175A4C63833A}" type="pres">
      <dgm:prSet presAssocID="{591BCF98-7BCE-4D06-B13C-C1F16673195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EFD83-E016-4246-A21F-D30764CA1BE5}" type="pres">
      <dgm:prSet presAssocID="{591BCF98-7BCE-4D06-B13C-C1F16673195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9CF47-A8D1-4900-B8ED-C2B7AE2910AC}" type="pres">
      <dgm:prSet presAssocID="{87842EB5-8B2E-4E1D-B4B7-F2C4D59E804C}" presName="sp" presStyleCnt="0"/>
      <dgm:spPr/>
    </dgm:pt>
    <dgm:pt modelId="{E6386A95-1A97-4DFD-800A-05AD27963320}" type="pres">
      <dgm:prSet presAssocID="{A7BDF778-5454-425B-8ED9-C164EA4A1911}" presName="linNode" presStyleCnt="0"/>
      <dgm:spPr/>
    </dgm:pt>
    <dgm:pt modelId="{7B2A34D6-7A00-429B-A902-4F953A9A965B}" type="pres">
      <dgm:prSet presAssocID="{A7BDF778-5454-425B-8ED9-C164EA4A191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D9BDF-5662-4D79-83A2-6F025DF30BB7}" type="pres">
      <dgm:prSet presAssocID="{A7BDF778-5454-425B-8ED9-C164EA4A191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85E6EC-B1B6-41CD-A901-AE11A49A2EB3}" type="pres">
      <dgm:prSet presAssocID="{11A6F2C2-08D7-4C2F-9A63-95748FF0A8D7}" presName="sp" presStyleCnt="0"/>
      <dgm:spPr/>
    </dgm:pt>
    <dgm:pt modelId="{AAE52083-1AE4-47FA-A395-0A8DCE2AD845}" type="pres">
      <dgm:prSet presAssocID="{5A740254-4CE3-480E-A1FF-87C89CD6116C}" presName="linNode" presStyleCnt="0"/>
      <dgm:spPr/>
    </dgm:pt>
    <dgm:pt modelId="{E3667FAC-1213-4E9B-A921-E9A84C43C98F}" type="pres">
      <dgm:prSet presAssocID="{5A740254-4CE3-480E-A1FF-87C89CD6116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D830A4-96A4-4A6B-9BAB-54602C62228A}" type="pres">
      <dgm:prSet presAssocID="{5A740254-4CE3-480E-A1FF-87C89CD6116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D6011D-52D6-4911-A371-F54A36DDFC7D}" type="pres">
      <dgm:prSet presAssocID="{EECB3FB1-B5FB-4B81-95B8-FCB13C39AAC3}" presName="sp" presStyleCnt="0"/>
      <dgm:spPr/>
    </dgm:pt>
    <dgm:pt modelId="{BAF64B77-6EFC-47A5-AE98-E16F1265B2B3}" type="pres">
      <dgm:prSet presAssocID="{2015C957-DFA0-4E07-BD43-B3043EADD050}" presName="linNode" presStyleCnt="0"/>
      <dgm:spPr/>
    </dgm:pt>
    <dgm:pt modelId="{0E6046D1-1BEC-4DE1-B1BB-917A4AA702A2}" type="pres">
      <dgm:prSet presAssocID="{2015C957-DFA0-4E07-BD43-B3043EADD05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2817E-CCF1-4627-A852-62C31995A27B}" type="pres">
      <dgm:prSet presAssocID="{2015C957-DFA0-4E07-BD43-B3043EADD05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CCE377B-ABE4-4442-BEE7-773A5E055C4B}" type="presOf" srcId="{CFDB0C30-F8BE-4309-B5EC-4F1D90B08EA0}" destId="{F7C2817E-CCF1-4627-A852-62C31995A27B}" srcOrd="0" destOrd="1" presId="urn:microsoft.com/office/officeart/2005/8/layout/vList5"/>
    <dgm:cxn modelId="{DD8D0707-9881-496C-A59D-AA67E856FDDE}" srcId="{A7BDF778-5454-425B-8ED9-C164EA4A1911}" destId="{30255B0E-352A-45B5-89A1-BE0DD869F638}" srcOrd="0" destOrd="0" parTransId="{B8B5ACA1-B274-441D-944C-50B2318F4542}" sibTransId="{DAE33473-7B87-4F0B-8EB6-DB0578C51626}"/>
    <dgm:cxn modelId="{AFD357C9-B879-4D48-BCE0-66343F809690}" srcId="{0D89D324-1CA4-4004-8564-C71539E67A44}" destId="{2015C957-DFA0-4E07-BD43-B3043EADD050}" srcOrd="3" destOrd="0" parTransId="{F44BB5D9-A5AC-4C1B-B7FB-A66EED0614E2}" sibTransId="{D4A6E922-E6AD-47FD-A6FF-D988861B399F}"/>
    <dgm:cxn modelId="{95B79AF8-E7AA-43B1-BE94-DB320CE0295C}" type="presOf" srcId="{A7BDF778-5454-425B-8ED9-C164EA4A1911}" destId="{7B2A34D6-7A00-429B-A902-4F953A9A965B}" srcOrd="0" destOrd="0" presId="urn:microsoft.com/office/officeart/2005/8/layout/vList5"/>
    <dgm:cxn modelId="{47A9BFBF-2B75-4C55-B536-9F88423E6839}" type="presOf" srcId="{1855D66B-531B-4C5F-97BB-00F4362AB77A}" destId="{241EFD83-E016-4246-A21F-D30764CA1BE5}" srcOrd="0" destOrd="0" presId="urn:microsoft.com/office/officeart/2005/8/layout/vList5"/>
    <dgm:cxn modelId="{1D7BA49F-F3B7-4D4C-9545-F0CE327BF2F2}" srcId="{2015C957-DFA0-4E07-BD43-B3043EADD050}" destId="{CFDB0C30-F8BE-4309-B5EC-4F1D90B08EA0}" srcOrd="1" destOrd="0" parTransId="{BE78E9ED-8A75-4CB2-B30A-4572F6265938}" sibTransId="{A0452F61-EC6F-4A7B-BB5D-4C7715D98E38}"/>
    <dgm:cxn modelId="{406CA689-582B-498A-B19D-5A15FF51C1B0}" type="presOf" srcId="{C8D0C8F4-3AAB-4F0D-866F-C8EC4C703A1E}" destId="{F7C2817E-CCF1-4627-A852-62C31995A27B}" srcOrd="0" destOrd="0" presId="urn:microsoft.com/office/officeart/2005/8/layout/vList5"/>
    <dgm:cxn modelId="{2171BD46-64C0-4334-8C08-9247EEB58895}" type="presOf" srcId="{3FAA1BA0-5E66-4D19-B339-8395EACE3036}" destId="{25D830A4-96A4-4A6B-9BAB-54602C62228A}" srcOrd="0" destOrd="1" presId="urn:microsoft.com/office/officeart/2005/8/layout/vList5"/>
    <dgm:cxn modelId="{D8D7C541-9731-48DF-9698-9E7BFC5D6EA6}" type="presOf" srcId="{2015C957-DFA0-4E07-BD43-B3043EADD050}" destId="{0E6046D1-1BEC-4DE1-B1BB-917A4AA702A2}" srcOrd="0" destOrd="0" presId="urn:microsoft.com/office/officeart/2005/8/layout/vList5"/>
    <dgm:cxn modelId="{9B92727E-B42D-4211-BBFB-0834119EB037}" srcId="{A7BDF778-5454-425B-8ED9-C164EA4A1911}" destId="{F6C3943C-1982-4AEE-93F8-821125528E84}" srcOrd="1" destOrd="0" parTransId="{AF3AFD4B-9421-4D1C-B346-B456311861E7}" sibTransId="{E85D1042-2DC9-4000-83F9-CB66345980CC}"/>
    <dgm:cxn modelId="{C1E3110F-7329-4B50-BECF-250486E2B3B0}" srcId="{0D89D324-1CA4-4004-8564-C71539E67A44}" destId="{591BCF98-7BCE-4D06-B13C-C1F166731958}" srcOrd="0" destOrd="0" parTransId="{D1110FFD-B3B6-4740-8D8E-229357E86EF9}" sibTransId="{87842EB5-8B2E-4E1D-B4B7-F2C4D59E804C}"/>
    <dgm:cxn modelId="{F769BC07-733F-47A3-AC37-FB8EA1506687}" srcId="{0D89D324-1CA4-4004-8564-C71539E67A44}" destId="{5A740254-4CE3-480E-A1FF-87C89CD6116C}" srcOrd="2" destOrd="0" parTransId="{D76CBAA8-A875-4C9A-92D5-0C2E489CC158}" sibTransId="{EECB3FB1-B5FB-4B81-95B8-FCB13C39AAC3}"/>
    <dgm:cxn modelId="{5518C575-19A8-47CF-BCEA-BD975A75CB0A}" type="presOf" srcId="{64143C29-25EB-493C-93C2-F030B2F4B12B}" destId="{25D830A4-96A4-4A6B-9BAB-54602C62228A}" srcOrd="0" destOrd="0" presId="urn:microsoft.com/office/officeart/2005/8/layout/vList5"/>
    <dgm:cxn modelId="{1A422B01-2228-42E5-9C6D-48EE11698344}" type="presOf" srcId="{30255B0E-352A-45B5-89A1-BE0DD869F638}" destId="{DE1D9BDF-5662-4D79-83A2-6F025DF30BB7}" srcOrd="0" destOrd="0" presId="urn:microsoft.com/office/officeart/2005/8/layout/vList5"/>
    <dgm:cxn modelId="{93A3375E-2C52-40B3-81CD-85DCDC7D0B8D}" srcId="{5A740254-4CE3-480E-A1FF-87C89CD6116C}" destId="{64143C29-25EB-493C-93C2-F030B2F4B12B}" srcOrd="0" destOrd="0" parTransId="{EAFF1958-7F85-40B2-A109-21F738A35A55}" sibTransId="{E0E2FBED-B1B3-405F-9EB1-BBADCDAF9F1F}"/>
    <dgm:cxn modelId="{7168631F-7BD6-4667-AF2D-F92BA5566B97}" srcId="{2015C957-DFA0-4E07-BD43-B3043EADD050}" destId="{C8D0C8F4-3AAB-4F0D-866F-C8EC4C703A1E}" srcOrd="0" destOrd="0" parTransId="{BF6A3878-109A-494D-9C89-F4132EE4E54A}" sibTransId="{6A3854E7-E843-47EE-9944-EB4F34CB5359}"/>
    <dgm:cxn modelId="{741D33AD-6964-41B1-838F-9B0B5AACF366}" srcId="{0D89D324-1CA4-4004-8564-C71539E67A44}" destId="{A7BDF778-5454-425B-8ED9-C164EA4A1911}" srcOrd="1" destOrd="0" parTransId="{AB40C5C3-5B24-4D11-BD7D-AE199BD5A6B4}" sibTransId="{11A6F2C2-08D7-4C2F-9A63-95748FF0A8D7}"/>
    <dgm:cxn modelId="{959E10D8-22F1-426C-B8B8-099814D6A770}" type="presOf" srcId="{591BCF98-7BCE-4D06-B13C-C1F166731958}" destId="{1BCBA04C-D5E6-413E-B667-175A4C63833A}" srcOrd="0" destOrd="0" presId="urn:microsoft.com/office/officeart/2005/8/layout/vList5"/>
    <dgm:cxn modelId="{F3E8B2BD-6D44-4E3C-A8F9-C706977B75C2}" type="presOf" srcId="{5A740254-4CE3-480E-A1FF-87C89CD6116C}" destId="{E3667FAC-1213-4E9B-A921-E9A84C43C98F}" srcOrd="0" destOrd="0" presId="urn:microsoft.com/office/officeart/2005/8/layout/vList5"/>
    <dgm:cxn modelId="{E40EDAE2-3E1B-4CFD-9AD9-D19C79A52556}" srcId="{5A740254-4CE3-480E-A1FF-87C89CD6116C}" destId="{3FAA1BA0-5E66-4D19-B339-8395EACE3036}" srcOrd="1" destOrd="0" parTransId="{42100A08-5281-4A43-B1C8-621B52077751}" sibTransId="{AAD44A51-1378-4566-952C-8F25B21733DA}"/>
    <dgm:cxn modelId="{BC768348-7454-4E43-8A93-908EFD7EE6B2}" type="presOf" srcId="{0D89D324-1CA4-4004-8564-C71539E67A44}" destId="{AC557D1F-15F4-46F3-B981-02E1D052F29C}" srcOrd="0" destOrd="0" presId="urn:microsoft.com/office/officeart/2005/8/layout/vList5"/>
    <dgm:cxn modelId="{4C418772-8A63-466B-B783-08C218B668CA}" srcId="{591BCF98-7BCE-4D06-B13C-C1F166731958}" destId="{1855D66B-531B-4C5F-97BB-00F4362AB77A}" srcOrd="0" destOrd="0" parTransId="{806346E2-89B4-4704-8477-F74E8375D967}" sibTransId="{F9B86779-3729-44CA-842E-B93E0E694E08}"/>
    <dgm:cxn modelId="{F0C5E5A1-DE24-4E61-8EF2-531C5B24B4D0}" type="presOf" srcId="{F6C3943C-1982-4AEE-93F8-821125528E84}" destId="{DE1D9BDF-5662-4D79-83A2-6F025DF30BB7}" srcOrd="0" destOrd="1" presId="urn:microsoft.com/office/officeart/2005/8/layout/vList5"/>
    <dgm:cxn modelId="{5D106F8A-A0AE-4FF1-BCD7-1C4077DCC3D9}" type="presParOf" srcId="{AC557D1F-15F4-46F3-B981-02E1D052F29C}" destId="{EE3709C0-A78D-4C3D-99EF-10FAC5051C9C}" srcOrd="0" destOrd="0" presId="urn:microsoft.com/office/officeart/2005/8/layout/vList5"/>
    <dgm:cxn modelId="{42C5E018-094F-469C-8C04-BEE46F22523D}" type="presParOf" srcId="{EE3709C0-A78D-4C3D-99EF-10FAC5051C9C}" destId="{1BCBA04C-D5E6-413E-B667-175A4C63833A}" srcOrd="0" destOrd="0" presId="urn:microsoft.com/office/officeart/2005/8/layout/vList5"/>
    <dgm:cxn modelId="{B7DAAA6E-9962-4FED-9692-26A18300D1E4}" type="presParOf" srcId="{EE3709C0-A78D-4C3D-99EF-10FAC5051C9C}" destId="{241EFD83-E016-4246-A21F-D30764CA1BE5}" srcOrd="1" destOrd="0" presId="urn:microsoft.com/office/officeart/2005/8/layout/vList5"/>
    <dgm:cxn modelId="{2A34C54C-F4A3-4BF2-813C-592AAF08790D}" type="presParOf" srcId="{AC557D1F-15F4-46F3-B981-02E1D052F29C}" destId="{0FE9CF47-A8D1-4900-B8ED-C2B7AE2910AC}" srcOrd="1" destOrd="0" presId="urn:microsoft.com/office/officeart/2005/8/layout/vList5"/>
    <dgm:cxn modelId="{B76EB0FD-A6F8-4FC4-B729-80D67EADECE9}" type="presParOf" srcId="{AC557D1F-15F4-46F3-B981-02E1D052F29C}" destId="{E6386A95-1A97-4DFD-800A-05AD27963320}" srcOrd="2" destOrd="0" presId="urn:microsoft.com/office/officeart/2005/8/layout/vList5"/>
    <dgm:cxn modelId="{A606B7B5-7043-44C7-8C47-D901E280D7BD}" type="presParOf" srcId="{E6386A95-1A97-4DFD-800A-05AD27963320}" destId="{7B2A34D6-7A00-429B-A902-4F953A9A965B}" srcOrd="0" destOrd="0" presId="urn:microsoft.com/office/officeart/2005/8/layout/vList5"/>
    <dgm:cxn modelId="{AA5A5FB4-E768-4539-8583-775ACA2D6E02}" type="presParOf" srcId="{E6386A95-1A97-4DFD-800A-05AD27963320}" destId="{DE1D9BDF-5662-4D79-83A2-6F025DF30BB7}" srcOrd="1" destOrd="0" presId="urn:microsoft.com/office/officeart/2005/8/layout/vList5"/>
    <dgm:cxn modelId="{03F7E15E-FBD9-44F0-9C16-0DE1C5AB7A1E}" type="presParOf" srcId="{AC557D1F-15F4-46F3-B981-02E1D052F29C}" destId="{8185E6EC-B1B6-41CD-A901-AE11A49A2EB3}" srcOrd="3" destOrd="0" presId="urn:microsoft.com/office/officeart/2005/8/layout/vList5"/>
    <dgm:cxn modelId="{D3BCD1ED-3F79-4078-AB46-8D4E87832DC8}" type="presParOf" srcId="{AC557D1F-15F4-46F3-B981-02E1D052F29C}" destId="{AAE52083-1AE4-47FA-A395-0A8DCE2AD845}" srcOrd="4" destOrd="0" presId="urn:microsoft.com/office/officeart/2005/8/layout/vList5"/>
    <dgm:cxn modelId="{35B7EA7D-D6E0-4E3C-A1B4-A9717B999F2E}" type="presParOf" srcId="{AAE52083-1AE4-47FA-A395-0A8DCE2AD845}" destId="{E3667FAC-1213-4E9B-A921-E9A84C43C98F}" srcOrd="0" destOrd="0" presId="urn:microsoft.com/office/officeart/2005/8/layout/vList5"/>
    <dgm:cxn modelId="{F344EA42-A5C1-4B60-BFAA-578D095B0124}" type="presParOf" srcId="{AAE52083-1AE4-47FA-A395-0A8DCE2AD845}" destId="{25D830A4-96A4-4A6B-9BAB-54602C62228A}" srcOrd="1" destOrd="0" presId="urn:microsoft.com/office/officeart/2005/8/layout/vList5"/>
    <dgm:cxn modelId="{BC938739-93A4-4F0A-A293-E3E606C659B4}" type="presParOf" srcId="{AC557D1F-15F4-46F3-B981-02E1D052F29C}" destId="{FED6011D-52D6-4911-A371-F54A36DDFC7D}" srcOrd="5" destOrd="0" presId="urn:microsoft.com/office/officeart/2005/8/layout/vList5"/>
    <dgm:cxn modelId="{A0BE73DC-9EFF-430B-B662-C4B420911508}" type="presParOf" srcId="{AC557D1F-15F4-46F3-B981-02E1D052F29C}" destId="{BAF64B77-6EFC-47A5-AE98-E16F1265B2B3}" srcOrd="6" destOrd="0" presId="urn:microsoft.com/office/officeart/2005/8/layout/vList5"/>
    <dgm:cxn modelId="{1E4902B9-FE8D-4322-85E7-42FAFB42529E}" type="presParOf" srcId="{BAF64B77-6EFC-47A5-AE98-E16F1265B2B3}" destId="{0E6046D1-1BEC-4DE1-B1BB-917A4AA702A2}" srcOrd="0" destOrd="0" presId="urn:microsoft.com/office/officeart/2005/8/layout/vList5"/>
    <dgm:cxn modelId="{15A5ED16-63E0-49D3-B2EE-3305E96EEC94}" type="presParOf" srcId="{BAF64B77-6EFC-47A5-AE98-E16F1265B2B3}" destId="{F7C2817E-CCF1-4627-A852-62C31995A27B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6B6F0-7316-492E-8CD6-0EA56BAEBDD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7A39821-13AB-41F2-B4D7-7CCB007F5EC4}">
      <dgm:prSet phldrT="[Text]"/>
      <dgm:spPr>
        <a:solidFill>
          <a:srgbClr val="FF0000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Group-1</a:t>
          </a:r>
          <a:endParaRPr lang="en-GB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16A350-5AE6-479C-B838-623B8968DA51}" type="parTrans" cxnId="{3D2EFA88-8BBE-4700-B81D-B2FC737E793B}">
      <dgm:prSet/>
      <dgm:spPr/>
      <dgm:t>
        <a:bodyPr/>
        <a:lstStyle/>
        <a:p>
          <a:endParaRPr lang="en-GB"/>
        </a:p>
      </dgm:t>
    </dgm:pt>
    <dgm:pt modelId="{0DAA8D6B-DAD2-418D-A903-C13C94E1FAFD}" type="sibTrans" cxnId="{3D2EFA88-8BBE-4700-B81D-B2FC737E793B}">
      <dgm:prSet/>
      <dgm:spPr/>
      <dgm:t>
        <a:bodyPr/>
        <a:lstStyle/>
        <a:p>
          <a:endParaRPr lang="en-GB"/>
        </a:p>
      </dgm:t>
    </dgm:pt>
    <dgm:pt modelId="{70A582FA-65EA-4E08-8DEF-7EA8C4E9F8A5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Write five sentences  about </a:t>
          </a:r>
          <a:r>
            <a:rPr lang="en-US" sz="28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Raju</a:t>
          </a:r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.</a:t>
          </a:r>
          <a:endParaRPr lang="en-GB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67C1E5-CFDE-425F-ABBE-08AF9F2EEBB4}" type="parTrans" cxnId="{0CCEBBD6-0939-494E-9401-F90E0E9EF274}">
      <dgm:prSet/>
      <dgm:spPr/>
      <dgm:t>
        <a:bodyPr/>
        <a:lstStyle/>
        <a:p>
          <a:endParaRPr lang="en-GB"/>
        </a:p>
      </dgm:t>
    </dgm:pt>
    <dgm:pt modelId="{80B5B8D1-D5C8-4580-98C5-C0003857CFCD}" type="sibTrans" cxnId="{0CCEBBD6-0939-494E-9401-F90E0E9EF274}">
      <dgm:prSet/>
      <dgm:spPr/>
      <dgm:t>
        <a:bodyPr/>
        <a:lstStyle/>
        <a:p>
          <a:endParaRPr lang="en-GB"/>
        </a:p>
      </dgm:t>
    </dgm:pt>
    <dgm:pt modelId="{5E28DD75-3827-4B54-B652-48E6FA75F6CD}">
      <dgm:prSet phldrT="[Text]"/>
      <dgm:spPr>
        <a:solidFill>
          <a:srgbClr val="FF0000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Group-2</a:t>
          </a:r>
          <a:endParaRPr lang="en-GB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FDFF3A-E72F-4716-A7A5-B475B37A4325}" type="parTrans" cxnId="{5E3D596C-74A7-46E7-93A0-C76074095448}">
      <dgm:prSet/>
      <dgm:spPr/>
      <dgm:t>
        <a:bodyPr/>
        <a:lstStyle/>
        <a:p>
          <a:endParaRPr lang="en-GB"/>
        </a:p>
      </dgm:t>
    </dgm:pt>
    <dgm:pt modelId="{BD3A18F0-2FDA-42E2-8C5A-902FF952B154}" type="sibTrans" cxnId="{5E3D596C-74A7-46E7-93A0-C76074095448}">
      <dgm:prSet/>
      <dgm:spPr/>
      <dgm:t>
        <a:bodyPr/>
        <a:lstStyle/>
        <a:p>
          <a:endParaRPr lang="en-GB"/>
        </a:p>
      </dgm:t>
    </dgm:pt>
    <dgm:pt modelId="{A0B11749-C0A5-40C8-8334-C019030D9F13}">
      <dgm:prSet phldrT="[Text]" custT="1"/>
      <dgm:spPr>
        <a:solidFill>
          <a:srgbClr val="00B0F0">
            <a:alpha val="90000"/>
          </a:srgbClr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Write five sentences about a teacher. </a:t>
          </a:r>
          <a:endParaRPr lang="en-GB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95A7FE-6851-4BC2-8039-A689FE48813A}" type="parTrans" cxnId="{27C4CC83-0E67-43EC-966A-9895DA65EE17}">
      <dgm:prSet/>
      <dgm:spPr/>
      <dgm:t>
        <a:bodyPr/>
        <a:lstStyle/>
        <a:p>
          <a:endParaRPr lang="en-GB"/>
        </a:p>
      </dgm:t>
    </dgm:pt>
    <dgm:pt modelId="{8984F98B-13A7-40B1-8384-8F7541A87968}" type="sibTrans" cxnId="{27C4CC83-0E67-43EC-966A-9895DA65EE17}">
      <dgm:prSet/>
      <dgm:spPr/>
      <dgm:t>
        <a:bodyPr/>
        <a:lstStyle/>
        <a:p>
          <a:endParaRPr lang="en-GB"/>
        </a:p>
      </dgm:t>
    </dgm:pt>
    <dgm:pt modelId="{0E893CDB-9207-4112-A7B1-C81F98DF4542}">
      <dgm:prSet phldrT="[Text]"/>
      <dgm:spPr>
        <a:solidFill>
          <a:srgbClr val="FF0000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Group-3</a:t>
          </a:r>
          <a:endParaRPr lang="en-GB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D72F17-60EC-43C4-B117-B74D90C0B3A6}" type="parTrans" cxnId="{A7D80C7C-1E08-4F9E-A862-7D0DCF55DEB0}">
      <dgm:prSet/>
      <dgm:spPr/>
      <dgm:t>
        <a:bodyPr/>
        <a:lstStyle/>
        <a:p>
          <a:endParaRPr lang="en-GB"/>
        </a:p>
      </dgm:t>
    </dgm:pt>
    <dgm:pt modelId="{D55EB748-C12F-4A2D-A42D-C68C928EFF8C}" type="sibTrans" cxnId="{A7D80C7C-1E08-4F9E-A862-7D0DCF55DEB0}">
      <dgm:prSet/>
      <dgm:spPr/>
      <dgm:t>
        <a:bodyPr/>
        <a:lstStyle/>
        <a:p>
          <a:endParaRPr lang="en-GB"/>
        </a:p>
      </dgm:t>
    </dgm:pt>
    <dgm:pt modelId="{8C98EEA4-7B65-4AA5-8346-D620D2E09823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pPr algn="just"/>
          <a:r>
            <a: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Write the name of some professions you know.  </a:t>
          </a:r>
          <a:endParaRPr lang="en-GB" sz="28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176E5D-0534-4990-AE73-A8C9DBF659CF}" type="parTrans" cxnId="{360826D6-101C-4676-8BFA-B8268ED9935D}">
      <dgm:prSet/>
      <dgm:spPr/>
      <dgm:t>
        <a:bodyPr/>
        <a:lstStyle/>
        <a:p>
          <a:endParaRPr lang="en-GB"/>
        </a:p>
      </dgm:t>
    </dgm:pt>
    <dgm:pt modelId="{0605F90B-E4DD-44FC-88DD-50D260F5BC30}" type="sibTrans" cxnId="{360826D6-101C-4676-8BFA-B8268ED9935D}">
      <dgm:prSet/>
      <dgm:spPr/>
      <dgm:t>
        <a:bodyPr/>
        <a:lstStyle/>
        <a:p>
          <a:endParaRPr lang="en-GB"/>
        </a:p>
      </dgm:t>
    </dgm:pt>
    <dgm:pt modelId="{F1AC2269-84DC-4C05-BF8B-28C56D1010BD}" type="pres">
      <dgm:prSet presAssocID="{99E6B6F0-7316-492E-8CD6-0EA56BAEBDD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7DDFCA-338A-46D3-9BDD-81EADB65ED4C}" type="pres">
      <dgm:prSet presAssocID="{77A39821-13AB-41F2-B4D7-7CCB007F5EC4}" presName="linNode" presStyleCnt="0"/>
      <dgm:spPr/>
    </dgm:pt>
    <dgm:pt modelId="{E6FCEFDD-66BE-4CD9-BA3E-AECB980D24FF}" type="pres">
      <dgm:prSet presAssocID="{77A39821-13AB-41F2-B4D7-7CCB007F5EC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395665-D9B2-4AB9-9234-9308E95013A3}" type="pres">
      <dgm:prSet presAssocID="{77A39821-13AB-41F2-B4D7-7CCB007F5EC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F1A179-444A-4673-96EE-5997BF67785A}" type="pres">
      <dgm:prSet presAssocID="{0DAA8D6B-DAD2-418D-A903-C13C94E1FAFD}" presName="sp" presStyleCnt="0"/>
      <dgm:spPr/>
    </dgm:pt>
    <dgm:pt modelId="{04F0B475-F1F0-4DFA-873A-676662C5F235}" type="pres">
      <dgm:prSet presAssocID="{5E28DD75-3827-4B54-B652-48E6FA75F6CD}" presName="linNode" presStyleCnt="0"/>
      <dgm:spPr/>
    </dgm:pt>
    <dgm:pt modelId="{70EE8627-2D67-427C-A422-55793E76D760}" type="pres">
      <dgm:prSet presAssocID="{5E28DD75-3827-4B54-B652-48E6FA75F6C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2511CD-7EF0-4BB6-8C56-9AAF7D1198C9}" type="pres">
      <dgm:prSet presAssocID="{5E28DD75-3827-4B54-B652-48E6FA75F6C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A2C11-846D-43B6-9E68-00FB868C1B95}" type="pres">
      <dgm:prSet presAssocID="{BD3A18F0-2FDA-42E2-8C5A-902FF952B154}" presName="sp" presStyleCnt="0"/>
      <dgm:spPr/>
    </dgm:pt>
    <dgm:pt modelId="{05E8031C-86CF-447A-AA3C-8873FD078B19}" type="pres">
      <dgm:prSet presAssocID="{0E893CDB-9207-4112-A7B1-C81F98DF4542}" presName="linNode" presStyleCnt="0"/>
      <dgm:spPr/>
    </dgm:pt>
    <dgm:pt modelId="{3811E772-0DCA-4F61-959F-DCF7B1FBEE94}" type="pres">
      <dgm:prSet presAssocID="{0E893CDB-9207-4112-A7B1-C81F98DF454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E968D8-359D-418B-96E3-2FDAE9CAB024}" type="pres">
      <dgm:prSet presAssocID="{0E893CDB-9207-4112-A7B1-C81F98DF4542}" presName="descendantText" presStyleLbl="alignAccFollowNode1" presStyleIdx="2" presStyleCnt="3" custScaleY="116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ACC225-6789-4E70-92B3-808D3F99A6CD}" type="presOf" srcId="{0E893CDB-9207-4112-A7B1-C81F98DF4542}" destId="{3811E772-0DCA-4F61-959F-DCF7B1FBEE94}" srcOrd="0" destOrd="0" presId="urn:microsoft.com/office/officeart/2005/8/layout/vList5"/>
    <dgm:cxn modelId="{0822F8BA-4798-4C4A-9C83-4A637E5505C8}" type="presOf" srcId="{99E6B6F0-7316-492E-8CD6-0EA56BAEBDD5}" destId="{F1AC2269-84DC-4C05-BF8B-28C56D1010BD}" srcOrd="0" destOrd="0" presId="urn:microsoft.com/office/officeart/2005/8/layout/vList5"/>
    <dgm:cxn modelId="{360826D6-101C-4676-8BFA-B8268ED9935D}" srcId="{0E893CDB-9207-4112-A7B1-C81F98DF4542}" destId="{8C98EEA4-7B65-4AA5-8346-D620D2E09823}" srcOrd="0" destOrd="0" parTransId="{A1176E5D-0534-4990-AE73-A8C9DBF659CF}" sibTransId="{0605F90B-E4DD-44FC-88DD-50D260F5BC30}"/>
    <dgm:cxn modelId="{27C4CC83-0E67-43EC-966A-9895DA65EE17}" srcId="{5E28DD75-3827-4B54-B652-48E6FA75F6CD}" destId="{A0B11749-C0A5-40C8-8334-C019030D9F13}" srcOrd="0" destOrd="0" parTransId="{2995A7FE-6851-4BC2-8039-A689FE48813A}" sibTransId="{8984F98B-13A7-40B1-8384-8F7541A87968}"/>
    <dgm:cxn modelId="{17910CC0-D3CD-4F66-BC93-1DF49FADD6EB}" type="presOf" srcId="{8C98EEA4-7B65-4AA5-8346-D620D2E09823}" destId="{C1E968D8-359D-418B-96E3-2FDAE9CAB024}" srcOrd="0" destOrd="0" presId="urn:microsoft.com/office/officeart/2005/8/layout/vList5"/>
    <dgm:cxn modelId="{3D2EFA88-8BBE-4700-B81D-B2FC737E793B}" srcId="{99E6B6F0-7316-492E-8CD6-0EA56BAEBDD5}" destId="{77A39821-13AB-41F2-B4D7-7CCB007F5EC4}" srcOrd="0" destOrd="0" parTransId="{9C16A350-5AE6-479C-B838-623B8968DA51}" sibTransId="{0DAA8D6B-DAD2-418D-A903-C13C94E1FAFD}"/>
    <dgm:cxn modelId="{064DE5B0-5812-4F10-BC3D-EEFD4D2E5172}" type="presOf" srcId="{77A39821-13AB-41F2-B4D7-7CCB007F5EC4}" destId="{E6FCEFDD-66BE-4CD9-BA3E-AECB980D24FF}" srcOrd="0" destOrd="0" presId="urn:microsoft.com/office/officeart/2005/8/layout/vList5"/>
    <dgm:cxn modelId="{35BC88F4-952A-4F4E-B317-03ABD5BE8F1C}" type="presOf" srcId="{A0B11749-C0A5-40C8-8334-C019030D9F13}" destId="{EC2511CD-7EF0-4BB6-8C56-9AAF7D1198C9}" srcOrd="0" destOrd="0" presId="urn:microsoft.com/office/officeart/2005/8/layout/vList5"/>
    <dgm:cxn modelId="{1F0F6F19-35AD-4D66-9DEF-0882DA15D0C2}" type="presOf" srcId="{5E28DD75-3827-4B54-B652-48E6FA75F6CD}" destId="{70EE8627-2D67-427C-A422-55793E76D760}" srcOrd="0" destOrd="0" presId="urn:microsoft.com/office/officeart/2005/8/layout/vList5"/>
    <dgm:cxn modelId="{5E3D596C-74A7-46E7-93A0-C76074095448}" srcId="{99E6B6F0-7316-492E-8CD6-0EA56BAEBDD5}" destId="{5E28DD75-3827-4B54-B652-48E6FA75F6CD}" srcOrd="1" destOrd="0" parTransId="{D9FDFF3A-E72F-4716-A7A5-B475B37A4325}" sibTransId="{BD3A18F0-2FDA-42E2-8C5A-902FF952B154}"/>
    <dgm:cxn modelId="{DC48544C-C3CA-47BC-85FA-83BD0EF3D655}" type="presOf" srcId="{70A582FA-65EA-4E08-8DEF-7EA8C4E9F8A5}" destId="{09395665-D9B2-4AB9-9234-9308E95013A3}" srcOrd="0" destOrd="0" presId="urn:microsoft.com/office/officeart/2005/8/layout/vList5"/>
    <dgm:cxn modelId="{0CCEBBD6-0939-494E-9401-F90E0E9EF274}" srcId="{77A39821-13AB-41F2-B4D7-7CCB007F5EC4}" destId="{70A582FA-65EA-4E08-8DEF-7EA8C4E9F8A5}" srcOrd="0" destOrd="0" parTransId="{2267C1E5-CFDE-425F-ABBE-08AF9F2EEBB4}" sibTransId="{80B5B8D1-D5C8-4580-98C5-C0003857CFCD}"/>
    <dgm:cxn modelId="{A7D80C7C-1E08-4F9E-A862-7D0DCF55DEB0}" srcId="{99E6B6F0-7316-492E-8CD6-0EA56BAEBDD5}" destId="{0E893CDB-9207-4112-A7B1-C81F98DF4542}" srcOrd="2" destOrd="0" parTransId="{E5D72F17-60EC-43C4-B117-B74D90C0B3A6}" sibTransId="{D55EB748-C12F-4A2D-A42D-C68C928EFF8C}"/>
    <dgm:cxn modelId="{D492E18B-08CC-4116-97B6-FC995429F629}" type="presParOf" srcId="{F1AC2269-84DC-4C05-BF8B-28C56D1010BD}" destId="{6E7DDFCA-338A-46D3-9BDD-81EADB65ED4C}" srcOrd="0" destOrd="0" presId="urn:microsoft.com/office/officeart/2005/8/layout/vList5"/>
    <dgm:cxn modelId="{9762B351-606F-4F88-A594-F5A4E35C724E}" type="presParOf" srcId="{6E7DDFCA-338A-46D3-9BDD-81EADB65ED4C}" destId="{E6FCEFDD-66BE-4CD9-BA3E-AECB980D24FF}" srcOrd="0" destOrd="0" presId="urn:microsoft.com/office/officeart/2005/8/layout/vList5"/>
    <dgm:cxn modelId="{881B5CFF-3B87-4328-8FE7-16FC20159509}" type="presParOf" srcId="{6E7DDFCA-338A-46D3-9BDD-81EADB65ED4C}" destId="{09395665-D9B2-4AB9-9234-9308E95013A3}" srcOrd="1" destOrd="0" presId="urn:microsoft.com/office/officeart/2005/8/layout/vList5"/>
    <dgm:cxn modelId="{B438EC03-87F7-4F08-908F-26F302DBF729}" type="presParOf" srcId="{F1AC2269-84DC-4C05-BF8B-28C56D1010BD}" destId="{55F1A179-444A-4673-96EE-5997BF67785A}" srcOrd="1" destOrd="0" presId="urn:microsoft.com/office/officeart/2005/8/layout/vList5"/>
    <dgm:cxn modelId="{E005D7E9-ECEF-483C-B2C7-360C23B88B5F}" type="presParOf" srcId="{F1AC2269-84DC-4C05-BF8B-28C56D1010BD}" destId="{04F0B475-F1F0-4DFA-873A-676662C5F235}" srcOrd="2" destOrd="0" presId="urn:microsoft.com/office/officeart/2005/8/layout/vList5"/>
    <dgm:cxn modelId="{05BD4CA9-4155-48BF-938B-E59651319854}" type="presParOf" srcId="{04F0B475-F1F0-4DFA-873A-676662C5F235}" destId="{70EE8627-2D67-427C-A422-55793E76D760}" srcOrd="0" destOrd="0" presId="urn:microsoft.com/office/officeart/2005/8/layout/vList5"/>
    <dgm:cxn modelId="{14286A07-998B-4710-AC8C-727235E82845}" type="presParOf" srcId="{04F0B475-F1F0-4DFA-873A-676662C5F235}" destId="{EC2511CD-7EF0-4BB6-8C56-9AAF7D1198C9}" srcOrd="1" destOrd="0" presId="urn:microsoft.com/office/officeart/2005/8/layout/vList5"/>
    <dgm:cxn modelId="{B17EEC81-678B-4ACF-8469-C609A9459B3B}" type="presParOf" srcId="{F1AC2269-84DC-4C05-BF8B-28C56D1010BD}" destId="{A19A2C11-846D-43B6-9E68-00FB868C1B95}" srcOrd="3" destOrd="0" presId="urn:microsoft.com/office/officeart/2005/8/layout/vList5"/>
    <dgm:cxn modelId="{D064A8BA-DFBE-4FEC-849E-D93D1D02DFCD}" type="presParOf" srcId="{F1AC2269-84DC-4C05-BF8B-28C56D1010BD}" destId="{05E8031C-86CF-447A-AA3C-8873FD078B19}" srcOrd="4" destOrd="0" presId="urn:microsoft.com/office/officeart/2005/8/layout/vList5"/>
    <dgm:cxn modelId="{25851548-9524-40EE-886D-A4D2853B7D96}" type="presParOf" srcId="{05E8031C-86CF-447A-AA3C-8873FD078B19}" destId="{3811E772-0DCA-4F61-959F-DCF7B1FBEE94}" srcOrd="0" destOrd="0" presId="urn:microsoft.com/office/officeart/2005/8/layout/vList5"/>
    <dgm:cxn modelId="{9D6ED0B6-8F11-4EF6-B5AB-1B221DDB18DA}" type="presParOf" srcId="{05E8031C-86CF-447A-AA3C-8873FD078B19}" destId="{C1E968D8-359D-418B-96E3-2FDAE9CAB024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1A100-232F-4E80-8999-D7233F3371D0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F255-4D84-400F-852B-45DA6D96C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76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5848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22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5824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46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4424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9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29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05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9084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4319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71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0B92DC4-3420-42DB-A2A3-D71F2BD785D4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6BAD34A-EF27-4C81-A0F9-37F437FDB54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264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762000"/>
            <a:ext cx="1100865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1" y="685800"/>
            <a:ext cx="7607649" cy="3561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4953000"/>
            <a:ext cx="10850472" cy="144655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After his HSC, he joined a volunteer fire department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GB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9564" y="1201725"/>
            <a:ext cx="3027272" cy="2160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47200" y="228601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384800" y="2466542"/>
            <a:ext cx="4165600" cy="103865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22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5200" y="304800"/>
            <a:ext cx="8128000" cy="4095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145" y="4724400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Now </a:t>
            </a:r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is a full-time fire fighter. His main job is putting out fires.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81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691" y="109657"/>
            <a:ext cx="4394068" cy="2419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2000" y="212664"/>
            <a:ext cx="4480928" cy="2419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1" y="2695958"/>
            <a:ext cx="4366359" cy="2195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3527" y="2730593"/>
            <a:ext cx="4480928" cy="2224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5600" y="5278582"/>
            <a:ext cx="9144000" cy="1200329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also trains young people to become firefighter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-36945" y="176507"/>
            <a:ext cx="1828800" cy="1143000"/>
          </a:xfrm>
          <a:prstGeom prst="wedgeEllipseCallout">
            <a:avLst>
              <a:gd name="adj1" fmla="val 284483"/>
              <a:gd name="adj2" fmla="val 4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5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055" y="609600"/>
            <a:ext cx="10160000" cy="4286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055" y="5410201"/>
            <a:ext cx="10160000" cy="52322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Now open your book at page 36 and read after me. Then read alone. </a:t>
            </a:r>
            <a:endParaRPr lang="en-GB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5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203200" y="869373"/>
            <a:ext cx="3149600" cy="838200"/>
          </a:xfrm>
          <a:prstGeom prst="homePlate">
            <a:avLst/>
          </a:prstGeom>
          <a:solidFill>
            <a:srgbClr val="C000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Panicked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6836" y="869373"/>
            <a:ext cx="5791200" cy="80010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got panicked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0145" y="2757055"/>
            <a:ext cx="3149600" cy="914400"/>
          </a:xfrm>
          <a:prstGeom prst="homePlate">
            <a:avLst/>
          </a:prstGeom>
          <a:solidFill>
            <a:srgbClr val="92D05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Put out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7600" y="2757056"/>
            <a:ext cx="5791200" cy="824345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out the lamp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39127" y="2590800"/>
            <a:ext cx="2133600" cy="16002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685308" y="734291"/>
            <a:ext cx="2133600" cy="1600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entagon 13"/>
          <p:cNvSpPr/>
          <p:nvPr/>
        </p:nvSpPr>
        <p:spPr>
          <a:xfrm>
            <a:off x="295564" y="4871606"/>
            <a:ext cx="3149600" cy="994063"/>
          </a:xfrm>
          <a:prstGeom prst="homePlate">
            <a:avLst/>
          </a:prstGeom>
          <a:solidFill>
            <a:srgbClr val="C000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Full-time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5308" y="4568536"/>
            <a:ext cx="2133600" cy="16002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400801" y="4968586"/>
            <a:ext cx="5597236" cy="80010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is a full time teacher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9" grpId="0" animBg="1"/>
      <p:bldP spid="26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1200" y="533400"/>
            <a:ext cx="49784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GB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39911235"/>
              </p:ext>
            </p:extLst>
          </p:nvPr>
        </p:nvGraphicFramePr>
        <p:xfrm>
          <a:off x="2133600" y="17526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664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CEFDD-66BE-4CD9-BA3E-AECB980D24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6FCEFDD-66BE-4CD9-BA3E-AECB980D24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95665-D9B2-4AB9-9234-9308E9501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9395665-D9B2-4AB9-9234-9308E9501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EE8627-2D67-427C-A422-55793E76D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0EE8627-2D67-427C-A422-55793E76D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511CD-7EF0-4BB6-8C56-9AAF7D119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C2511CD-7EF0-4BB6-8C56-9AAF7D119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11E772-0DCA-4F61-959F-DCF7B1FBE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811E772-0DCA-4F61-959F-DCF7B1FBE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E968D8-359D-418B-96E3-2FDAE9CA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C1E968D8-359D-418B-96E3-2FDAE9CAB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7518400" cy="707886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Open discussion on text</a:t>
            </a:r>
            <a:endParaRPr lang="en-GB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800" y="1295401"/>
            <a:ext cx="9550400" cy="4801314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Answer the questions: 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is a firefighter?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part time firefighter?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does a firefighter do?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true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false: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a doctor.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afraid of fire.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After HSC,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joined a volunteer fire department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5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7" y="286435"/>
            <a:ext cx="8026400" cy="954107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Now think about a firefighter and write a short composition by answering the following questions. </a:t>
            </a:r>
            <a:endParaRPr lang="en-GB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2514600"/>
            <a:ext cx="1066800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 What does he do?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What time does he starts his work?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How does he do the work?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Do you like the job of a firefighter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61227" cy="16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5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4E2AD84-AA3C-4A16-83F4-867605A26734}"/>
              </a:ext>
            </a:extLst>
          </p:cNvPr>
          <p:cNvGrpSpPr/>
          <p:nvPr/>
        </p:nvGrpSpPr>
        <p:grpSpPr>
          <a:xfrm>
            <a:off x="1702638" y="429748"/>
            <a:ext cx="7863840" cy="1444487"/>
            <a:chOff x="4511364" y="211345"/>
            <a:chExt cx="3047999" cy="1497496"/>
          </a:xfrm>
          <a:solidFill>
            <a:srgbClr val="FF0000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A35E19AB-0151-46F7-9521-C4B0C1CA14D5}"/>
                </a:ext>
              </a:extLst>
            </p:cNvPr>
            <p:cNvSpPr/>
            <p:nvPr/>
          </p:nvSpPr>
          <p:spPr>
            <a:xfrm flipH="1">
              <a:off x="4511364" y="211345"/>
              <a:ext cx="3047999" cy="1497496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46B6B-A22D-4D24-B32C-32751A4A17D7}"/>
                </a:ext>
              </a:extLst>
            </p:cNvPr>
            <p:cNvSpPr txBox="1"/>
            <p:nvPr/>
          </p:nvSpPr>
          <p:spPr>
            <a:xfrm>
              <a:off x="4750903" y="487833"/>
              <a:ext cx="2557669" cy="733864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Group work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887B82-E915-46E0-8B82-01CD24CF60F3}"/>
              </a:ext>
            </a:extLst>
          </p:cNvPr>
          <p:cNvSpPr txBox="1"/>
          <p:nvPr/>
        </p:nvSpPr>
        <p:spPr>
          <a:xfrm>
            <a:off x="1497495" y="2356171"/>
            <a:ext cx="2199861" cy="64633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Group-A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C7DDA4-DD9A-4BD8-AA71-2D35ADC46B78}"/>
              </a:ext>
            </a:extLst>
          </p:cNvPr>
          <p:cNvSpPr txBox="1"/>
          <p:nvPr/>
        </p:nvSpPr>
        <p:spPr>
          <a:xfrm>
            <a:off x="8627165" y="2356170"/>
            <a:ext cx="2411896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Group-B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CC92DA-BDD9-4855-AF20-33C35A6D14F5}"/>
              </a:ext>
            </a:extLst>
          </p:cNvPr>
          <p:cNvSpPr txBox="1"/>
          <p:nvPr/>
        </p:nvSpPr>
        <p:spPr>
          <a:xfrm>
            <a:off x="8136836" y="4134677"/>
            <a:ext cx="3564835" cy="1754326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Write three </a:t>
            </a:r>
            <a:r>
              <a:rPr lang="en-US" sz="3600" dirty="0" smtClean="0"/>
              <a:t>sentence about </a:t>
            </a:r>
            <a:r>
              <a:rPr lang="en-US" sz="3600" dirty="0" err="1" smtClean="0"/>
              <a:t>fairfighter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05018-E6F8-4DED-91D0-5F2EA9FCCC0B}"/>
              </a:ext>
            </a:extLst>
          </p:cNvPr>
          <p:cNvSpPr txBox="1"/>
          <p:nvPr/>
        </p:nvSpPr>
        <p:spPr>
          <a:xfrm>
            <a:off x="1223889" y="4318782"/>
            <a:ext cx="3242094" cy="107721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Write three occupation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100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9DAF9A-08F2-4F63-A039-99C32CF2A66C}"/>
              </a:ext>
            </a:extLst>
          </p:cNvPr>
          <p:cNvSpPr txBox="1"/>
          <p:nvPr/>
        </p:nvSpPr>
        <p:spPr>
          <a:xfrm>
            <a:off x="4167030" y="818713"/>
            <a:ext cx="3750365" cy="1015663"/>
          </a:xfrm>
          <a:prstGeom prst="rect">
            <a:avLst/>
          </a:prstGeom>
          <a:ln>
            <a:solidFill>
              <a:srgbClr val="00B0F0"/>
            </a:solidFill>
            <a:prstDash val="lgDash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Evaluation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BB6CF8-9B28-4FA1-95FA-7C61EB9A260B}"/>
              </a:ext>
            </a:extLst>
          </p:cNvPr>
          <p:cNvSpPr txBox="1"/>
          <p:nvPr/>
        </p:nvSpPr>
        <p:spPr>
          <a:xfrm>
            <a:off x="376324" y="2662518"/>
            <a:ext cx="10906539" cy="341632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Write  </a:t>
            </a:r>
            <a:r>
              <a:rPr lang="en-US" sz="5400" dirty="0" smtClean="0"/>
              <a:t>the answer of following questions.</a:t>
            </a:r>
            <a:endParaRPr lang="en-US" sz="5400" dirty="0"/>
          </a:p>
          <a:p>
            <a:r>
              <a:rPr lang="en-US" sz="3600" dirty="0" smtClean="0"/>
              <a:t>1.Where did the fire take place?</a:t>
            </a:r>
            <a:endParaRPr lang="en-US" sz="3600" dirty="0"/>
          </a:p>
          <a:p>
            <a:r>
              <a:rPr lang="en-US" sz="3600" dirty="0"/>
              <a:t>2.Who </a:t>
            </a:r>
            <a:r>
              <a:rPr lang="en-US" sz="3600" dirty="0" smtClean="0"/>
              <a:t>helped the students to leave the building</a:t>
            </a:r>
            <a:r>
              <a:rPr lang="en-US" sz="3600" dirty="0" smtClean="0"/>
              <a:t>?       3.Who put out the fire?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779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67302" y="3182941"/>
          <a:ext cx="2055284" cy="490537"/>
        </p:xfrm>
        <a:graphic>
          <a:graphicData uri="http://schemas.openxmlformats.org/presentationml/2006/ole">
            <p:oleObj spid="_x0000_s1026" name="Packager Shell Object" showAsIcon="1" r:id="rId3" imgW="154116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383589" y="295927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Mental Preparation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389F86-DE99-4B88-A2B8-E0E6A84A67F2}"/>
              </a:ext>
            </a:extLst>
          </p:cNvPr>
          <p:cNvSpPr txBox="1"/>
          <p:nvPr/>
        </p:nvSpPr>
        <p:spPr>
          <a:xfrm>
            <a:off x="3856383" y="490330"/>
            <a:ext cx="4784034" cy="1200329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BB24AB-5FFB-4005-AAC2-3921C20494F1}"/>
              </a:ext>
            </a:extLst>
          </p:cNvPr>
          <p:cNvSpPr txBox="1"/>
          <p:nvPr/>
        </p:nvSpPr>
        <p:spPr>
          <a:xfrm>
            <a:off x="685800" y="2968682"/>
            <a:ext cx="10336696" cy="83099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Write five occupation.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8944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283200" y="3200401"/>
          <a:ext cx="1583267" cy="490537"/>
        </p:xfrm>
        <a:graphic>
          <a:graphicData uri="http://schemas.openxmlformats.org/presentationml/2006/ole">
            <p:oleObj spid="_x0000_s2050" name="Packager Shell Object" showAsIcon="1" r:id="rId3" imgW="1187640" imgH="49104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57200"/>
            <a:ext cx="12192000" cy="7467600"/>
          </a:xfr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Md.Anowar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Assistant Teacher.                  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Pirpur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Gouripur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Govt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Primary School</a:t>
            </a:r>
            <a:r>
              <a:rPr lang="bn-BD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Chhatak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Sunamgonj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Contant Pic\Image\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1176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Contant Pic\Image\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1" y="4800600"/>
            <a:ext cx="11811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2800" y="-295835"/>
            <a:ext cx="1044574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Teacher's Identification</a:t>
            </a:r>
            <a:endParaRPr lang="en-US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424" y="672354"/>
            <a:ext cx="4182035" cy="15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322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869589-4909-4D95-8B21-E0BB936BE8C1}"/>
              </a:ext>
            </a:extLst>
          </p:cNvPr>
          <p:cNvSpPr txBox="1"/>
          <p:nvPr/>
        </p:nvSpPr>
        <p:spPr>
          <a:xfrm>
            <a:off x="2447778" y="309489"/>
            <a:ext cx="8074856" cy="10156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Warm up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C5B1D2-733E-46B4-96DA-A4F525062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878" t="1" r="-3714" b="35841"/>
          <a:stretch/>
        </p:blipFill>
        <p:spPr>
          <a:xfrm>
            <a:off x="9133791" y="1473282"/>
            <a:ext cx="2694096" cy="279618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5D847BB-D43B-4AE2-B1D1-9FFB4514A199}"/>
              </a:ext>
            </a:extLst>
          </p:cNvPr>
          <p:cNvGrpSpPr/>
          <p:nvPr/>
        </p:nvGrpSpPr>
        <p:grpSpPr>
          <a:xfrm>
            <a:off x="4285227" y="1613369"/>
            <a:ext cx="4195043" cy="1124192"/>
            <a:chOff x="2166425" y="2307102"/>
            <a:chExt cx="5289452" cy="1603716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xmlns="" id="{131C0504-FB6E-4C59-9212-DF573CD66787}"/>
                </a:ext>
              </a:extLst>
            </p:cNvPr>
            <p:cNvSpPr/>
            <p:nvPr/>
          </p:nvSpPr>
          <p:spPr>
            <a:xfrm>
              <a:off x="2166425" y="2307102"/>
              <a:ext cx="5289452" cy="1603716"/>
            </a:xfrm>
            <a:prstGeom prst="wedgeEllipseCallout">
              <a:avLst>
                <a:gd name="adj1" fmla="val 94593"/>
                <a:gd name="adj2" fmla="val 41447"/>
              </a:avLst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C07BFB9-84BA-45C4-95BF-7A930FA0FA5C}"/>
                </a:ext>
              </a:extLst>
            </p:cNvPr>
            <p:cNvSpPr txBox="1"/>
            <p:nvPr/>
          </p:nvSpPr>
          <p:spPr>
            <a:xfrm>
              <a:off x="2546252" y="2773903"/>
              <a:ext cx="4600136" cy="658588"/>
            </a:xfrm>
            <a:prstGeom prst="rect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Good morning ,student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E547146-80D1-405A-A7B9-E59F8A92E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47" r="70611" b="26948"/>
          <a:stretch/>
        </p:blipFill>
        <p:spPr>
          <a:xfrm>
            <a:off x="0" y="2498207"/>
            <a:ext cx="2080667" cy="223270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535C59F-480C-411D-A433-78B56DE69864}"/>
              </a:ext>
            </a:extLst>
          </p:cNvPr>
          <p:cNvGrpSpPr/>
          <p:nvPr/>
        </p:nvGrpSpPr>
        <p:grpSpPr>
          <a:xfrm>
            <a:off x="3332005" y="3025778"/>
            <a:ext cx="5321665" cy="1243687"/>
            <a:chOff x="3756074" y="4149970"/>
            <a:chExt cx="4070675" cy="1899138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xmlns="" id="{A4310974-32E8-4FAE-958C-28510C67BAB7}"/>
                </a:ext>
              </a:extLst>
            </p:cNvPr>
            <p:cNvSpPr/>
            <p:nvPr/>
          </p:nvSpPr>
          <p:spPr>
            <a:xfrm>
              <a:off x="3756074" y="4149970"/>
              <a:ext cx="4070675" cy="1899138"/>
            </a:xfrm>
            <a:prstGeom prst="wedgeEllipseCallout">
              <a:avLst>
                <a:gd name="adj1" fmla="val -81311"/>
                <a:gd name="adj2" fmla="val 21759"/>
              </a:avLst>
            </a:prstGeom>
            <a:ln>
              <a:solidFill>
                <a:srgbClr val="FF000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3086FDE-55EE-4E37-9DF1-D15800525348}"/>
                </a:ext>
              </a:extLst>
            </p:cNvPr>
            <p:cNvSpPr txBox="1"/>
            <p:nvPr/>
          </p:nvSpPr>
          <p:spPr>
            <a:xfrm>
              <a:off x="4210755" y="4633309"/>
              <a:ext cx="3024553" cy="798969"/>
            </a:xfrm>
            <a:prstGeom prst="rect">
              <a:avLst/>
            </a:prstGeom>
            <a:ln w="76200">
              <a:solidFill>
                <a:srgbClr val="92D050"/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Good morning, Teacher.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D90FC59-97C9-4A0F-A63B-DD43A63523DE}"/>
              </a:ext>
            </a:extLst>
          </p:cNvPr>
          <p:cNvGrpSpPr/>
          <p:nvPr/>
        </p:nvGrpSpPr>
        <p:grpSpPr>
          <a:xfrm>
            <a:off x="1686977" y="5926633"/>
            <a:ext cx="5422838" cy="657047"/>
            <a:chOff x="1442196" y="5244631"/>
            <a:chExt cx="4968444" cy="405244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xmlns="" id="{9172E7EE-969D-4D61-9132-4B8B89E6005C}"/>
                </a:ext>
              </a:extLst>
            </p:cNvPr>
            <p:cNvSpPr/>
            <p:nvPr/>
          </p:nvSpPr>
          <p:spPr>
            <a:xfrm>
              <a:off x="1442196" y="5244631"/>
              <a:ext cx="4968444" cy="405244"/>
            </a:xfrm>
            <a:prstGeom prst="wedgeEllipseCallout">
              <a:avLst>
                <a:gd name="adj1" fmla="val -44305"/>
                <a:gd name="adj2" fmla="val -382243"/>
              </a:avLst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44A3E76-6907-4760-BC48-F37E5E848D1D}"/>
                </a:ext>
              </a:extLst>
            </p:cNvPr>
            <p:cNvSpPr txBox="1"/>
            <p:nvPr/>
          </p:nvSpPr>
          <p:spPr>
            <a:xfrm>
              <a:off x="2418976" y="5324984"/>
              <a:ext cx="3256052" cy="28473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Fine  thankyou ,and you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BE9B537-D4FB-4C73-8F96-590776106343}"/>
              </a:ext>
            </a:extLst>
          </p:cNvPr>
          <p:cNvGrpSpPr/>
          <p:nvPr/>
        </p:nvGrpSpPr>
        <p:grpSpPr>
          <a:xfrm>
            <a:off x="8021694" y="5716347"/>
            <a:ext cx="3657600" cy="523220"/>
            <a:chOff x="8021694" y="5716347"/>
            <a:chExt cx="3657600" cy="52322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xmlns="" id="{FBE02436-728A-4163-919A-A0D4A0955740}"/>
                </a:ext>
              </a:extLst>
            </p:cNvPr>
            <p:cNvSpPr/>
            <p:nvPr/>
          </p:nvSpPr>
          <p:spPr>
            <a:xfrm>
              <a:off x="8021694" y="5716347"/>
              <a:ext cx="3657600" cy="461665"/>
            </a:xfrm>
            <a:prstGeom prst="wedgeEllipseCallout">
              <a:avLst>
                <a:gd name="adj1" fmla="val 20833"/>
                <a:gd name="adj2" fmla="val -64938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339DC91-F412-453A-8C84-E9A9799B0BC7}"/>
                </a:ext>
              </a:extLst>
            </p:cNvPr>
            <p:cNvSpPr txBox="1"/>
            <p:nvPr/>
          </p:nvSpPr>
          <p:spPr>
            <a:xfrm>
              <a:off x="9433916" y="5716347"/>
              <a:ext cx="1088718" cy="5232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Fine</a:t>
              </a:r>
              <a:r>
                <a:rPr lang="en-US" sz="2800" dirty="0"/>
                <a:t>,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6E4E1DB-C546-4E2A-B155-84B678939454}"/>
              </a:ext>
            </a:extLst>
          </p:cNvPr>
          <p:cNvGrpSpPr/>
          <p:nvPr/>
        </p:nvGrpSpPr>
        <p:grpSpPr>
          <a:xfrm>
            <a:off x="4312085" y="4557682"/>
            <a:ext cx="5595460" cy="543339"/>
            <a:chOff x="4312085" y="4557682"/>
            <a:chExt cx="5595460" cy="543339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xmlns="" id="{31F871B2-56CC-4DB4-8388-3FA73FFAB65F}"/>
                </a:ext>
              </a:extLst>
            </p:cNvPr>
            <p:cNvSpPr/>
            <p:nvPr/>
          </p:nvSpPr>
          <p:spPr>
            <a:xfrm>
              <a:off x="4312085" y="4557682"/>
              <a:ext cx="5595460" cy="543339"/>
            </a:xfrm>
            <a:prstGeom prst="wedgeEllipseCallout">
              <a:avLst>
                <a:gd name="adj1" fmla="val 64428"/>
                <a:gd name="adj2" fmla="val -349695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526AAC9-78A3-4FD1-B844-0B9F09B9B117}"/>
                </a:ext>
              </a:extLst>
            </p:cNvPr>
            <p:cNvSpPr txBox="1"/>
            <p:nvPr/>
          </p:nvSpPr>
          <p:spPr>
            <a:xfrm>
              <a:off x="5685291" y="4557682"/>
              <a:ext cx="2549524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/>
                <a:t>How are you?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2035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235215208"/>
              </p:ext>
            </p:extLst>
          </p:nvPr>
        </p:nvGraphicFramePr>
        <p:xfrm>
          <a:off x="660400" y="914400"/>
          <a:ext cx="10871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46400" y="35151"/>
            <a:ext cx="62992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GB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9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CBA04C-D5E6-413E-B667-175A4C638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1BCBA04C-D5E6-413E-B667-175A4C638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1EFD83-E016-4246-A21F-D30764CA1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241EFD83-E016-4246-A21F-D30764CA1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A34D6-7A00-429B-A902-4F953A9A9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7B2A34D6-7A00-429B-A902-4F953A9A9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1D9BDF-5662-4D79-83A2-6F025DF30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DE1D9BDF-5662-4D79-83A2-6F025DF30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667FAC-1213-4E9B-A921-E9A84C43C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E3667FAC-1213-4E9B-A921-E9A84C43C9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830A4-96A4-4A6B-9BAB-54602C622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25D830A4-96A4-4A6B-9BAB-54602C622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6046D1-1BEC-4DE1-B1BB-917A4AA70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0E6046D1-1BEC-4DE1-B1BB-917A4AA70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C2817E-CCF1-4627-A852-62C31995A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F7C2817E-CCF1-4627-A852-62C31995A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868816" y="2860057"/>
            <a:ext cx="10442448" cy="3827345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smtClean="0">
                <a:solidFill>
                  <a:srgbClr val="FF0000"/>
                </a:solidFill>
              </a:rPr>
              <a:t>Sub-English.</a:t>
            </a:r>
            <a:r>
              <a:rPr lang="en-US" sz="6000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6000" dirty="0" smtClean="0">
                <a:solidFill>
                  <a:srgbClr val="FF0000"/>
                </a:solidFill>
              </a:rPr>
              <a:t>Class-Five</a:t>
            </a:r>
          </a:p>
          <a:p>
            <a:pPr algn="ctr"/>
            <a:r>
              <a:rPr lang="en-US" sz="6000" dirty="0" smtClean="0">
                <a:solidFill>
                  <a:srgbClr val="FFC000"/>
                </a:solidFill>
              </a:rPr>
              <a:t>Unit:9.Occupations.Lesson1-2            </a:t>
            </a:r>
            <a:r>
              <a:rPr lang="en-US" sz="6000" dirty="0" smtClean="0">
                <a:solidFill>
                  <a:srgbClr val="FFC000"/>
                </a:solidFill>
              </a:rPr>
              <a:t>Time-40 min</a:t>
            </a:r>
            <a:endParaRPr lang="en-US" sz="6000" dirty="0">
              <a:solidFill>
                <a:srgbClr val="FFC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89304" y="0"/>
            <a:ext cx="9656064" cy="2606722"/>
            <a:chOff x="1289304" y="164592"/>
            <a:chExt cx="9656064" cy="2914650"/>
          </a:xfrm>
          <a:solidFill>
            <a:schemeClr val="bg1"/>
          </a:solidFill>
        </p:grpSpPr>
        <p:sp>
          <p:nvSpPr>
            <p:cNvPr id="2" name="Flowchart: Terminator 1"/>
            <p:cNvSpPr/>
            <p:nvPr/>
          </p:nvSpPr>
          <p:spPr>
            <a:xfrm>
              <a:off x="1289304" y="164592"/>
              <a:ext cx="9656064" cy="1469898"/>
            </a:xfrm>
            <a:prstGeom prst="flowChartTermina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rgbClr val="002060"/>
                  </a:solidFill>
                </a:rPr>
                <a:t>Today’s</a:t>
              </a:r>
              <a:r>
                <a:rPr lang="en-US" sz="5400" dirty="0" smtClean="0"/>
                <a:t> </a:t>
              </a:r>
              <a:r>
                <a:rPr lang="en-US" sz="5400" dirty="0" err="1" smtClean="0">
                  <a:solidFill>
                    <a:srgbClr val="002060"/>
                  </a:solidFill>
                </a:rPr>
                <a:t>Lession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  <p:sp>
          <p:nvSpPr>
            <p:cNvPr id="4" name="Smiley Face 3"/>
            <p:cNvSpPr/>
            <p:nvPr/>
          </p:nvSpPr>
          <p:spPr>
            <a:xfrm>
              <a:off x="4974336" y="1634490"/>
              <a:ext cx="1883664" cy="1444752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625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8581" y="4343400"/>
            <a:ext cx="9652000" cy="1446550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time ago, when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 in class 5, there was a fire in his school building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844801" y="167316"/>
            <a:ext cx="8700655" cy="3921702"/>
            <a:chOff x="2209800" y="595745"/>
            <a:chExt cx="6248399" cy="34428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09800" y="609600"/>
              <a:ext cx="6248399" cy="3429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2209800" y="595745"/>
              <a:ext cx="1600200" cy="1181100"/>
            </a:xfrm>
            <a:prstGeom prst="rect">
              <a:avLst/>
            </a:prstGeom>
          </p:spPr>
        </p:pic>
      </p:grpSp>
      <p:sp>
        <p:nvSpPr>
          <p:cNvPr id="8" name="Oval Callout 7"/>
          <p:cNvSpPr/>
          <p:nvPr/>
        </p:nvSpPr>
        <p:spPr>
          <a:xfrm>
            <a:off x="9236" y="116898"/>
            <a:ext cx="2133600" cy="957695"/>
          </a:xfrm>
          <a:prstGeom prst="wedgeEllipseCallout">
            <a:avLst>
              <a:gd name="adj1" fmla="val 121158"/>
              <a:gd name="adj2" fmla="val 3356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9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7601" y="609600"/>
            <a:ext cx="9639300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410201"/>
            <a:ext cx="7518400" cy="769441"/>
          </a:xfrm>
          <a:prstGeom prst="rect">
            <a:avLst/>
          </a:prstGeom>
          <a:solidFill>
            <a:schemeClr val="bg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Everyone got panicked. </a:t>
            </a:r>
            <a:endParaRPr lang="en-GB" sz="4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1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9419" y="609600"/>
            <a:ext cx="85344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9419" y="4724400"/>
            <a:ext cx="8885381" cy="1077218"/>
          </a:xfrm>
          <a:prstGeom prst="rect">
            <a:avLst/>
          </a:prstGeom>
          <a:solidFill>
            <a:srgbClr val="FFFF0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But soon a fire brigade came and put out the  fire.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could not forget this for many days.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64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3588</TotalTime>
  <Words>392</Words>
  <Application>Microsoft Office PowerPoint</Application>
  <PresentationFormat>Custom</PresentationFormat>
  <Paragraphs>71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Feathered</vt:lpstr>
      <vt:lpstr>Packager Shell Object</vt:lpstr>
      <vt:lpstr>Slide 1</vt:lpstr>
      <vt:lpstr>Slide 2</vt:lpstr>
      <vt:lpstr>                                                                 Md.Anowar Hossain Assistant Teacher.                                                          Pirpur Gouripur Govt. Primary School  Chhatak, Sunamgonj.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GOBINDA</cp:lastModifiedBy>
  <cp:revision>117</cp:revision>
  <dcterms:created xsi:type="dcterms:W3CDTF">2020-01-21T07:04:42Z</dcterms:created>
  <dcterms:modified xsi:type="dcterms:W3CDTF">2020-05-22T15:53:01Z</dcterms:modified>
</cp:coreProperties>
</file>