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n-BD" smtClean="0"/>
              <a:t>আতিকুর রহমান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C5EA3-C954-4C77-9F58-01A7D94E493A}" type="datetime1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8CF1-6F18-4826-926C-1DC8C36A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808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n-BD" smtClean="0"/>
              <a:t>আতিকুর রহমান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C25FB-D0F8-4E9D-B230-6CFDB591B54E}" type="datetime1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5F4B4-1081-4C98-BD36-ED78A5770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2484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4EA860-FC7F-4588-A0BC-4192C531DBB2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1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7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96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35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92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3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55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0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41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29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CEB257F-FD60-4ACA-AD88-7D06AF498113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246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163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61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49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64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317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4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322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900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8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DA147D1-EEF0-4F15-898A-86A215078994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39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3749EA0-95E6-4D4A-9712-29187CC228D7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87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1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8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5F4B4-1081-4C98-BD36-ED78A577061D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F2B6DA-B5B3-493E-BFDC-8052AF6DDEB5}" type="datetime1">
              <a:rPr lang="en-US" smtClean="0"/>
              <a:t>5/22/2020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0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C2-B586-4F55-9BB5-16775A874464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01BB-C0F6-46F1-8750-78736C16EF71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C5D1-EA2D-4CE2-90C5-758192EB6D5D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1414-721B-425F-ADDB-910C0FA39C93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292-2D49-4542-8EF5-9BA63ECF98E1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CBEB-88E4-495A-A6E6-E333304125D6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0398-0282-4127-8949-22AFF520AE7A}" type="datetime1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5EE2-49C3-4C46-B2A6-1EE4E5303668}" type="datetime1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3ADF-A688-4EF3-893C-8CF223B3F0A8}" type="datetime1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27CC-217C-4D0E-A3C9-EAE211208C5D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F507-D911-4586-A72A-6B12CF71382F}" type="datetime1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24D2-E29D-4440-A15A-68C87B6170A5}" type="datetime1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আতিকুর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রহমান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সহকারী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err="1" smtClean="0"/>
              <a:t>উত্তর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চরকাচিয়া</a:t>
            </a:r>
            <a:r>
              <a:rPr lang="en-US" sz="2400" dirty="0"/>
              <a:t> </a:t>
            </a:r>
            <a:r>
              <a:rPr lang="en-US" sz="2400" dirty="0" err="1" smtClean="0"/>
              <a:t>সরকারি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প্রাথমিক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বিদ্যালয়</a:t>
            </a:r>
            <a:r>
              <a:rPr lang="en-US" sz="2400" dirty="0" smtClean="0"/>
              <a:t>।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বিষয়ঃ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বানান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শুদ্ধিকরণ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44946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শ্রদ্ধাঞ্জলী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শ্রদ্ধাঞ্জলি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2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00123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শ্রমজীবি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শ্রমজীবী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03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94935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সান্তনা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সান্ত্বনা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27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9434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সন্যাসী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সন্ন্যাসী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9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07541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রুপায়ণ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রূপায়ণ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39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05184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সাক্ষার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স্বাক্ষর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7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0499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স্বাক্ষরতা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সাক্ষরতা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66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37923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দারিদ্র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দারিদ্র্য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89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2566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শশুর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শ্বশুর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16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513907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সমীচিন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সমীচীন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65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45115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স্বরসতী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সরস্বতী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02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09943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শুশ্রুষা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শুশ্রূষা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22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53912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শিরশ্চেদ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শিরশ্ছেদ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36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861348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দধীচী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দধীচি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61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06690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বন্টন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বণ্টন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98866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পূর্বাহ্ন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পূ্র্বাহ্ণ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5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73453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অপরাহ্ন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অপরাহ্ণ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89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743450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শারিরীক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শারীরিক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56977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সায়ত্বশাসন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স্বায়ত্তশাসন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99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80553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ষান্মাষিক</a:t>
                      </a:r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ষাণ্মাষিক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2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ধন্যবাদ</a:t>
            </a:r>
            <a:r>
              <a:rPr lang="en-GB" b="1" dirty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95107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অদ্যপি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অদ্যাপি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37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04177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আকাঙ্খা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আকাঙ্ক্ষা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04177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আকাঙ্খা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আকাঙ্ক্ষা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39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48550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ভূল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ভুল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8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77886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নূন্যধিক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ন্যূনধিক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4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47810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সরকারী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সরকারি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4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21456"/>
              </p:ext>
            </p:extLst>
          </p:nvPr>
        </p:nvGraphicFramePr>
        <p:xfrm>
          <a:off x="1752600" y="1143000"/>
          <a:ext cx="5867400" cy="518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1936684">
                <a:tc gridSpan="2">
                  <a:txBody>
                    <a:bodyPr/>
                    <a:lstStyle/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বানান</a:t>
                      </a:r>
                      <a:r>
                        <a:rPr lang="en-GB" sz="3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bg2"/>
                          </a:solidFill>
                        </a:rPr>
                        <a:t>শুদ্ধিকরণ</a:t>
                      </a:r>
                      <a:endParaRPr lang="en-US" sz="3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32822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ভুল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</a:rPr>
                        <a:t>সঠিক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tx1"/>
                          </a:solidFill>
                        </a:rPr>
                        <a:t>বানান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3147"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মাষ্টার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endParaRPr lang="en-GB" sz="32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en-GB" sz="3200" dirty="0" smtClean="0"/>
                        <a:t> </a:t>
                      </a:r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মাস্টার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আতিকুর রহমান, সহকারী শিক্ষক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69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479</Words>
  <Application>Microsoft Office PowerPoint</Application>
  <PresentationFormat>On-screen Show (4:3)</PresentationFormat>
  <Paragraphs>414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Vrinda</vt:lpstr>
      <vt:lpstr>Wingdings</vt:lpstr>
      <vt:lpstr>Office Theme</vt:lpstr>
      <vt:lpstr>আতিকুর রহমান  সহকারী শিক্ষক, উত্তর চরকাচিয়া সরকারি প্রাথমিক বিদ্যালয়।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আতিকুর রহমান  সহকারী শিক্ষক, উত্তর চরকাচিয়া সরকারি প্রাথমিক বিদ্যালয়। </dc:title>
  <dc:creator>আতিক</dc:creator>
  <cp:lastModifiedBy>Atiqur Rahman</cp:lastModifiedBy>
  <cp:revision>15</cp:revision>
  <dcterms:created xsi:type="dcterms:W3CDTF">2006-08-16T00:00:00Z</dcterms:created>
  <dcterms:modified xsi:type="dcterms:W3CDTF">2020-05-22T15:56:58Z</dcterms:modified>
</cp:coreProperties>
</file>