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53" r:id="rId2"/>
    <p:sldId id="270" r:id="rId3"/>
    <p:sldId id="333" r:id="rId4"/>
    <p:sldId id="275" r:id="rId5"/>
    <p:sldId id="334" r:id="rId6"/>
    <p:sldId id="276" r:id="rId7"/>
    <p:sldId id="337" r:id="rId8"/>
    <p:sldId id="339" r:id="rId9"/>
    <p:sldId id="341" r:id="rId10"/>
    <p:sldId id="342" r:id="rId11"/>
    <p:sldId id="343" r:id="rId12"/>
    <p:sldId id="298" r:id="rId13"/>
    <p:sldId id="297" r:id="rId14"/>
    <p:sldId id="29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1D1DD3"/>
    <a:srgbClr val="FF3399"/>
    <a:srgbClr val="66FFFF"/>
    <a:srgbClr val="009900"/>
    <a:srgbClr val="00FFFF"/>
    <a:srgbClr val="6666FF"/>
    <a:srgbClr val="BF4192"/>
    <a:srgbClr val="810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7" autoAdjust="0"/>
  </p:normalViewPr>
  <p:slideViewPr>
    <p:cSldViewPr snapToGrid="0">
      <p:cViewPr>
        <p:scale>
          <a:sx n="66" d="100"/>
          <a:sy n="66" d="100"/>
        </p:scale>
        <p:origin x="-6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638C5-8461-4F0F-BE60-82186749ABAB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94CF30-D02A-4B2E-8EDA-30D520683FBB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(১)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চিন্তা,বুদ্ধি,উদ্ভাবনী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শক্তি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প্রভৃতি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প্রভৃতি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উন্নত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মানসিক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বোধের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</a:t>
          </a:r>
          <a:endParaRPr lang="en-US" dirty="0"/>
        </a:p>
      </dgm:t>
    </dgm:pt>
    <dgm:pt modelId="{5A6AFE77-D86F-4A62-B715-157CB8FC61A8}" type="parTrans" cxnId="{E8EA83C9-663B-4594-AFC0-A0931EA9ECAB}">
      <dgm:prSet/>
      <dgm:spPr/>
      <dgm:t>
        <a:bodyPr/>
        <a:lstStyle/>
        <a:p>
          <a:endParaRPr lang="en-US"/>
        </a:p>
      </dgm:t>
    </dgm:pt>
    <dgm:pt modelId="{F5293098-F58A-4EB7-9CCE-CEEE7A79C306}" type="sibTrans" cxnId="{E8EA83C9-663B-4594-AFC0-A0931EA9ECAB}">
      <dgm:prSet/>
      <dgm:spPr/>
      <dgm:t>
        <a:bodyPr/>
        <a:lstStyle/>
        <a:p>
          <a:endParaRPr lang="en-US"/>
        </a:p>
      </dgm:t>
    </dgm:pt>
    <dgm:pt modelId="{15D4ECE6-0E79-427F-B566-0F93C748EBC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>
          <a:prstTxWarp prst="textPlain">
            <a:avLst/>
          </a:prstTxWarp>
        </a:bodyPr>
        <a:lstStyle/>
        <a:p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(২)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বিভিন্ন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সহজাত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প্রবৃত্তির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নিয়ন্ত্রক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হিসাবে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কাজ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</a:t>
          </a:r>
          <a:endParaRPr lang="en-US" dirty="0"/>
        </a:p>
      </dgm:t>
    </dgm:pt>
    <dgm:pt modelId="{87077EF8-2ABB-463B-89AB-9C41F82B0B15}" type="parTrans" cxnId="{043F12B0-3202-45A7-80E4-61C6B2711498}">
      <dgm:prSet/>
      <dgm:spPr/>
      <dgm:t>
        <a:bodyPr/>
        <a:lstStyle/>
        <a:p>
          <a:endParaRPr lang="en-US"/>
        </a:p>
      </dgm:t>
    </dgm:pt>
    <dgm:pt modelId="{6D9F792D-AA66-43C0-B004-E66AAE9F519C}" type="sibTrans" cxnId="{043F12B0-3202-45A7-80E4-61C6B2711498}">
      <dgm:prSet/>
      <dgm:spPr/>
      <dgm:t>
        <a:bodyPr/>
        <a:lstStyle/>
        <a:p>
          <a:endParaRPr lang="en-US"/>
        </a:p>
      </dgm:t>
    </dgm:pt>
    <dgm:pt modelId="{684CCDAD-932C-4A0D-8848-77870CC40F6A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(৩)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বাকশক্তিকে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</a:t>
          </a:r>
          <a:endParaRPr lang="en-US" dirty="0"/>
        </a:p>
      </dgm:t>
    </dgm:pt>
    <dgm:pt modelId="{77A5E2B8-A1AC-4EFA-9ABA-5AC46BF8C10B}" type="parTrans" cxnId="{E07C3DF4-77CB-4040-814A-00D71D715946}">
      <dgm:prSet/>
      <dgm:spPr/>
      <dgm:t>
        <a:bodyPr/>
        <a:lstStyle/>
        <a:p>
          <a:endParaRPr lang="en-US"/>
        </a:p>
      </dgm:t>
    </dgm:pt>
    <dgm:pt modelId="{2066FB10-A25F-48FF-9B01-3725452F4787}" type="sibTrans" cxnId="{E07C3DF4-77CB-4040-814A-00D71D715946}">
      <dgm:prSet/>
      <dgm:spPr/>
      <dgm:t>
        <a:bodyPr/>
        <a:lstStyle/>
        <a:p>
          <a:endParaRPr lang="en-US"/>
        </a:p>
      </dgm:t>
    </dgm:pt>
    <dgm:pt modelId="{26F3C1C0-4038-4D25-B633-312868E7F2E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>
          <a:prstTxWarp prst="textPlain">
            <a:avLst/>
          </a:prstTxWarp>
        </a:bodyPr>
        <a:lstStyle/>
        <a:p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(৪)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দেহের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সব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ঐচ্ছিক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পেশির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কার্যকলাপ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 </a:t>
          </a:r>
          <a:endParaRPr lang="en-US" dirty="0"/>
        </a:p>
      </dgm:t>
    </dgm:pt>
    <dgm:pt modelId="{EF1390DC-5F16-4162-A7F8-272C2C53A87E}" type="parTrans" cxnId="{8CD11625-46B4-41AD-AD1E-A6C233D116C1}">
      <dgm:prSet/>
      <dgm:spPr/>
      <dgm:t>
        <a:bodyPr/>
        <a:lstStyle/>
        <a:p>
          <a:endParaRPr lang="en-US"/>
        </a:p>
      </dgm:t>
    </dgm:pt>
    <dgm:pt modelId="{BD8720F8-DD98-4D74-B601-8E774E3723E2}" type="sibTrans" cxnId="{8CD11625-46B4-41AD-AD1E-A6C233D116C1}">
      <dgm:prSet/>
      <dgm:spPr/>
      <dgm:t>
        <a:bodyPr/>
        <a:lstStyle/>
        <a:p>
          <a:endParaRPr lang="en-US"/>
        </a:p>
      </dgm:t>
    </dgm:pt>
    <dgm:pt modelId="{CE1D3A95-C27B-4083-A4D4-2270DA1CF62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prstTxWarp prst="textPlain">
            <a:avLst/>
          </a:prstTxWarp>
        </a:bodyPr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(৫)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সংবেদী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অঙ্গ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আসা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অনুভূতি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গ্রহণ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4FE89CA0-DF70-4B61-BD93-396B87FA2F6A}" type="parTrans" cxnId="{1FC02D1D-7EDB-44F3-868B-EF86EB2FA5E2}">
      <dgm:prSet/>
      <dgm:spPr/>
      <dgm:t>
        <a:bodyPr/>
        <a:lstStyle/>
        <a:p>
          <a:endParaRPr lang="en-US"/>
        </a:p>
      </dgm:t>
    </dgm:pt>
    <dgm:pt modelId="{3B7C5CC9-CD07-4DE7-80FC-B9D452D11808}" type="sibTrans" cxnId="{1FC02D1D-7EDB-44F3-868B-EF86EB2FA5E2}">
      <dgm:prSet/>
      <dgm:spPr/>
      <dgm:t>
        <a:bodyPr/>
        <a:lstStyle/>
        <a:p>
          <a:endParaRPr lang="en-US"/>
        </a:p>
      </dgm:t>
    </dgm:pt>
    <dgm:pt modelId="{23179418-2634-4261-809D-E96B7055E365}" type="pres">
      <dgm:prSet presAssocID="{E33638C5-8461-4F0F-BE60-82186749AB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41EEA-FE01-4D3D-9B0E-B3ACF1F9528D}" type="pres">
      <dgm:prSet presAssocID="{5194CF30-D02A-4B2E-8EDA-30D520683F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02A28-5A16-45D8-AAC8-9DD5008C6D35}" type="pres">
      <dgm:prSet presAssocID="{F5293098-F58A-4EB7-9CCE-CEEE7A79C30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75CA63B-B497-41D7-92F0-788FA3932347}" type="pres">
      <dgm:prSet presAssocID="{F5293098-F58A-4EB7-9CCE-CEEE7A79C30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2E8CC18-2F8A-407E-ADA3-89B78DD1C201}" type="pres">
      <dgm:prSet presAssocID="{15D4ECE6-0E79-427F-B566-0F93C748EB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53BE6-DABE-4CB1-BFBA-86C1742DDF9E}" type="pres">
      <dgm:prSet presAssocID="{6D9F792D-AA66-43C0-B004-E66AAE9F519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83705A7-3918-4389-A97A-52B882200037}" type="pres">
      <dgm:prSet presAssocID="{6D9F792D-AA66-43C0-B004-E66AAE9F519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2DAF508-7314-434F-9615-2390070AE740}" type="pres">
      <dgm:prSet presAssocID="{684CCDAD-932C-4A0D-8848-77870CC40F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5E53D-3AFF-4FB3-A5B5-2C198A69E284}" type="pres">
      <dgm:prSet presAssocID="{2066FB10-A25F-48FF-9B01-3725452F478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C969F68-EEAD-4B3C-8F83-1CA5420DEE4C}" type="pres">
      <dgm:prSet presAssocID="{2066FB10-A25F-48FF-9B01-3725452F478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F25BC2C-4C46-4AFE-BECE-B88B570CE8C4}" type="pres">
      <dgm:prSet presAssocID="{26F3C1C0-4038-4D25-B633-312868E7F2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43857-E670-457C-A877-2B5BBBB69CA7}" type="pres">
      <dgm:prSet presAssocID="{BD8720F8-DD98-4D74-B601-8E774E3723E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FB40087-B532-4B75-976E-917F4577D412}" type="pres">
      <dgm:prSet presAssocID="{BD8720F8-DD98-4D74-B601-8E774E3723E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BB2CAD9-E299-44E2-AC72-C1B94A0E4750}" type="pres">
      <dgm:prSet presAssocID="{CE1D3A95-C27B-4083-A4D4-2270DA1CF6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8359E-8311-4BA6-BB1B-CDEF28F88837}" type="pres">
      <dgm:prSet presAssocID="{3B7C5CC9-CD07-4DE7-80FC-B9D452D1180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A033A06-9088-41BE-840A-392C0D24DA75}" type="pres">
      <dgm:prSet presAssocID="{3B7C5CC9-CD07-4DE7-80FC-B9D452D1180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1843A63-F181-4BFB-8A18-658C5A9C4D0B}" type="presOf" srcId="{F5293098-F58A-4EB7-9CCE-CEEE7A79C306}" destId="{175CA63B-B497-41D7-92F0-788FA3932347}" srcOrd="1" destOrd="0" presId="urn:microsoft.com/office/officeart/2005/8/layout/cycle2"/>
    <dgm:cxn modelId="{9B1956C5-B5B2-433D-9F64-AE18825F01C8}" type="presOf" srcId="{BD8720F8-DD98-4D74-B601-8E774E3723E2}" destId="{AFB40087-B532-4B75-976E-917F4577D412}" srcOrd="1" destOrd="0" presId="urn:microsoft.com/office/officeart/2005/8/layout/cycle2"/>
    <dgm:cxn modelId="{1506C9FB-6335-4872-A381-78DAE625538C}" type="presOf" srcId="{5194CF30-D02A-4B2E-8EDA-30D520683FBB}" destId="{01F41EEA-FE01-4D3D-9B0E-B3ACF1F9528D}" srcOrd="0" destOrd="0" presId="urn:microsoft.com/office/officeart/2005/8/layout/cycle2"/>
    <dgm:cxn modelId="{F83D0F0E-9837-4D5E-96DF-B63B65CCE35B}" type="presOf" srcId="{684CCDAD-932C-4A0D-8848-77870CC40F6A}" destId="{82DAF508-7314-434F-9615-2390070AE740}" srcOrd="0" destOrd="0" presId="urn:microsoft.com/office/officeart/2005/8/layout/cycle2"/>
    <dgm:cxn modelId="{E8EA83C9-663B-4594-AFC0-A0931EA9ECAB}" srcId="{E33638C5-8461-4F0F-BE60-82186749ABAB}" destId="{5194CF30-D02A-4B2E-8EDA-30D520683FBB}" srcOrd="0" destOrd="0" parTransId="{5A6AFE77-D86F-4A62-B715-157CB8FC61A8}" sibTransId="{F5293098-F58A-4EB7-9CCE-CEEE7A79C306}"/>
    <dgm:cxn modelId="{8CD11625-46B4-41AD-AD1E-A6C233D116C1}" srcId="{E33638C5-8461-4F0F-BE60-82186749ABAB}" destId="{26F3C1C0-4038-4D25-B633-312868E7F2E6}" srcOrd="3" destOrd="0" parTransId="{EF1390DC-5F16-4162-A7F8-272C2C53A87E}" sibTransId="{BD8720F8-DD98-4D74-B601-8E774E3723E2}"/>
    <dgm:cxn modelId="{5E08C862-5427-43EE-9CE8-55AA03540E1F}" type="presOf" srcId="{E33638C5-8461-4F0F-BE60-82186749ABAB}" destId="{23179418-2634-4261-809D-E96B7055E365}" srcOrd="0" destOrd="0" presId="urn:microsoft.com/office/officeart/2005/8/layout/cycle2"/>
    <dgm:cxn modelId="{043F12B0-3202-45A7-80E4-61C6B2711498}" srcId="{E33638C5-8461-4F0F-BE60-82186749ABAB}" destId="{15D4ECE6-0E79-427F-B566-0F93C748EBC2}" srcOrd="1" destOrd="0" parTransId="{87077EF8-2ABB-463B-89AB-9C41F82B0B15}" sibTransId="{6D9F792D-AA66-43C0-B004-E66AAE9F519C}"/>
    <dgm:cxn modelId="{0A1F93E4-26A3-4A60-AB39-19D13F05D948}" type="presOf" srcId="{3B7C5CC9-CD07-4DE7-80FC-B9D452D11808}" destId="{4A033A06-9088-41BE-840A-392C0D24DA75}" srcOrd="1" destOrd="0" presId="urn:microsoft.com/office/officeart/2005/8/layout/cycle2"/>
    <dgm:cxn modelId="{6B4C787D-1DAB-4CB7-A8E5-4C208025FD17}" type="presOf" srcId="{6D9F792D-AA66-43C0-B004-E66AAE9F519C}" destId="{CBC53BE6-DABE-4CB1-BFBA-86C1742DDF9E}" srcOrd="0" destOrd="0" presId="urn:microsoft.com/office/officeart/2005/8/layout/cycle2"/>
    <dgm:cxn modelId="{0C65D70E-3187-4F08-9235-9CBC40608842}" type="presOf" srcId="{CE1D3A95-C27B-4083-A4D4-2270DA1CF62C}" destId="{FBB2CAD9-E299-44E2-AC72-C1B94A0E4750}" srcOrd="0" destOrd="0" presId="urn:microsoft.com/office/officeart/2005/8/layout/cycle2"/>
    <dgm:cxn modelId="{4D382088-6053-48AB-B640-93412F6B4838}" type="presOf" srcId="{F5293098-F58A-4EB7-9CCE-CEEE7A79C306}" destId="{5D202A28-5A16-45D8-AAC8-9DD5008C6D35}" srcOrd="0" destOrd="0" presId="urn:microsoft.com/office/officeart/2005/8/layout/cycle2"/>
    <dgm:cxn modelId="{BBDF2716-57A2-4CB2-8EE5-6CB9DD9CA9CA}" type="presOf" srcId="{2066FB10-A25F-48FF-9B01-3725452F4787}" destId="{BC969F68-EEAD-4B3C-8F83-1CA5420DEE4C}" srcOrd="1" destOrd="0" presId="urn:microsoft.com/office/officeart/2005/8/layout/cycle2"/>
    <dgm:cxn modelId="{1FC02D1D-7EDB-44F3-868B-EF86EB2FA5E2}" srcId="{E33638C5-8461-4F0F-BE60-82186749ABAB}" destId="{CE1D3A95-C27B-4083-A4D4-2270DA1CF62C}" srcOrd="4" destOrd="0" parTransId="{4FE89CA0-DF70-4B61-BD93-396B87FA2F6A}" sibTransId="{3B7C5CC9-CD07-4DE7-80FC-B9D452D11808}"/>
    <dgm:cxn modelId="{E07C3DF4-77CB-4040-814A-00D71D715946}" srcId="{E33638C5-8461-4F0F-BE60-82186749ABAB}" destId="{684CCDAD-932C-4A0D-8848-77870CC40F6A}" srcOrd="2" destOrd="0" parTransId="{77A5E2B8-A1AC-4EFA-9ABA-5AC46BF8C10B}" sibTransId="{2066FB10-A25F-48FF-9B01-3725452F4787}"/>
    <dgm:cxn modelId="{F3DFA274-8726-49F4-A6F8-A19F2495D20F}" type="presOf" srcId="{6D9F792D-AA66-43C0-B004-E66AAE9F519C}" destId="{883705A7-3918-4389-A97A-52B882200037}" srcOrd="1" destOrd="0" presId="urn:microsoft.com/office/officeart/2005/8/layout/cycle2"/>
    <dgm:cxn modelId="{06E5CA80-7650-4449-882B-4BFC1F24AC77}" type="presOf" srcId="{2066FB10-A25F-48FF-9B01-3725452F4787}" destId="{FD85E53D-3AFF-4FB3-A5B5-2C198A69E284}" srcOrd="0" destOrd="0" presId="urn:microsoft.com/office/officeart/2005/8/layout/cycle2"/>
    <dgm:cxn modelId="{23677F71-0141-497F-AD53-2AE3D17DF546}" type="presOf" srcId="{26F3C1C0-4038-4D25-B633-312868E7F2E6}" destId="{8F25BC2C-4C46-4AFE-BECE-B88B570CE8C4}" srcOrd="0" destOrd="0" presId="urn:microsoft.com/office/officeart/2005/8/layout/cycle2"/>
    <dgm:cxn modelId="{F94D1E0F-A2DE-4018-A730-DFD636B221A2}" type="presOf" srcId="{BD8720F8-DD98-4D74-B601-8E774E3723E2}" destId="{90743857-E670-457C-A877-2B5BBBB69CA7}" srcOrd="0" destOrd="0" presId="urn:microsoft.com/office/officeart/2005/8/layout/cycle2"/>
    <dgm:cxn modelId="{4C71F6D2-19C1-4F46-B5CD-E4C1B92AE854}" type="presOf" srcId="{15D4ECE6-0E79-427F-B566-0F93C748EBC2}" destId="{F2E8CC18-2F8A-407E-ADA3-89B78DD1C201}" srcOrd="0" destOrd="0" presId="urn:microsoft.com/office/officeart/2005/8/layout/cycle2"/>
    <dgm:cxn modelId="{B3539596-8436-4145-88F5-C0BC87D7E9FC}" type="presOf" srcId="{3B7C5CC9-CD07-4DE7-80FC-B9D452D11808}" destId="{2AA8359E-8311-4BA6-BB1B-CDEF28F88837}" srcOrd="0" destOrd="0" presId="urn:microsoft.com/office/officeart/2005/8/layout/cycle2"/>
    <dgm:cxn modelId="{9DB18892-D5E6-4845-B3EF-70B0D4A38803}" type="presParOf" srcId="{23179418-2634-4261-809D-E96B7055E365}" destId="{01F41EEA-FE01-4D3D-9B0E-B3ACF1F9528D}" srcOrd="0" destOrd="0" presId="urn:microsoft.com/office/officeart/2005/8/layout/cycle2"/>
    <dgm:cxn modelId="{E2BBE935-AAB9-42E2-8025-7304B70ACEBD}" type="presParOf" srcId="{23179418-2634-4261-809D-E96B7055E365}" destId="{5D202A28-5A16-45D8-AAC8-9DD5008C6D35}" srcOrd="1" destOrd="0" presId="urn:microsoft.com/office/officeart/2005/8/layout/cycle2"/>
    <dgm:cxn modelId="{0E237FE4-5BCF-498E-875C-BE9F13D1F8E6}" type="presParOf" srcId="{5D202A28-5A16-45D8-AAC8-9DD5008C6D35}" destId="{175CA63B-B497-41D7-92F0-788FA3932347}" srcOrd="0" destOrd="0" presId="urn:microsoft.com/office/officeart/2005/8/layout/cycle2"/>
    <dgm:cxn modelId="{2CF29C2A-83F5-4D1A-B187-BA200ED7291C}" type="presParOf" srcId="{23179418-2634-4261-809D-E96B7055E365}" destId="{F2E8CC18-2F8A-407E-ADA3-89B78DD1C201}" srcOrd="2" destOrd="0" presId="urn:microsoft.com/office/officeart/2005/8/layout/cycle2"/>
    <dgm:cxn modelId="{1E318E6E-512C-41DE-8F5C-41DBD3C29FFC}" type="presParOf" srcId="{23179418-2634-4261-809D-E96B7055E365}" destId="{CBC53BE6-DABE-4CB1-BFBA-86C1742DDF9E}" srcOrd="3" destOrd="0" presId="urn:microsoft.com/office/officeart/2005/8/layout/cycle2"/>
    <dgm:cxn modelId="{7D99E5FC-D12D-4449-9582-FAD33FF74234}" type="presParOf" srcId="{CBC53BE6-DABE-4CB1-BFBA-86C1742DDF9E}" destId="{883705A7-3918-4389-A97A-52B882200037}" srcOrd="0" destOrd="0" presId="urn:microsoft.com/office/officeart/2005/8/layout/cycle2"/>
    <dgm:cxn modelId="{32B1B0D6-EEFA-4BC8-A36D-ADFAD7239AFA}" type="presParOf" srcId="{23179418-2634-4261-809D-E96B7055E365}" destId="{82DAF508-7314-434F-9615-2390070AE740}" srcOrd="4" destOrd="0" presId="urn:microsoft.com/office/officeart/2005/8/layout/cycle2"/>
    <dgm:cxn modelId="{8AA2D738-E21B-4DFD-9E04-B813553E1ADC}" type="presParOf" srcId="{23179418-2634-4261-809D-E96B7055E365}" destId="{FD85E53D-3AFF-4FB3-A5B5-2C198A69E284}" srcOrd="5" destOrd="0" presId="urn:microsoft.com/office/officeart/2005/8/layout/cycle2"/>
    <dgm:cxn modelId="{8F2B75E8-2F79-4F81-8B24-99F44189E930}" type="presParOf" srcId="{FD85E53D-3AFF-4FB3-A5B5-2C198A69E284}" destId="{BC969F68-EEAD-4B3C-8F83-1CA5420DEE4C}" srcOrd="0" destOrd="0" presId="urn:microsoft.com/office/officeart/2005/8/layout/cycle2"/>
    <dgm:cxn modelId="{4668FD4F-A323-46FE-9B8B-883DFE87584A}" type="presParOf" srcId="{23179418-2634-4261-809D-E96B7055E365}" destId="{8F25BC2C-4C46-4AFE-BECE-B88B570CE8C4}" srcOrd="6" destOrd="0" presId="urn:microsoft.com/office/officeart/2005/8/layout/cycle2"/>
    <dgm:cxn modelId="{B8534DEA-A766-4062-B1F6-9AF0A6EEB438}" type="presParOf" srcId="{23179418-2634-4261-809D-E96B7055E365}" destId="{90743857-E670-457C-A877-2B5BBBB69CA7}" srcOrd="7" destOrd="0" presId="urn:microsoft.com/office/officeart/2005/8/layout/cycle2"/>
    <dgm:cxn modelId="{D880B0AA-430C-4190-A6D1-12D098012D03}" type="presParOf" srcId="{90743857-E670-457C-A877-2B5BBBB69CA7}" destId="{AFB40087-B532-4B75-976E-917F4577D412}" srcOrd="0" destOrd="0" presId="urn:microsoft.com/office/officeart/2005/8/layout/cycle2"/>
    <dgm:cxn modelId="{524A673C-3E6B-4ECD-96E7-AC29F42140B1}" type="presParOf" srcId="{23179418-2634-4261-809D-E96B7055E365}" destId="{FBB2CAD9-E299-44E2-AC72-C1B94A0E4750}" srcOrd="8" destOrd="0" presId="urn:microsoft.com/office/officeart/2005/8/layout/cycle2"/>
    <dgm:cxn modelId="{FF46B394-8CB7-41E7-82E3-D80F77403176}" type="presParOf" srcId="{23179418-2634-4261-809D-E96B7055E365}" destId="{2AA8359E-8311-4BA6-BB1B-CDEF28F88837}" srcOrd="9" destOrd="0" presId="urn:microsoft.com/office/officeart/2005/8/layout/cycle2"/>
    <dgm:cxn modelId="{662B75DC-F23D-4C95-87FD-4F8D016DA1F2}" type="presParOf" srcId="{2AA8359E-8311-4BA6-BB1B-CDEF28F88837}" destId="{4A033A06-9088-41BE-840A-392C0D24DA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41EEA-FE01-4D3D-9B0E-B3ACF1F9528D}">
      <dsp:nvSpPr>
        <dsp:cNvPr id="0" name=""/>
        <dsp:cNvSpPr/>
      </dsp:nvSpPr>
      <dsp:spPr>
        <a:xfrm>
          <a:off x="3808767" y="627"/>
          <a:ext cx="1918352" cy="19183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Plain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(১)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চিন্তা,বুদ্ধি,উদ্ভাবনী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শক্তি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প্রভৃতি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প্রভৃতি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উন্নত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মানসিক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বোধের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</a:t>
          </a:r>
          <a:endParaRPr lang="en-US" sz="1600" kern="1200" dirty="0"/>
        </a:p>
      </dsp:txBody>
      <dsp:txXfrm>
        <a:off x="4089703" y="281563"/>
        <a:ext cx="1356480" cy="1356480"/>
      </dsp:txXfrm>
    </dsp:sp>
    <dsp:sp modelId="{5D202A28-5A16-45D8-AAC8-9DD5008C6D35}">
      <dsp:nvSpPr>
        <dsp:cNvPr id="0" name=""/>
        <dsp:cNvSpPr/>
      </dsp:nvSpPr>
      <dsp:spPr>
        <a:xfrm rot="2160000">
          <a:off x="5666900" y="1475086"/>
          <a:ext cx="511666" cy="6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81558" y="1559462"/>
        <a:ext cx="358166" cy="388465"/>
      </dsp:txXfrm>
    </dsp:sp>
    <dsp:sp modelId="{F2E8CC18-2F8A-407E-ADA3-89B78DD1C201}">
      <dsp:nvSpPr>
        <dsp:cNvPr id="0" name=""/>
        <dsp:cNvSpPr/>
      </dsp:nvSpPr>
      <dsp:spPr>
        <a:xfrm>
          <a:off x="6141779" y="1695660"/>
          <a:ext cx="1918352" cy="1918352"/>
        </a:xfrm>
        <a:prstGeom prst="ellipse">
          <a:avLst/>
        </a:prstGeom>
        <a:solidFill>
          <a:schemeClr val="accent3">
            <a:shade val="80000"/>
            <a:satMod val="150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Plain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(২)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বিভিন্ন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সহজাত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প্রবৃত্তির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নিয়ন্ত্রক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হিসাবে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কাজ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</a:t>
          </a:r>
          <a:endParaRPr lang="en-US" sz="1600" kern="1200" dirty="0"/>
        </a:p>
      </dsp:txBody>
      <dsp:txXfrm>
        <a:off x="6422715" y="1976596"/>
        <a:ext cx="1356480" cy="1356480"/>
      </dsp:txXfrm>
    </dsp:sp>
    <dsp:sp modelId="{CBC53BE6-DABE-4CB1-BFBA-86C1742DDF9E}">
      <dsp:nvSpPr>
        <dsp:cNvPr id="0" name=""/>
        <dsp:cNvSpPr/>
      </dsp:nvSpPr>
      <dsp:spPr>
        <a:xfrm rot="6480000">
          <a:off x="6404031" y="3688651"/>
          <a:ext cx="511666" cy="6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75399"/>
            <a:satOff val="-4714"/>
            <a:lumOff val="-20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504498" y="3745146"/>
        <a:ext cx="358166" cy="388465"/>
      </dsp:txXfrm>
    </dsp:sp>
    <dsp:sp modelId="{82DAF508-7314-434F-9615-2390070AE740}">
      <dsp:nvSpPr>
        <dsp:cNvPr id="0" name=""/>
        <dsp:cNvSpPr/>
      </dsp:nvSpPr>
      <dsp:spPr>
        <a:xfrm>
          <a:off x="5250648" y="4438280"/>
          <a:ext cx="1918352" cy="1918352"/>
        </a:xfrm>
        <a:prstGeom prst="ellipse">
          <a:avLst/>
        </a:prstGeom>
        <a:solidFill>
          <a:schemeClr val="accent4">
            <a:hueOff val="4350798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Plain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(৩)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বাকশক্তিকে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</a:t>
          </a:r>
          <a:endParaRPr lang="en-US" sz="1600" kern="1200" dirty="0"/>
        </a:p>
      </dsp:txBody>
      <dsp:txXfrm>
        <a:off x="5531584" y="4719216"/>
        <a:ext cx="1356480" cy="1356480"/>
      </dsp:txXfrm>
    </dsp:sp>
    <dsp:sp modelId="{FD85E53D-3AFF-4FB3-A5B5-2C198A69E284}">
      <dsp:nvSpPr>
        <dsp:cNvPr id="0" name=""/>
        <dsp:cNvSpPr/>
      </dsp:nvSpPr>
      <dsp:spPr>
        <a:xfrm rot="10800000">
          <a:off x="4526591" y="5073734"/>
          <a:ext cx="511666" cy="6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350798"/>
            <a:satOff val="-9429"/>
            <a:lumOff val="-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680091" y="5203223"/>
        <a:ext cx="358166" cy="388465"/>
      </dsp:txXfrm>
    </dsp:sp>
    <dsp:sp modelId="{8F25BC2C-4C46-4AFE-BECE-B88B570CE8C4}">
      <dsp:nvSpPr>
        <dsp:cNvPr id="0" name=""/>
        <dsp:cNvSpPr/>
      </dsp:nvSpPr>
      <dsp:spPr>
        <a:xfrm>
          <a:off x="2366886" y="4438280"/>
          <a:ext cx="1918352" cy="1918352"/>
        </a:xfrm>
        <a:prstGeom prst="ellipse">
          <a:avLst/>
        </a:prstGeom>
        <a:solidFill>
          <a:schemeClr val="accent1">
            <a:shade val="80000"/>
            <a:satMod val="15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Plain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(৪)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দেহের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সব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ঐচ্ছিক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পেশির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কার্যকলাপ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নিয়ন্ত্রণ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করে</a:t>
          </a:r>
          <a:r>
            <a:rPr lang="en-US" sz="1600" b="1" kern="1200" dirty="0" smtClean="0">
              <a:latin typeface="NikoshBAN" pitchFamily="2" charset="0"/>
              <a:ea typeface="NSimSun" panose="02010609030101010101" pitchFamily="49" charset="-122"/>
              <a:cs typeface="NikoshBAN" pitchFamily="2" charset="0"/>
            </a:rPr>
            <a:t>।  </a:t>
          </a:r>
          <a:endParaRPr lang="en-US" sz="1600" kern="1200" dirty="0"/>
        </a:p>
      </dsp:txBody>
      <dsp:txXfrm>
        <a:off x="2647822" y="4719216"/>
        <a:ext cx="1356480" cy="1356480"/>
      </dsp:txXfrm>
    </dsp:sp>
    <dsp:sp modelId="{90743857-E670-457C-A877-2B5BBBB69CA7}">
      <dsp:nvSpPr>
        <dsp:cNvPr id="0" name=""/>
        <dsp:cNvSpPr/>
      </dsp:nvSpPr>
      <dsp:spPr>
        <a:xfrm rot="15120000">
          <a:off x="2629138" y="3716196"/>
          <a:ext cx="511666" cy="6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26197"/>
            <a:satOff val="-14143"/>
            <a:lumOff val="-6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729605" y="3918679"/>
        <a:ext cx="358166" cy="388465"/>
      </dsp:txXfrm>
    </dsp:sp>
    <dsp:sp modelId="{FBB2CAD9-E299-44E2-AC72-C1B94A0E4750}">
      <dsp:nvSpPr>
        <dsp:cNvPr id="0" name=""/>
        <dsp:cNvSpPr/>
      </dsp:nvSpPr>
      <dsp:spPr>
        <a:xfrm>
          <a:off x="1475755" y="1695660"/>
          <a:ext cx="1918352" cy="1918352"/>
        </a:xfrm>
        <a:prstGeom prst="ellipse">
          <a:avLst/>
        </a:prstGeom>
        <a:solidFill>
          <a:schemeClr val="accent5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prstTxWarp prst="textPlain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(৫)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সংবেদী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অঙ্গ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আসা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অনুভূতি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গ্রহণ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1600" kern="1200" dirty="0"/>
        </a:p>
      </dsp:txBody>
      <dsp:txXfrm>
        <a:off x="1756691" y="1976596"/>
        <a:ext cx="1356480" cy="1356480"/>
      </dsp:txXfrm>
    </dsp:sp>
    <dsp:sp modelId="{2AA8359E-8311-4BA6-BB1B-CDEF28F88837}">
      <dsp:nvSpPr>
        <dsp:cNvPr id="0" name=""/>
        <dsp:cNvSpPr/>
      </dsp:nvSpPr>
      <dsp:spPr>
        <a:xfrm rot="19440000">
          <a:off x="3333888" y="1492109"/>
          <a:ext cx="511666" cy="647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01596"/>
            <a:satOff val="-18857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348546" y="1666711"/>
        <a:ext cx="358166" cy="388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1A59-CFAE-4AD6-9B8B-D22A0604E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19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0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28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A04721-2EC9-4460-8741-384D645F87D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4F3D9A7-3F6A-4244-964B-AA8FE3E4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3391" r="16711" b="19533"/>
          <a:stretch/>
        </p:blipFill>
        <p:spPr bwMode="auto">
          <a:xfrm>
            <a:off x="362856" y="0"/>
            <a:ext cx="11422743" cy="66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24550" r="12619" b="25503"/>
          <a:stretch/>
        </p:blipFill>
        <p:spPr bwMode="auto">
          <a:xfrm>
            <a:off x="1436914" y="967281"/>
            <a:ext cx="8959964" cy="490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304">
            <a:off x="-2558233" y="4054417"/>
            <a:ext cx="2291761" cy="13939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8169" y="675356"/>
            <a:ext cx="87190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8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230">
            <a:off x="-2932815" y="4883430"/>
            <a:ext cx="2291761" cy="1393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5016">
            <a:off x="-3400063" y="5712444"/>
            <a:ext cx="2291761" cy="13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7376 L 0.38099 -0.171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2104 L 0.56302 -0.26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3815 L 0.86303 -0.631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68" y="-2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-11611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159659" y="253452"/>
            <a:ext cx="3251201" cy="791655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kern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4800" b="1" kern="0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4800" b="1" kern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4686" y="168780"/>
            <a:ext cx="3105951" cy="26367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95626" y="2351007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৩৬০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Symbol"/>
              </a:rPr>
              <a:t>আ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63157" y="1464475"/>
            <a:ext cx="8356728" cy="1627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হেমিস্ফিয়ারের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মেডুলায়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মেটারে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একেকটি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30476" r="27857" b="26561"/>
          <a:stretch/>
        </p:blipFill>
        <p:spPr bwMode="auto">
          <a:xfrm>
            <a:off x="8592394" y="2975410"/>
            <a:ext cx="3396343" cy="294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59659" y="3358555"/>
            <a:ext cx="8432735" cy="327447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সংজ্ঞাবহ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রিলে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ষ্টেশন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1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(</a:t>
            </a:r>
            <a:r>
              <a:rPr lang="en-US" sz="11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11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11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…….</a:t>
            </a:r>
            <a:r>
              <a:rPr lang="en-US" sz="11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11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11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1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। </a:t>
            </a:r>
          </a:p>
          <a:p>
            <a:pPr algn="l"/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চাপ,স্পর্শ,যন্ত্রনা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অনভূতির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ঘুমন্ত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জাগিয়ে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10878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391883" y="485676"/>
            <a:ext cx="4441370" cy="791655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kern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800" b="1" kern="0" dirty="0" err="1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4800" b="1" kern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06392" y="1563095"/>
            <a:ext cx="6807207" cy="173164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থ্যালামাসের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ম্যাটারে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পিটুইটারী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অন্ততঃ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ডজন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4921" r="35000" b="28254"/>
          <a:stretch/>
        </p:blipFill>
        <p:spPr bwMode="auto">
          <a:xfrm>
            <a:off x="8694049" y="630816"/>
            <a:ext cx="3327247" cy="26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65" y="642251"/>
            <a:ext cx="1793154" cy="179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59659" y="3358555"/>
            <a:ext cx="8795662" cy="327447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1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দেহতাপ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ক্ষুধা,তৃষ্ণা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ঘাম,ঘুম,রাগ,ভালোবাসা,ঘৃণা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উদ্বেগ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67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7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অন্তক্ষরা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নিউরোহরমোন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7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2914" y="4426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4621" y="2133643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47227" y="745544"/>
            <a:ext cx="3987019" cy="886318"/>
          </a:xfrm>
          <a:prstGeom prst="roundRect">
            <a:avLst>
              <a:gd name="adj" fmla="val 48322"/>
            </a:avLst>
          </a:prstGeom>
          <a:solidFill>
            <a:schemeClr val="accent1">
              <a:lumMod val="60000"/>
              <a:lumOff val="40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962970" y="2740651"/>
            <a:ext cx="10096919" cy="204906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ক-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দলঃ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সেরেব্রামের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৫টি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খ-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দলঃ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হাইপোথ্যালামাসের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৫টি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কাজ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 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53063" y="436048"/>
            <a:ext cx="3615362" cy="1125469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80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832344" y="2914820"/>
            <a:ext cx="10096919" cy="23393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(১)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মেনিনজেস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? </a:t>
            </a:r>
            <a:endParaRPr lang="bn-BD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সেরেব্রাল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হেমিস্ফিয়ার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বলিতে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বুঝ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</a:p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৩)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অগ্রমস্তিষ্কের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সব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চেয়ে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বড়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অংশটির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গ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ঠন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 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911063" y="590795"/>
            <a:ext cx="4594314" cy="1296061"/>
          </a:xfrm>
          <a:prstGeom prst="roundRect">
            <a:avLst>
              <a:gd name="adj" fmla="val 48322"/>
            </a:avLst>
          </a:prstGeom>
          <a:solidFill>
            <a:srgbClr val="0080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841824" y="2781276"/>
            <a:ext cx="10159999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আগামী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-</a:t>
            </a:r>
          </a:p>
          <a:p>
            <a:pPr algn="l"/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অগ্র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মস্তিষ্কের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একটি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ক্ষুদ্র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গ্রন্থি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দেহের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অন্যান্য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অংশে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অবস্থিত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গ্রন্থিসমূহের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ক্ষরণ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নিয়ন্ত্রণ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–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উক্তিটি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বিশ্লেষণ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। </a:t>
            </a:r>
            <a:endParaRPr lang="en-US" sz="5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5E36BD-227C-4156-BC79-6BDE29AF6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-9598" y="27266"/>
            <a:ext cx="12191999" cy="6858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9453" y="127481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2066" y="1012856"/>
            <a:ext cx="11698422" cy="4817660"/>
            <a:chOff x="544698" y="1882745"/>
            <a:chExt cx="11282436" cy="4393546"/>
          </a:xfrm>
        </p:grpSpPr>
        <p:pic>
          <p:nvPicPr>
            <p:cNvPr id="7" name="Picture 6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" y="4704248"/>
            <a:ext cx="103402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81 0.07815 L 0.44935 -0.4455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-26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BA2D7F9-6693-4C09-830B-49707A9F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1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B6260EF-EEF7-4DF4-8B5C-03880BBF8B51}"/>
              </a:ext>
            </a:extLst>
          </p:cNvPr>
          <p:cNvSpPr txBox="1"/>
          <p:nvPr/>
        </p:nvSpPr>
        <p:spPr>
          <a:xfrm>
            <a:off x="335109" y="3169917"/>
            <a:ext cx="5959012" cy="31393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সঞ্জয় ভৌমিক</a:t>
            </a:r>
            <a:r>
              <a:rPr lang="en-US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  <a:endParaRPr lang="bn-IN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endParaRPr lang="en-US" sz="36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6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চাঁদপুর।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B2B1F1-FE13-4647-BB44-2F4DBF421EF7}"/>
              </a:ext>
            </a:extLst>
          </p:cNvPr>
          <p:cNvSpPr txBox="1"/>
          <p:nvPr/>
        </p:nvSpPr>
        <p:spPr>
          <a:xfrm>
            <a:off x="6891303" y="2345053"/>
            <a:ext cx="5066235" cy="38472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-৪৫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dirty="0">
              <a:ln w="0"/>
              <a:solidFill>
                <a:srgbClr val="D600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42BF2B-9A9A-4277-A769-4CC859E8B94A}"/>
              </a:ext>
            </a:extLst>
          </p:cNvPr>
          <p:cNvSpPr txBox="1"/>
          <p:nvPr/>
        </p:nvSpPr>
        <p:spPr>
          <a:xfrm>
            <a:off x="5924735" y="550166"/>
            <a:ext cx="1549668" cy="1064537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>
                  <a:solidFill>
                    <a:srgbClr val="1D1DD3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n w="0">
                  <a:solidFill>
                    <a:srgbClr val="1D1DD3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dirty="0">
              <a:ln w="0">
                <a:solidFill>
                  <a:srgbClr val="1D1DD3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Up-Down 20">
            <a:extLst>
              <a:ext uri="{FF2B5EF4-FFF2-40B4-BE49-F238E27FC236}">
                <a16:creationId xmlns="" xmlns:a16="http://schemas.microsoft.com/office/drawing/2014/main" id="{3E778725-9255-4366-B8B9-3A1A7C2ECFC5}"/>
              </a:ext>
            </a:extLst>
          </p:cNvPr>
          <p:cNvSpPr/>
          <p:nvPr/>
        </p:nvSpPr>
        <p:spPr>
          <a:xfrm>
            <a:off x="6216228" y="3408017"/>
            <a:ext cx="178875" cy="2735886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-Down 21">
            <a:extLst>
              <a:ext uri="{FF2B5EF4-FFF2-40B4-BE49-F238E27FC236}">
                <a16:creationId xmlns="" xmlns:a16="http://schemas.microsoft.com/office/drawing/2014/main" id="{6F50C3D4-0BD6-4AB1-9B09-9715C3146CA5}"/>
              </a:ext>
            </a:extLst>
          </p:cNvPr>
          <p:cNvSpPr/>
          <p:nvPr/>
        </p:nvSpPr>
        <p:spPr>
          <a:xfrm>
            <a:off x="6016401" y="2862599"/>
            <a:ext cx="198669" cy="2459371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-Down 22">
            <a:extLst>
              <a:ext uri="{FF2B5EF4-FFF2-40B4-BE49-F238E27FC236}">
                <a16:creationId xmlns="" xmlns:a16="http://schemas.microsoft.com/office/drawing/2014/main" id="{E5352AD6-1544-4399-BCF3-8BC6AF10DFA0}"/>
              </a:ext>
            </a:extLst>
          </p:cNvPr>
          <p:cNvSpPr/>
          <p:nvPr/>
        </p:nvSpPr>
        <p:spPr>
          <a:xfrm>
            <a:off x="6434869" y="2011831"/>
            <a:ext cx="181332" cy="2557462"/>
          </a:xfrm>
          <a:prstGeom prst="up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473BDE2-47CB-4488-8E89-021046543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83" y="354704"/>
            <a:ext cx="2092140" cy="2600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4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-399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12685" y="696708"/>
            <a:ext cx="8878615" cy="45139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6" y="-620243"/>
            <a:ext cx="9898742" cy="7938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5884" y="719216"/>
            <a:ext cx="8737600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মস্তিষ্ক-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         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New folder\Four_lobes_animation_small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9" y="1364328"/>
            <a:ext cx="3570515" cy="325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-399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4364532" y="62132"/>
            <a:ext cx="3886200" cy="23759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8281" y="2836362"/>
            <a:ext cx="83760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............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707429" y="3852024"/>
            <a:ext cx="10599200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অগ্রমস্তিষ্কের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88" y="8346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8" t="11217" r="10832" b="29735"/>
          <a:stretch/>
        </p:blipFill>
        <p:spPr bwMode="auto">
          <a:xfrm>
            <a:off x="8519890" y="2975061"/>
            <a:ext cx="3425396" cy="33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576848" y="192128"/>
            <a:ext cx="2777200" cy="845458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19959"/>
          <a:stretch/>
        </p:blipFill>
        <p:spPr>
          <a:xfrm>
            <a:off x="9084240" y="107008"/>
            <a:ext cx="2802884" cy="304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98470" y="1164197"/>
            <a:ext cx="8466560" cy="137581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সুষুম্নাকান্ডের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শীর্ষে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স্নায়ুতন্ত্রের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স্ফীত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করোটির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b="1" spc="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মস্তিষ্ক</a:t>
            </a:r>
            <a:r>
              <a:rPr lang="en-US" sz="4000" b="1" spc="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bn-BD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385812" y="2690581"/>
            <a:ext cx="4752245" cy="860729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38917" y="3693848"/>
            <a:ext cx="8629309" cy="150226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সমগ্র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সুষুম্নাকান্ড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মেনিনজেস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নামক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আবরণে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আবৃত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b="1" spc="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মেনিনজেস</a:t>
            </a:r>
            <a:r>
              <a:rPr lang="en-US" b="1" spc="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৩টি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তন্তুময়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ঝিল্লি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ডুরাম্যাটার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,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অ্যারাকনয়েড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পায়াম্যাটার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দিয়ে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গঠিত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।  </a:t>
            </a:r>
            <a:endParaRPr lang="en-US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02" y="5413839"/>
            <a:ext cx="8776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বয়ষ্ক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১.৩৬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বিলিয়ন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নিউরন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বিলিয়ন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নিউরোগ্লিয়া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Notched Right Arrow 8"/>
          <p:cNvSpPr/>
          <p:nvPr/>
        </p:nvSpPr>
        <p:spPr>
          <a:xfrm rot="185912">
            <a:off x="5345717" y="4630614"/>
            <a:ext cx="4024513" cy="72585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31" y="-3092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xmlns="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266111" y="359209"/>
            <a:ext cx="4944518" cy="1075876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231406" y="1701728"/>
            <a:ext cx="3426194" cy="860058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B30F0F4-2970-4DDB-96D0-6242DBC5BF07}"/>
              </a:ext>
            </a:extLst>
          </p:cNvPr>
          <p:cNvSpPr/>
          <p:nvPr/>
        </p:nvSpPr>
        <p:spPr>
          <a:xfrm>
            <a:off x="272538" y="1709523"/>
            <a:ext cx="1143000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390" y="1588259"/>
            <a:ext cx="4503344" cy="3789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171993" y="3301393"/>
            <a:ext cx="3605361" cy="866686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44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43D77BF-DBC8-4E46-B14D-E52278892AE0}"/>
              </a:ext>
            </a:extLst>
          </p:cNvPr>
          <p:cNvSpPr/>
          <p:nvPr/>
        </p:nvSpPr>
        <p:spPr>
          <a:xfrm>
            <a:off x="230143" y="3301393"/>
            <a:ext cx="1039091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8" name="Rectangle: Rounded Corners 26">
            <a:extLst>
              <a:ext uri="{FF2B5EF4-FFF2-40B4-BE49-F238E27FC236}">
                <a16:creationId xmlns:a16="http://schemas.microsoft.com/office/drawing/2014/main" xmlns="" id="{95B6FFF1-A4C4-4651-B62A-48288E68F2A6}"/>
              </a:ext>
            </a:extLst>
          </p:cNvPr>
          <p:cNvSpPr/>
          <p:nvPr/>
        </p:nvSpPr>
        <p:spPr>
          <a:xfrm>
            <a:off x="114616" y="4863847"/>
            <a:ext cx="3691088" cy="918487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</a:t>
            </a:r>
            <a:r>
              <a:rPr lang="en-US" sz="44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44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231A87F-496C-47ED-BB48-D2F1CEF23BAD}"/>
              </a:ext>
            </a:extLst>
          </p:cNvPr>
          <p:cNvSpPr/>
          <p:nvPr/>
        </p:nvSpPr>
        <p:spPr>
          <a:xfrm>
            <a:off x="150777" y="4886078"/>
            <a:ext cx="1039091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9114" y="1435085"/>
            <a:ext cx="235192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১.সেরেব্রাম</a:t>
            </a:r>
            <a:r>
              <a:rPr lang="en-US" sz="2800" b="1" dirty="0" smtClean="0">
                <a:solidFill>
                  <a:srgbClr val="FF3399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২.থ্যালামাস </a:t>
            </a:r>
          </a:p>
          <a:p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৩.হাইপোথ্যালামাস 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60" y="3018982"/>
            <a:ext cx="2731838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১.সেরেব্রাল </a:t>
            </a:r>
            <a:r>
              <a:rPr lang="en-US" sz="2400" b="1" dirty="0" err="1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পেডাঙ্কল</a:t>
            </a:r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1D1DD3"/>
              </a:solidFill>
            </a:endParaRPr>
          </a:p>
          <a:p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২.কর্পোরা </a:t>
            </a:r>
            <a:r>
              <a:rPr lang="en-US" sz="2400" b="1" dirty="0" err="1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কোয়াড্রিজেমিনা</a:t>
            </a:r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1D1DD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৩.সেরেব্রাল </a:t>
            </a:r>
            <a:r>
              <a:rPr lang="en-US" sz="2400" b="1" dirty="0" err="1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একুইডাক্ট</a:t>
            </a:r>
            <a:r>
              <a:rPr lang="en-US" sz="2400" b="1" dirty="0" smtClean="0">
                <a:solidFill>
                  <a:srgbClr val="1D1DD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1D1DD3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9359" y="4702667"/>
            <a:ext cx="22878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১.সেরেবেলাম </a:t>
            </a:r>
            <a:endParaRPr lang="en-US" sz="2400" b="1" dirty="0">
              <a:solidFill>
                <a:srgbClr val="009900"/>
              </a:solidFill>
            </a:endParaRPr>
          </a:p>
          <a:p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২.পনস 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৩.মেডুলা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অবলংগাটা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86635" y="1828802"/>
            <a:ext cx="978408" cy="631386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02745" y="3418088"/>
            <a:ext cx="811502" cy="631386"/>
          </a:xfrm>
          <a:prstGeom prst="rightArrow">
            <a:avLst/>
          </a:prstGeom>
          <a:solidFill>
            <a:srgbClr val="1D1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34732" y="5021888"/>
            <a:ext cx="1062541" cy="631386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26" grpId="0" animBg="1"/>
      <p:bldP spid="27" grpId="0" animBg="1"/>
      <p:bldP spid="28" grpId="0" animBg="1"/>
      <p:bldP spid="29" grpId="0" animBg="1"/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88" y="-727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089F8CFB-A9C6-4F6E-9EAC-28922CE3EA6B}"/>
              </a:ext>
            </a:extLst>
          </p:cNvPr>
          <p:cNvSpPr/>
          <p:nvPr/>
        </p:nvSpPr>
        <p:spPr>
          <a:xfrm>
            <a:off x="333822" y="235813"/>
            <a:ext cx="3033486" cy="968870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02636" y="1254019"/>
            <a:ext cx="6491644" cy="89409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অগ্র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pPr algn="l"/>
            <a:r>
              <a:rPr lang="en-US" sz="14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144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14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4400" b="1" dirty="0" smtClean="0">
                <a:solidFill>
                  <a:srgbClr val="FF3399"/>
                </a:solidFill>
              </a:rPr>
              <a:t> </a:t>
            </a:r>
            <a:r>
              <a:rPr lang="en-US" sz="144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২.থ্যালামাস ৩.হাইপোথ্যালামাস।</a:t>
            </a:r>
            <a:r>
              <a:rPr lang="en-US" sz="14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203201" y="2430552"/>
            <a:ext cx="3445258" cy="791655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5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সেরেব্রাম</a:t>
            </a:r>
            <a:endParaRPr lang="en-US" sz="44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8552" y="432850"/>
            <a:ext cx="3841900" cy="2898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03196" y="3468943"/>
            <a:ext cx="6473371" cy="288831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কুন্ডলি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খন্ডদুটিকে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হেমিস্ফিয়ার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৮০%) 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খন্ডদুটি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কর্পাস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ক্যালোসাম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স্নায়ুগুচ্ছ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12800" b="1" i="1" dirty="0" smtClean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9524" y="3611555"/>
            <a:ext cx="3769327" cy="28908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5831" y="6154045"/>
            <a:ext cx="2182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1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" y="-203196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319313" y="296994"/>
            <a:ext cx="3135088" cy="791655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97546" y="1270075"/>
            <a:ext cx="7322453" cy="495655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সেরেব্রামের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পৃষ্ঠতল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নানাস্থানে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ভাঁজ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উঁচু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অবস্থায়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উঁচু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জায়গাকে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জাইরাস</a:t>
            </a:r>
            <a:r>
              <a:rPr lang="en-US" sz="3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জায়গাকে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সালকাস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সেরেব্রামের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বহিঃস্তর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বাইরের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দিকে</a:t>
            </a:r>
            <a:r>
              <a:rPr lang="en-US" sz="3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গ্রে</a:t>
            </a:r>
            <a:r>
              <a:rPr lang="en-US" sz="3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ম্যাটার</a:t>
            </a:r>
            <a:r>
              <a:rPr lang="en-US" sz="3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ও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ভিতরের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হোয়াইট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ম্যাটারে</a:t>
            </a:r>
            <a:r>
              <a:rPr lang="en-US" sz="3800" b="1" dirty="0" smtClean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গঠিত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ডান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বাম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বাম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ডান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নিয়ন্ত্রন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প্রতিটি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৪টি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খন্ড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নিয়ে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গঠিত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এরা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- (১) </a:t>
            </a:r>
            <a:r>
              <a:rPr lang="en-US" sz="3800" b="1" dirty="0" err="1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ফ্রন্টাল</a:t>
            </a:r>
            <a:r>
              <a:rPr lang="en-US" sz="3800" b="1" dirty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(২) </a:t>
            </a:r>
            <a:r>
              <a:rPr lang="en-US" sz="3800" b="1" dirty="0" err="1">
                <a:solidFill>
                  <a:srgbClr val="1D1DD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প্যারাইটাল</a:t>
            </a:r>
            <a:r>
              <a:rPr lang="en-US" sz="3800" b="1" dirty="0">
                <a:solidFill>
                  <a:srgbClr val="1D1DD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1D1DD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solidFill>
                  <a:srgbClr val="1D1DD3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(৩) </a:t>
            </a:r>
            <a:r>
              <a:rPr lang="en-US" sz="3800" b="1" dirty="0" err="1">
                <a:solidFill>
                  <a:srgbClr val="FF00FF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অক্সিপিটাল</a:t>
            </a:r>
            <a:r>
              <a:rPr lang="en-US" sz="3800" b="1" dirty="0">
                <a:solidFill>
                  <a:srgbClr val="FF00FF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FF00FF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solidFill>
                  <a:srgbClr val="FF00FF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>
                <a:solidFill>
                  <a:srgbClr val="008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(৪) </a:t>
            </a:r>
            <a:r>
              <a:rPr lang="en-US" sz="3800" b="1" dirty="0" err="1">
                <a:solidFill>
                  <a:srgbClr val="008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টেম্পোরাল</a:t>
            </a:r>
            <a:r>
              <a:rPr lang="en-US" sz="3800" b="1" dirty="0">
                <a:solidFill>
                  <a:srgbClr val="008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8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solidFill>
                  <a:srgbClr val="008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 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80103" y="2551220"/>
            <a:ext cx="581858" cy="2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6984" r="1191" b="25291"/>
          <a:stretch/>
        </p:blipFill>
        <p:spPr bwMode="auto">
          <a:xfrm>
            <a:off x="8097814" y="211892"/>
            <a:ext cx="3542640" cy="3012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7567" r="22143" b="8359"/>
          <a:stretch/>
        </p:blipFill>
        <p:spPr bwMode="auto">
          <a:xfrm>
            <a:off x="8097814" y="3750682"/>
            <a:ext cx="3629723" cy="232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2" t="16389" r="19362" b="26355"/>
          <a:stretch/>
        </p:blipFill>
        <p:spPr bwMode="auto">
          <a:xfrm>
            <a:off x="8134101" y="3750682"/>
            <a:ext cx="3593435" cy="232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D485F1-E234-4795-AD91-EF457945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6" y="-43540"/>
            <a:ext cx="12403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0728167"/>
              </p:ext>
            </p:extLst>
          </p:nvPr>
        </p:nvGraphicFramePr>
        <p:xfrm>
          <a:off x="1030513" y="226180"/>
          <a:ext cx="9535887" cy="635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4310743" y="2206169"/>
            <a:ext cx="2946399" cy="28316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সেরেব্রামের</a:t>
            </a:r>
            <a:r>
              <a:rPr lang="en-US" sz="40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: Rounded Corners 19">
            <a:extLst>
              <a:ext uri="{FF2B5EF4-FFF2-40B4-BE49-F238E27FC236}">
                <a16:creationId xmlns:a16="http://schemas.microsoft.com/office/drawing/2014/main" xmlns="" id="{8FEE803C-76F5-4A00-B18F-2508C69FA1FF}"/>
              </a:ext>
            </a:extLst>
          </p:cNvPr>
          <p:cNvSpPr/>
          <p:nvPr/>
        </p:nvSpPr>
        <p:spPr>
          <a:xfrm>
            <a:off x="159658" y="253452"/>
            <a:ext cx="4397828" cy="1314091"/>
          </a:xfrm>
          <a:prstGeom prst="roundRect">
            <a:avLst>
              <a:gd name="adj" fmla="val 4832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সেরেব্রামের</a:t>
            </a:r>
            <a:r>
              <a:rPr lang="en-US" sz="4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F41EEA-FE01-4D3D-9B0E-B3ACF1F9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1F41EEA-FE01-4D3D-9B0E-B3ACF1F9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1F41EEA-FE01-4D3D-9B0E-B3ACF1F9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1F41EEA-FE01-4D3D-9B0E-B3ACF1F95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202A28-5A16-45D8-AAC8-9DD5008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D202A28-5A16-45D8-AAC8-9DD5008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D202A28-5A16-45D8-AAC8-9DD5008C6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D202A28-5A16-45D8-AAC8-9DD5008C6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E8CC18-2F8A-407E-ADA3-89B78DD1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F2E8CC18-2F8A-407E-ADA3-89B78DD1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F2E8CC18-2F8A-407E-ADA3-89B78DD1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2E8CC18-2F8A-407E-ADA3-89B78DD1C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53BE6-DABE-4CB1-BFBA-86C1742D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CBC53BE6-DABE-4CB1-BFBA-86C1742D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CBC53BE6-DABE-4CB1-BFBA-86C1742D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CBC53BE6-DABE-4CB1-BFBA-86C1742DD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DAF508-7314-434F-9615-2390070AE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82DAF508-7314-434F-9615-2390070AE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82DAF508-7314-434F-9615-2390070AE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82DAF508-7314-434F-9615-2390070AE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85E53D-3AFF-4FB3-A5B5-2C198A69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FD85E53D-3AFF-4FB3-A5B5-2C198A69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D85E53D-3AFF-4FB3-A5B5-2C198A69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FD85E53D-3AFF-4FB3-A5B5-2C198A69E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25BC2C-4C46-4AFE-BECE-B88B570C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8F25BC2C-4C46-4AFE-BECE-B88B570C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8F25BC2C-4C46-4AFE-BECE-B88B570C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8F25BC2C-4C46-4AFE-BECE-B88B570CE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743857-E670-457C-A877-2B5BBBB69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0743857-E670-457C-A877-2B5BBBB69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90743857-E670-457C-A877-2B5BBBB69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0743857-E670-457C-A877-2B5BBBB69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2CAD9-E299-44E2-AC72-C1B94A0E4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FBB2CAD9-E299-44E2-AC72-C1B94A0E4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FBB2CAD9-E299-44E2-AC72-C1B94A0E4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FBB2CAD9-E299-44E2-AC72-C1B94A0E4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8359E-8311-4BA6-BB1B-CDEF28F88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2AA8359E-8311-4BA6-BB1B-CDEF28F88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2AA8359E-8311-4BA6-BB1B-CDEF28F88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2AA8359E-8311-4BA6-BB1B-CDEF28F88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5239</TotalTime>
  <Words>688</Words>
  <Application>Microsoft Office PowerPoint</Application>
  <PresentationFormat>Custom</PresentationFormat>
  <Paragraphs>123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870</cp:revision>
  <dcterms:created xsi:type="dcterms:W3CDTF">2019-11-20T10:56:52Z</dcterms:created>
  <dcterms:modified xsi:type="dcterms:W3CDTF">2020-05-19T15:07:47Z</dcterms:modified>
</cp:coreProperties>
</file>