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7" r:id="rId2"/>
    <p:sldId id="369" r:id="rId3"/>
    <p:sldId id="361" r:id="rId4"/>
    <p:sldId id="371" r:id="rId5"/>
    <p:sldId id="372" r:id="rId6"/>
    <p:sldId id="311" r:id="rId7"/>
    <p:sldId id="285" r:id="rId8"/>
    <p:sldId id="342" r:id="rId9"/>
    <p:sldId id="350" r:id="rId10"/>
    <p:sldId id="351" r:id="rId11"/>
    <p:sldId id="363" r:id="rId12"/>
    <p:sldId id="323" r:id="rId13"/>
    <p:sldId id="332" r:id="rId14"/>
    <p:sldId id="370" r:id="rId15"/>
    <p:sldId id="345" r:id="rId16"/>
    <p:sldId id="364" r:id="rId17"/>
    <p:sldId id="355" r:id="rId18"/>
    <p:sldId id="367" r:id="rId19"/>
    <p:sldId id="368" r:id="rId20"/>
    <p:sldId id="375" r:id="rId21"/>
    <p:sldId id="376" r:id="rId22"/>
    <p:sldId id="296" r:id="rId23"/>
    <p:sldId id="373" r:id="rId24"/>
    <p:sldId id="374" r:id="rId25"/>
    <p:sldId id="297" r:id="rId26"/>
  </p:sldIdLst>
  <p:sldSz cx="12801600" cy="77724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587822" algn="l" rtl="0" fontAlgn="base">
      <a:spcBef>
        <a:spcPct val="0"/>
      </a:spcBef>
      <a:spcAft>
        <a:spcPct val="0"/>
      </a:spcAft>
      <a:defRPr kern="1200">
        <a:solidFill>
          <a:schemeClr val="tx1"/>
        </a:solidFill>
        <a:latin typeface="Arial" charset="0"/>
        <a:ea typeface="+mn-ea"/>
        <a:cs typeface="Arial" charset="0"/>
      </a:defRPr>
    </a:lvl2pPr>
    <a:lvl3pPr marL="1175644" algn="l" rtl="0" fontAlgn="base">
      <a:spcBef>
        <a:spcPct val="0"/>
      </a:spcBef>
      <a:spcAft>
        <a:spcPct val="0"/>
      </a:spcAft>
      <a:defRPr kern="1200">
        <a:solidFill>
          <a:schemeClr val="tx1"/>
        </a:solidFill>
        <a:latin typeface="Arial" charset="0"/>
        <a:ea typeface="+mn-ea"/>
        <a:cs typeface="Arial" charset="0"/>
      </a:defRPr>
    </a:lvl3pPr>
    <a:lvl4pPr marL="1763466" algn="l" rtl="0" fontAlgn="base">
      <a:spcBef>
        <a:spcPct val="0"/>
      </a:spcBef>
      <a:spcAft>
        <a:spcPct val="0"/>
      </a:spcAft>
      <a:defRPr kern="1200">
        <a:solidFill>
          <a:schemeClr val="tx1"/>
        </a:solidFill>
        <a:latin typeface="Arial" charset="0"/>
        <a:ea typeface="+mn-ea"/>
        <a:cs typeface="Arial" charset="0"/>
      </a:defRPr>
    </a:lvl4pPr>
    <a:lvl5pPr marL="2351288" algn="l" rtl="0" fontAlgn="base">
      <a:spcBef>
        <a:spcPct val="0"/>
      </a:spcBef>
      <a:spcAft>
        <a:spcPct val="0"/>
      </a:spcAft>
      <a:defRPr kern="1200">
        <a:solidFill>
          <a:schemeClr val="tx1"/>
        </a:solidFill>
        <a:latin typeface="Arial" charset="0"/>
        <a:ea typeface="+mn-ea"/>
        <a:cs typeface="Arial" charset="0"/>
      </a:defRPr>
    </a:lvl5pPr>
    <a:lvl6pPr marL="2939110" algn="l" defTabSz="1175644" rtl="0" eaLnBrk="1" latinLnBrk="0" hangingPunct="1">
      <a:defRPr kern="1200">
        <a:solidFill>
          <a:schemeClr val="tx1"/>
        </a:solidFill>
        <a:latin typeface="Arial" charset="0"/>
        <a:ea typeface="+mn-ea"/>
        <a:cs typeface="Arial" charset="0"/>
      </a:defRPr>
    </a:lvl6pPr>
    <a:lvl7pPr marL="3526932" algn="l" defTabSz="1175644" rtl="0" eaLnBrk="1" latinLnBrk="0" hangingPunct="1">
      <a:defRPr kern="1200">
        <a:solidFill>
          <a:schemeClr val="tx1"/>
        </a:solidFill>
        <a:latin typeface="Arial" charset="0"/>
        <a:ea typeface="+mn-ea"/>
        <a:cs typeface="Arial" charset="0"/>
      </a:defRPr>
    </a:lvl7pPr>
    <a:lvl8pPr marL="4114754" algn="l" defTabSz="1175644" rtl="0" eaLnBrk="1" latinLnBrk="0" hangingPunct="1">
      <a:defRPr kern="1200">
        <a:solidFill>
          <a:schemeClr val="tx1"/>
        </a:solidFill>
        <a:latin typeface="Arial" charset="0"/>
        <a:ea typeface="+mn-ea"/>
        <a:cs typeface="Arial" charset="0"/>
      </a:defRPr>
    </a:lvl8pPr>
    <a:lvl9pPr marL="4702576" algn="l" defTabSz="117564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448">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CC00FF"/>
    <a:srgbClr val="FF0066"/>
    <a:srgbClr val="5ED074"/>
    <a:srgbClr val="61337D"/>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7" autoAdjust="0"/>
    <p:restoredTop sz="94664" autoAdjust="0"/>
  </p:normalViewPr>
  <p:slideViewPr>
    <p:cSldViewPr>
      <p:cViewPr varScale="1">
        <p:scale>
          <a:sx n="62" d="100"/>
          <a:sy n="62" d="100"/>
        </p:scale>
        <p:origin x="864" y="48"/>
      </p:cViewPr>
      <p:guideLst>
        <p:guide orient="horz" pos="2448"/>
        <p:guide pos="4032"/>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CB03EFB7-6442-4194-992C-84CACE78B0BB}" type="datetimeFigureOut">
              <a:rPr lang="en-US"/>
              <a:pPr>
                <a:defRPr/>
              </a:pPr>
              <a:t>5/22/2020</a:t>
            </a:fld>
            <a:endParaRPr lang="en-US"/>
          </a:p>
        </p:txBody>
      </p:sp>
      <p:sp>
        <p:nvSpPr>
          <p:cNvPr id="13316" name="Rectangle 4"/>
          <p:cNvSpPr>
            <a:spLocks noGrp="1" noRot="1" noChangeAspect="1" noChangeArrowheads="1" noTextEdit="1"/>
          </p:cNvSpPr>
          <p:nvPr>
            <p:ph type="sldImg" idx="2"/>
          </p:nvPr>
        </p:nvSpPr>
        <p:spPr bwMode="auto">
          <a:xfrm>
            <a:off x="606425" y="685800"/>
            <a:ext cx="564515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555504E-D3E5-44E8-8884-FC5036C11BB9}" type="slidenum">
              <a:rPr lang="en-US"/>
              <a:pPr>
                <a:defRPr/>
              </a:pPr>
              <a:t>‹#›</a:t>
            </a:fld>
            <a:endParaRPr lang="en-US"/>
          </a:p>
        </p:txBody>
      </p:sp>
    </p:spTree>
    <p:extLst>
      <p:ext uri="{BB962C8B-B14F-4D97-AF65-F5344CB8AC3E}">
        <p14:creationId xmlns:p14="http://schemas.microsoft.com/office/powerpoint/2010/main" val="493962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Calibri" pitchFamily="34" charset="0"/>
        <a:ea typeface="+mn-ea"/>
        <a:cs typeface="+mn-cs"/>
      </a:defRPr>
    </a:lvl1pPr>
    <a:lvl2pPr marL="587822" algn="l" rtl="0" eaLnBrk="0" fontAlgn="base" hangingPunct="0">
      <a:spcBef>
        <a:spcPct val="30000"/>
      </a:spcBef>
      <a:spcAft>
        <a:spcPct val="0"/>
      </a:spcAft>
      <a:defRPr sz="1500" kern="1200">
        <a:solidFill>
          <a:schemeClr val="tx1"/>
        </a:solidFill>
        <a:latin typeface="Calibri" pitchFamily="34" charset="0"/>
        <a:ea typeface="+mn-ea"/>
        <a:cs typeface="+mn-cs"/>
      </a:defRPr>
    </a:lvl2pPr>
    <a:lvl3pPr marL="1175644" algn="l" rtl="0" eaLnBrk="0" fontAlgn="base" hangingPunct="0">
      <a:spcBef>
        <a:spcPct val="30000"/>
      </a:spcBef>
      <a:spcAft>
        <a:spcPct val="0"/>
      </a:spcAft>
      <a:defRPr sz="1500" kern="1200">
        <a:solidFill>
          <a:schemeClr val="tx1"/>
        </a:solidFill>
        <a:latin typeface="Calibri" pitchFamily="34" charset="0"/>
        <a:ea typeface="+mn-ea"/>
        <a:cs typeface="+mn-cs"/>
      </a:defRPr>
    </a:lvl3pPr>
    <a:lvl4pPr marL="1763466" algn="l" rtl="0" eaLnBrk="0" fontAlgn="base" hangingPunct="0">
      <a:spcBef>
        <a:spcPct val="30000"/>
      </a:spcBef>
      <a:spcAft>
        <a:spcPct val="0"/>
      </a:spcAft>
      <a:defRPr sz="1500" kern="1200">
        <a:solidFill>
          <a:schemeClr val="tx1"/>
        </a:solidFill>
        <a:latin typeface="Calibri" pitchFamily="34" charset="0"/>
        <a:ea typeface="+mn-ea"/>
        <a:cs typeface="+mn-cs"/>
      </a:defRPr>
    </a:lvl4pPr>
    <a:lvl5pPr marL="2351288" algn="l" rtl="0" eaLnBrk="0" fontAlgn="base" hangingPunct="0">
      <a:spcBef>
        <a:spcPct val="30000"/>
      </a:spcBef>
      <a:spcAft>
        <a:spcPct val="0"/>
      </a:spcAft>
      <a:defRPr sz="1500" kern="1200">
        <a:solidFill>
          <a:schemeClr val="tx1"/>
        </a:solidFill>
        <a:latin typeface="Calibri" pitchFamily="34" charset="0"/>
        <a:ea typeface="+mn-ea"/>
        <a:cs typeface="+mn-cs"/>
      </a:defRPr>
    </a:lvl5pPr>
    <a:lvl6pPr marL="2939110" algn="l" defTabSz="1175644" rtl="0" eaLnBrk="1" latinLnBrk="0" hangingPunct="1">
      <a:defRPr sz="1500" kern="1200">
        <a:solidFill>
          <a:schemeClr val="tx1"/>
        </a:solidFill>
        <a:latin typeface="+mn-lt"/>
        <a:ea typeface="+mn-ea"/>
        <a:cs typeface="+mn-cs"/>
      </a:defRPr>
    </a:lvl6pPr>
    <a:lvl7pPr marL="3526932" algn="l" defTabSz="1175644" rtl="0" eaLnBrk="1" latinLnBrk="0" hangingPunct="1">
      <a:defRPr sz="1500" kern="1200">
        <a:solidFill>
          <a:schemeClr val="tx1"/>
        </a:solidFill>
        <a:latin typeface="+mn-lt"/>
        <a:ea typeface="+mn-ea"/>
        <a:cs typeface="+mn-cs"/>
      </a:defRPr>
    </a:lvl7pPr>
    <a:lvl8pPr marL="4114754" algn="l" defTabSz="1175644" rtl="0" eaLnBrk="1" latinLnBrk="0" hangingPunct="1">
      <a:defRPr sz="1500" kern="1200">
        <a:solidFill>
          <a:schemeClr val="tx1"/>
        </a:solidFill>
        <a:latin typeface="+mn-lt"/>
        <a:ea typeface="+mn-ea"/>
        <a:cs typeface="+mn-cs"/>
      </a:defRPr>
    </a:lvl8pPr>
    <a:lvl9pPr marL="4702576" algn="l" defTabSz="1175644"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6425" y="685800"/>
            <a:ext cx="56451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55504E-D3E5-44E8-8884-FC5036C11BB9}" type="slidenum">
              <a:rPr lang="en-US" smtClean="0"/>
              <a:pPr>
                <a:defRPr/>
              </a:pPr>
              <a:t>6</a:t>
            </a:fld>
            <a:endParaRPr lang="en-US"/>
          </a:p>
        </p:txBody>
      </p:sp>
    </p:spTree>
    <p:extLst>
      <p:ext uri="{BB962C8B-B14F-4D97-AF65-F5344CB8AC3E}">
        <p14:creationId xmlns:p14="http://schemas.microsoft.com/office/powerpoint/2010/main" val="3353096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414482"/>
            <a:ext cx="1088136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920240" y="4404360"/>
            <a:ext cx="8961120" cy="1986280"/>
          </a:xfrm>
        </p:spPr>
        <p:txBody>
          <a:bodyPr/>
          <a:lstStyle>
            <a:lvl1pPr marL="0" indent="0" algn="ctr">
              <a:buNone/>
              <a:defRPr>
                <a:solidFill>
                  <a:schemeClr val="tx1">
                    <a:tint val="75000"/>
                  </a:schemeClr>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5B7658A-61F2-41FA-8CAF-BD0149E5BFBD}" type="datetimeFigureOut">
              <a:rPr lang="en-US"/>
              <a:pPr>
                <a:defRPr/>
              </a:pPr>
              <a:t>5/22/2020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26FD49-F9DA-4B0A-830C-61C450DC0B1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BD97D0-187E-4474-B161-0FAF727C3F4F}" type="datetimeFigureOut">
              <a:rPr lang="en-US"/>
              <a:pPr>
                <a:defRPr/>
              </a:pPr>
              <a:t>5/22/2020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999A13-0DA5-42A6-A9F6-03FF051B89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0" y="311257"/>
            <a:ext cx="288036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0080" y="311257"/>
            <a:ext cx="842772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DE4479-5629-4FBA-B5C5-86BDCCADAF50}" type="datetimeFigureOut">
              <a:rPr lang="en-US"/>
              <a:pPr>
                <a:defRPr/>
              </a:pPr>
              <a:t>5/22/2020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F03AC2-0DC4-47B9-B455-D0DF575CCA4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E1F5A3-DCB1-4A24-A6A4-BFD2F9874B67}" type="datetimeFigureOut">
              <a:rPr lang="en-US"/>
              <a:pPr>
                <a:defRPr/>
              </a:pPr>
              <a:t>5/22/2020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1EF591-5B78-46C0-AA93-6F3D0861991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4994487"/>
            <a:ext cx="10881360" cy="1543685"/>
          </a:xfrm>
        </p:spPr>
        <p:txBody>
          <a:bodyPr anchor="t"/>
          <a:lstStyle>
            <a:lvl1pPr algn="l">
              <a:defRPr sz="5100" b="1" cap="all"/>
            </a:lvl1pPr>
          </a:lstStyle>
          <a:p>
            <a:r>
              <a:rPr lang="en-US" smtClean="0"/>
              <a:t>Click to edit Master title style</a:t>
            </a:r>
            <a:endParaRPr lang="en-US"/>
          </a:p>
        </p:txBody>
      </p:sp>
      <p:sp>
        <p:nvSpPr>
          <p:cNvPr id="3" name="Text Placeholder 2"/>
          <p:cNvSpPr>
            <a:spLocks noGrp="1"/>
          </p:cNvSpPr>
          <p:nvPr>
            <p:ph type="body" idx="1"/>
          </p:nvPr>
        </p:nvSpPr>
        <p:spPr>
          <a:xfrm>
            <a:off x="1011238" y="3294275"/>
            <a:ext cx="10881360" cy="1700212"/>
          </a:xfrm>
        </p:spPr>
        <p:txBody>
          <a:bodyPr anchor="b"/>
          <a:lstStyle>
            <a:lvl1pPr marL="0" indent="0">
              <a:buNone/>
              <a:defRPr sz="2600">
                <a:solidFill>
                  <a:schemeClr val="tx1">
                    <a:tint val="75000"/>
                  </a:schemeClr>
                </a:solidFill>
              </a:defRPr>
            </a:lvl1pPr>
            <a:lvl2pPr marL="587822" indent="0">
              <a:buNone/>
              <a:defRPr sz="2300">
                <a:solidFill>
                  <a:schemeClr val="tx1">
                    <a:tint val="75000"/>
                  </a:schemeClr>
                </a:solidFill>
              </a:defRPr>
            </a:lvl2pPr>
            <a:lvl3pPr marL="1175644" indent="0">
              <a:buNone/>
              <a:defRPr sz="2100">
                <a:solidFill>
                  <a:schemeClr val="tx1">
                    <a:tint val="75000"/>
                  </a:schemeClr>
                </a:solidFill>
              </a:defRPr>
            </a:lvl3pPr>
            <a:lvl4pPr marL="1763466" indent="0">
              <a:buNone/>
              <a:defRPr sz="1800">
                <a:solidFill>
                  <a:schemeClr val="tx1">
                    <a:tint val="75000"/>
                  </a:schemeClr>
                </a:solidFill>
              </a:defRPr>
            </a:lvl4pPr>
            <a:lvl5pPr marL="2351288" indent="0">
              <a:buNone/>
              <a:defRPr sz="1800">
                <a:solidFill>
                  <a:schemeClr val="tx1">
                    <a:tint val="75000"/>
                  </a:schemeClr>
                </a:solidFill>
              </a:defRPr>
            </a:lvl5pPr>
            <a:lvl6pPr marL="2939110" indent="0">
              <a:buNone/>
              <a:defRPr sz="1800">
                <a:solidFill>
                  <a:schemeClr val="tx1">
                    <a:tint val="75000"/>
                  </a:schemeClr>
                </a:solidFill>
              </a:defRPr>
            </a:lvl6pPr>
            <a:lvl7pPr marL="3526932" indent="0">
              <a:buNone/>
              <a:defRPr sz="1800">
                <a:solidFill>
                  <a:schemeClr val="tx1">
                    <a:tint val="75000"/>
                  </a:schemeClr>
                </a:solidFill>
              </a:defRPr>
            </a:lvl7pPr>
            <a:lvl8pPr marL="4114754" indent="0">
              <a:buNone/>
              <a:defRPr sz="1800">
                <a:solidFill>
                  <a:schemeClr val="tx1">
                    <a:tint val="75000"/>
                  </a:schemeClr>
                </a:solidFill>
              </a:defRPr>
            </a:lvl8pPr>
            <a:lvl9pPr marL="4702576"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523092-C2ED-4BBC-8FCD-E191648D36F4}" type="datetimeFigureOut">
              <a:rPr lang="en-US"/>
              <a:pPr>
                <a:defRPr/>
              </a:pPr>
              <a:t>5/22/2020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CBC44F-27B0-433B-A39D-A1D1DD5BB31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0080" y="1813560"/>
            <a:ext cx="5654040"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7480" y="1813560"/>
            <a:ext cx="5654040"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7E0E8AB-08EA-4C1C-90E9-85D3A3CD390F}" type="datetimeFigureOut">
              <a:rPr lang="en-US"/>
              <a:pPr>
                <a:defRPr/>
              </a:pPr>
              <a:t>5/22/2020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7B4E81-EE88-4A35-B8DD-3FF1E0FD1C3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40080" y="1739795"/>
            <a:ext cx="5656263"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40080" y="2464859"/>
            <a:ext cx="5656263"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03036" y="1739795"/>
            <a:ext cx="5658485"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503036" y="2464859"/>
            <a:ext cx="5658485"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94E86C8-B4A8-4FDD-A2AD-CB9518E4F339}" type="datetimeFigureOut">
              <a:rPr lang="en-US"/>
              <a:pPr>
                <a:defRPr/>
              </a:pPr>
              <a:t>5/22/2020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36935CE-2300-41AE-AE68-7D3E52AABD9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5E79110-E85D-4B45-A0B6-F93D9506EEF7}" type="datetimeFigureOut">
              <a:rPr lang="en-US"/>
              <a:pPr>
                <a:defRPr/>
              </a:pPr>
              <a:t>5/22/2020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1F9EBE7-9240-4BD3-B159-FCD61F31C77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8307F9-16EB-4B77-B0E5-6890338F890D}" type="datetimeFigureOut">
              <a:rPr lang="en-US"/>
              <a:pPr>
                <a:defRPr/>
              </a:pPr>
              <a:t>5/22/2020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F2C00AE-AACA-4103-A5CB-E8DA64B2A91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309457"/>
            <a:ext cx="4211638" cy="1316990"/>
          </a:xfrm>
        </p:spPr>
        <p:txBody>
          <a:bodyPr anchor="b"/>
          <a:lstStyle>
            <a:lvl1pPr algn="l">
              <a:defRPr sz="2600" b="1"/>
            </a:lvl1pPr>
          </a:lstStyle>
          <a:p>
            <a:r>
              <a:rPr lang="en-US" smtClean="0"/>
              <a:t>Click to edit Master title style</a:t>
            </a:r>
            <a:endParaRPr lang="en-US"/>
          </a:p>
        </p:txBody>
      </p:sp>
      <p:sp>
        <p:nvSpPr>
          <p:cNvPr id="3" name="Content Placeholder 2"/>
          <p:cNvSpPr>
            <a:spLocks noGrp="1"/>
          </p:cNvSpPr>
          <p:nvPr>
            <p:ph idx="1"/>
          </p:nvPr>
        </p:nvSpPr>
        <p:spPr>
          <a:xfrm>
            <a:off x="5005070" y="309457"/>
            <a:ext cx="7156450" cy="6633528"/>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40081" y="1626447"/>
            <a:ext cx="4211638" cy="5316538"/>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C0C849-3476-47C9-8966-234958850477}" type="datetimeFigureOut">
              <a:rPr lang="en-US"/>
              <a:pPr>
                <a:defRPr/>
              </a:pPr>
              <a:t>5/22/2020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3E2799-ECFA-4EE0-97E5-F5C60327A4E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5440680"/>
            <a:ext cx="7680960" cy="642303"/>
          </a:xfrm>
        </p:spPr>
        <p:txBody>
          <a:bodyPr anchor="b"/>
          <a:lstStyle>
            <a:lvl1pPr algn="l">
              <a:defRPr sz="2600" b="1"/>
            </a:lvl1pPr>
          </a:lstStyle>
          <a:p>
            <a:r>
              <a:rPr lang="en-US" smtClean="0"/>
              <a:t>Click to edit Master title style</a:t>
            </a:r>
            <a:endParaRPr lang="en-US"/>
          </a:p>
        </p:txBody>
      </p:sp>
      <p:sp>
        <p:nvSpPr>
          <p:cNvPr id="3" name="Picture Placeholder 2"/>
          <p:cNvSpPr>
            <a:spLocks noGrp="1"/>
          </p:cNvSpPr>
          <p:nvPr>
            <p:ph type="pic" idx="1"/>
          </p:nvPr>
        </p:nvSpPr>
        <p:spPr>
          <a:xfrm>
            <a:off x="2509203" y="694478"/>
            <a:ext cx="7680960" cy="4663440"/>
          </a:xfrm>
        </p:spPr>
        <p:txBody>
          <a:bodyPr rtlCol="0">
            <a:normAutofit/>
          </a:bodyPr>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pPr lvl="0"/>
            <a:endParaRPr lang="en-US" noProof="0"/>
          </a:p>
        </p:txBody>
      </p:sp>
      <p:sp>
        <p:nvSpPr>
          <p:cNvPr id="4" name="Text Placeholder 3"/>
          <p:cNvSpPr>
            <a:spLocks noGrp="1"/>
          </p:cNvSpPr>
          <p:nvPr>
            <p:ph type="body" sz="half" idx="2"/>
          </p:nvPr>
        </p:nvSpPr>
        <p:spPr>
          <a:xfrm>
            <a:off x="2509203" y="6082983"/>
            <a:ext cx="7680960" cy="912177"/>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2DAD9C-AB96-4F54-8CAD-C6DAFE3DB59D}" type="datetimeFigureOut">
              <a:rPr lang="en-US"/>
              <a:pPr>
                <a:defRPr/>
              </a:pPr>
              <a:t>5/22/2020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B15348-025F-43FC-8BB6-F78A3570BBD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40080" y="311256"/>
            <a:ext cx="11521440" cy="1295400"/>
          </a:xfrm>
          <a:prstGeom prst="rect">
            <a:avLst/>
          </a:prstGeom>
          <a:noFill/>
          <a:ln w="9525">
            <a:noFill/>
            <a:miter lim="800000"/>
            <a:headEnd/>
            <a:tailEnd/>
          </a:ln>
        </p:spPr>
        <p:txBody>
          <a:bodyPr vert="horz" wrap="square" lIns="117564" tIns="58782" rIns="117564" bIns="58782"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40080" y="1813560"/>
            <a:ext cx="11521440" cy="5129425"/>
          </a:xfrm>
          <a:prstGeom prst="rect">
            <a:avLst/>
          </a:prstGeom>
          <a:noFill/>
          <a:ln w="9525">
            <a:noFill/>
            <a:miter lim="800000"/>
            <a:headEnd/>
            <a:tailEnd/>
          </a:ln>
        </p:spPr>
        <p:txBody>
          <a:bodyPr vert="horz" wrap="square" lIns="117564" tIns="58782" rIns="117564" bIns="5878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0080" y="7203864"/>
            <a:ext cx="2987040" cy="413808"/>
          </a:xfrm>
          <a:prstGeom prst="rect">
            <a:avLst/>
          </a:prstGeom>
        </p:spPr>
        <p:txBody>
          <a:bodyPr vert="horz" lIns="117564" tIns="58782" rIns="117564" bIns="58782" rtlCol="0" anchor="ctr"/>
          <a:lstStyle>
            <a:lvl1pPr algn="l" fontAlgn="auto">
              <a:spcBef>
                <a:spcPts val="0"/>
              </a:spcBef>
              <a:spcAft>
                <a:spcPts val="0"/>
              </a:spcAft>
              <a:defRPr sz="1500">
                <a:solidFill>
                  <a:schemeClr val="tx1">
                    <a:tint val="75000"/>
                  </a:schemeClr>
                </a:solidFill>
                <a:latin typeface="+mn-lt"/>
                <a:cs typeface="+mn-cs"/>
              </a:defRPr>
            </a:lvl1pPr>
          </a:lstStyle>
          <a:p>
            <a:pPr>
              <a:defRPr/>
            </a:pPr>
            <a:fld id="{9745E3CE-1ABF-43C8-95EC-4FEA9D9ACBEB}" type="datetimeFigureOut">
              <a:rPr lang="en-US"/>
              <a:pPr>
                <a:defRPr/>
              </a:pPr>
              <a:t>5/22/2020</a:t>
            </a:fld>
            <a:endParaRPr lang="en-US"/>
          </a:p>
        </p:txBody>
      </p:sp>
      <p:sp>
        <p:nvSpPr>
          <p:cNvPr id="5" name="Footer Placeholder 4"/>
          <p:cNvSpPr>
            <a:spLocks noGrp="1"/>
          </p:cNvSpPr>
          <p:nvPr>
            <p:ph type="ftr" sz="quarter" idx="3"/>
          </p:nvPr>
        </p:nvSpPr>
        <p:spPr>
          <a:xfrm>
            <a:off x="4373880" y="7203864"/>
            <a:ext cx="4053840" cy="413808"/>
          </a:xfrm>
          <a:prstGeom prst="rect">
            <a:avLst/>
          </a:prstGeom>
        </p:spPr>
        <p:txBody>
          <a:bodyPr vert="horz" lIns="117564" tIns="58782" rIns="117564" bIns="58782" rtlCol="0" anchor="ctr"/>
          <a:lstStyle>
            <a:lvl1pPr algn="ctr" fontAlgn="auto">
              <a:spcBef>
                <a:spcPts val="0"/>
              </a:spcBef>
              <a:spcAft>
                <a:spcPts val="0"/>
              </a:spcAft>
              <a:defRPr sz="15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9174480" y="7203864"/>
            <a:ext cx="2987040" cy="413808"/>
          </a:xfrm>
          <a:prstGeom prst="rect">
            <a:avLst/>
          </a:prstGeom>
        </p:spPr>
        <p:txBody>
          <a:bodyPr vert="horz" lIns="117564" tIns="58782" rIns="117564" bIns="58782" rtlCol="0" anchor="ctr"/>
          <a:lstStyle>
            <a:lvl1pPr algn="r" fontAlgn="auto">
              <a:spcBef>
                <a:spcPts val="0"/>
              </a:spcBef>
              <a:spcAft>
                <a:spcPts val="0"/>
              </a:spcAft>
              <a:defRPr sz="1500">
                <a:solidFill>
                  <a:schemeClr val="tx1">
                    <a:tint val="75000"/>
                  </a:schemeClr>
                </a:solidFill>
                <a:latin typeface="+mn-lt"/>
                <a:cs typeface="+mn-cs"/>
              </a:defRPr>
            </a:lvl1pPr>
          </a:lstStyle>
          <a:p>
            <a:pPr>
              <a:defRPr/>
            </a:pPr>
            <a:fld id="{80F98EEF-0D6B-453F-A97D-74393A7193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5700" kern="1200">
          <a:solidFill>
            <a:schemeClr val="tx1"/>
          </a:solidFill>
          <a:latin typeface="+mj-lt"/>
          <a:ea typeface="+mj-ea"/>
          <a:cs typeface="+mj-cs"/>
        </a:defRPr>
      </a:lvl1pPr>
      <a:lvl2pPr algn="ctr" rtl="0" eaLnBrk="0" fontAlgn="base" hangingPunct="0">
        <a:spcBef>
          <a:spcPct val="0"/>
        </a:spcBef>
        <a:spcAft>
          <a:spcPct val="0"/>
        </a:spcAft>
        <a:defRPr sz="5700">
          <a:solidFill>
            <a:schemeClr val="tx1"/>
          </a:solidFill>
          <a:latin typeface="Calibri" pitchFamily="34" charset="0"/>
        </a:defRPr>
      </a:lvl2pPr>
      <a:lvl3pPr algn="ctr" rtl="0" eaLnBrk="0" fontAlgn="base" hangingPunct="0">
        <a:spcBef>
          <a:spcPct val="0"/>
        </a:spcBef>
        <a:spcAft>
          <a:spcPct val="0"/>
        </a:spcAft>
        <a:defRPr sz="5700">
          <a:solidFill>
            <a:schemeClr val="tx1"/>
          </a:solidFill>
          <a:latin typeface="Calibri" pitchFamily="34" charset="0"/>
        </a:defRPr>
      </a:lvl3pPr>
      <a:lvl4pPr algn="ctr" rtl="0" eaLnBrk="0" fontAlgn="base" hangingPunct="0">
        <a:spcBef>
          <a:spcPct val="0"/>
        </a:spcBef>
        <a:spcAft>
          <a:spcPct val="0"/>
        </a:spcAft>
        <a:defRPr sz="5700">
          <a:solidFill>
            <a:schemeClr val="tx1"/>
          </a:solidFill>
          <a:latin typeface="Calibri" pitchFamily="34" charset="0"/>
        </a:defRPr>
      </a:lvl4pPr>
      <a:lvl5pPr algn="ctr" rtl="0" eaLnBrk="0" fontAlgn="base" hangingPunct="0">
        <a:spcBef>
          <a:spcPct val="0"/>
        </a:spcBef>
        <a:spcAft>
          <a:spcPct val="0"/>
        </a:spcAft>
        <a:defRPr sz="5700">
          <a:solidFill>
            <a:schemeClr val="tx1"/>
          </a:solidFill>
          <a:latin typeface="Calibri" pitchFamily="34" charset="0"/>
        </a:defRPr>
      </a:lvl5pPr>
      <a:lvl6pPr marL="587822" algn="ctr" rtl="0" fontAlgn="base">
        <a:spcBef>
          <a:spcPct val="0"/>
        </a:spcBef>
        <a:spcAft>
          <a:spcPct val="0"/>
        </a:spcAft>
        <a:defRPr sz="5700">
          <a:solidFill>
            <a:schemeClr val="tx1"/>
          </a:solidFill>
          <a:latin typeface="Calibri" pitchFamily="34" charset="0"/>
        </a:defRPr>
      </a:lvl6pPr>
      <a:lvl7pPr marL="1175644" algn="ctr" rtl="0" fontAlgn="base">
        <a:spcBef>
          <a:spcPct val="0"/>
        </a:spcBef>
        <a:spcAft>
          <a:spcPct val="0"/>
        </a:spcAft>
        <a:defRPr sz="5700">
          <a:solidFill>
            <a:schemeClr val="tx1"/>
          </a:solidFill>
          <a:latin typeface="Calibri" pitchFamily="34" charset="0"/>
        </a:defRPr>
      </a:lvl7pPr>
      <a:lvl8pPr marL="1763466" algn="ctr" rtl="0" fontAlgn="base">
        <a:spcBef>
          <a:spcPct val="0"/>
        </a:spcBef>
        <a:spcAft>
          <a:spcPct val="0"/>
        </a:spcAft>
        <a:defRPr sz="5700">
          <a:solidFill>
            <a:schemeClr val="tx1"/>
          </a:solidFill>
          <a:latin typeface="Calibri" pitchFamily="34" charset="0"/>
        </a:defRPr>
      </a:lvl8pPr>
      <a:lvl9pPr marL="2351288" algn="ctr" rtl="0" fontAlgn="base">
        <a:spcBef>
          <a:spcPct val="0"/>
        </a:spcBef>
        <a:spcAft>
          <a:spcPct val="0"/>
        </a:spcAft>
        <a:defRPr sz="5700">
          <a:solidFill>
            <a:schemeClr val="tx1"/>
          </a:solidFill>
          <a:latin typeface="Calibri" pitchFamily="34" charset="0"/>
        </a:defRPr>
      </a:lvl9pPr>
    </p:titleStyle>
    <p:bodyStyle>
      <a:lvl1pPr marL="440867" indent="-440867" algn="l" rtl="0" eaLnBrk="0" fontAlgn="base" hangingPunct="0">
        <a:spcBef>
          <a:spcPct val="20000"/>
        </a:spcBef>
        <a:spcAft>
          <a:spcPct val="0"/>
        </a:spcAft>
        <a:buFont typeface="Arial" charset="0"/>
        <a:buChar char="•"/>
        <a:defRPr sz="4100" kern="1200">
          <a:solidFill>
            <a:schemeClr val="tx1"/>
          </a:solidFill>
          <a:latin typeface="+mn-lt"/>
          <a:ea typeface="+mn-ea"/>
          <a:cs typeface="+mn-cs"/>
        </a:defRPr>
      </a:lvl1pPr>
      <a:lvl2pPr marL="955211" indent="-367389" algn="l" rtl="0" eaLnBrk="0" fontAlgn="base" hangingPunct="0">
        <a:spcBef>
          <a:spcPct val="20000"/>
        </a:spcBef>
        <a:spcAft>
          <a:spcPct val="0"/>
        </a:spcAft>
        <a:buFont typeface="Arial" charset="0"/>
        <a:buChar char="–"/>
        <a:defRPr sz="3600" kern="1200">
          <a:solidFill>
            <a:schemeClr val="tx1"/>
          </a:solidFill>
          <a:latin typeface="+mn-lt"/>
          <a:ea typeface="+mn-ea"/>
          <a:cs typeface="+mn-cs"/>
        </a:defRPr>
      </a:lvl2pPr>
      <a:lvl3pPr marL="1469555" indent="-293911" algn="l" rtl="0" eaLnBrk="0" fontAlgn="base" hangingPunct="0">
        <a:spcBef>
          <a:spcPct val="20000"/>
        </a:spcBef>
        <a:spcAft>
          <a:spcPct val="0"/>
        </a:spcAft>
        <a:buFont typeface="Arial" charset="0"/>
        <a:buChar char="•"/>
        <a:defRPr sz="3100" kern="1200">
          <a:solidFill>
            <a:schemeClr val="tx1"/>
          </a:solidFill>
          <a:latin typeface="+mn-lt"/>
          <a:ea typeface="+mn-ea"/>
          <a:cs typeface="+mn-cs"/>
        </a:defRPr>
      </a:lvl3pPr>
      <a:lvl4pPr marL="2057377" indent="-293911"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4pPr>
      <a:lvl5pPr marL="2645199" indent="-293911"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5pPr>
      <a:lvl6pPr marL="3233021" indent="-293911" algn="l" defTabSz="1175644"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6pPr>
      <a:lvl7pPr marL="3820843" indent="-293911" algn="l" defTabSz="1175644"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7pPr>
      <a:lvl8pPr marL="4408665" indent="-293911" algn="l" defTabSz="1175644"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8pPr>
      <a:lvl9pPr marL="4996487" indent="-293911" algn="l" defTabSz="1175644"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0.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14338"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4" name="Rectangle 3"/>
          <p:cNvSpPr>
            <a:spLocks noChangeArrowheads="1"/>
          </p:cNvSpPr>
          <p:nvPr/>
        </p:nvSpPr>
        <p:spPr bwMode="auto">
          <a:xfrm>
            <a:off x="266700" y="259080"/>
            <a:ext cx="12268200" cy="7254240"/>
          </a:xfrm>
          <a:prstGeom prst="rect">
            <a:avLst/>
          </a:prstGeom>
          <a:noFill/>
          <a:ln w="177800">
            <a:solidFill>
              <a:srgbClr val="FF6600"/>
            </a:solidFill>
            <a:miter lim="800000"/>
            <a:headEnd/>
            <a:tailEnd/>
          </a:ln>
        </p:spPr>
        <p:txBody>
          <a:bodyPr wrap="none" lIns="117564" tIns="58782" rIns="117564" bIns="58782"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587822" algn="l" rtl="0" fontAlgn="base">
              <a:spcBef>
                <a:spcPct val="0"/>
              </a:spcBef>
              <a:spcAft>
                <a:spcPct val="0"/>
              </a:spcAft>
              <a:defRPr kern="1200">
                <a:solidFill>
                  <a:schemeClr val="tx1"/>
                </a:solidFill>
                <a:latin typeface="Arial" charset="0"/>
                <a:ea typeface="+mn-ea"/>
                <a:cs typeface="Arial" charset="0"/>
              </a:defRPr>
            </a:lvl2pPr>
            <a:lvl3pPr marL="1175644" algn="l" rtl="0" fontAlgn="base">
              <a:spcBef>
                <a:spcPct val="0"/>
              </a:spcBef>
              <a:spcAft>
                <a:spcPct val="0"/>
              </a:spcAft>
              <a:defRPr kern="1200">
                <a:solidFill>
                  <a:schemeClr val="tx1"/>
                </a:solidFill>
                <a:latin typeface="Arial" charset="0"/>
                <a:ea typeface="+mn-ea"/>
                <a:cs typeface="Arial" charset="0"/>
              </a:defRPr>
            </a:lvl3pPr>
            <a:lvl4pPr marL="1763466" algn="l" rtl="0" fontAlgn="base">
              <a:spcBef>
                <a:spcPct val="0"/>
              </a:spcBef>
              <a:spcAft>
                <a:spcPct val="0"/>
              </a:spcAft>
              <a:defRPr kern="1200">
                <a:solidFill>
                  <a:schemeClr val="tx1"/>
                </a:solidFill>
                <a:latin typeface="Arial" charset="0"/>
                <a:ea typeface="+mn-ea"/>
                <a:cs typeface="Arial" charset="0"/>
              </a:defRPr>
            </a:lvl4pPr>
            <a:lvl5pPr marL="2351288" algn="l" rtl="0" fontAlgn="base">
              <a:spcBef>
                <a:spcPct val="0"/>
              </a:spcBef>
              <a:spcAft>
                <a:spcPct val="0"/>
              </a:spcAft>
              <a:defRPr kern="1200">
                <a:solidFill>
                  <a:schemeClr val="tx1"/>
                </a:solidFill>
                <a:latin typeface="Arial" charset="0"/>
                <a:ea typeface="+mn-ea"/>
                <a:cs typeface="Arial" charset="0"/>
              </a:defRPr>
            </a:lvl5pPr>
            <a:lvl6pPr marL="2939110" algn="l" defTabSz="1175644" rtl="0" eaLnBrk="1" latinLnBrk="0" hangingPunct="1">
              <a:defRPr kern="1200">
                <a:solidFill>
                  <a:schemeClr val="tx1"/>
                </a:solidFill>
                <a:latin typeface="Arial" charset="0"/>
                <a:ea typeface="+mn-ea"/>
                <a:cs typeface="Arial" charset="0"/>
              </a:defRPr>
            </a:lvl6pPr>
            <a:lvl7pPr marL="3526932" algn="l" defTabSz="1175644" rtl="0" eaLnBrk="1" latinLnBrk="0" hangingPunct="1">
              <a:defRPr kern="1200">
                <a:solidFill>
                  <a:schemeClr val="tx1"/>
                </a:solidFill>
                <a:latin typeface="Arial" charset="0"/>
                <a:ea typeface="+mn-ea"/>
                <a:cs typeface="Arial" charset="0"/>
              </a:defRPr>
            </a:lvl7pPr>
            <a:lvl8pPr marL="4114754" algn="l" defTabSz="1175644" rtl="0" eaLnBrk="1" latinLnBrk="0" hangingPunct="1">
              <a:defRPr kern="1200">
                <a:solidFill>
                  <a:schemeClr val="tx1"/>
                </a:solidFill>
                <a:latin typeface="Arial" charset="0"/>
                <a:ea typeface="+mn-ea"/>
                <a:cs typeface="Arial" charset="0"/>
              </a:defRPr>
            </a:lvl8pPr>
            <a:lvl9pPr marL="4702576" algn="l" defTabSz="1175644" rtl="0" eaLnBrk="1" latinLnBrk="0" hangingPunct="1">
              <a:defRPr kern="1200">
                <a:solidFill>
                  <a:schemeClr val="tx1"/>
                </a:solidFill>
                <a:latin typeface="Arial" charset="0"/>
                <a:ea typeface="+mn-ea"/>
                <a:cs typeface="Arial" charset="0"/>
              </a:defRPr>
            </a:lvl9pPr>
          </a:lstStyle>
          <a:p>
            <a:endParaRPr lang="en-US"/>
          </a:p>
        </p:txBody>
      </p:sp>
      <p:pic>
        <p:nvPicPr>
          <p:cNvPr id="8" name="Picture 4" descr="Slide Pict-1 (30)"/>
          <p:cNvPicPr>
            <a:picLocks noChangeAspect="1" noChangeArrowheads="1"/>
          </p:cNvPicPr>
          <p:nvPr/>
        </p:nvPicPr>
        <p:blipFill>
          <a:blip r:embed="rId2" cstate="print"/>
          <a:srcRect/>
          <a:stretch>
            <a:fillRect/>
          </a:stretch>
        </p:blipFill>
        <p:spPr bwMode="auto">
          <a:xfrm>
            <a:off x="381000" y="304800"/>
            <a:ext cx="12115800" cy="7086600"/>
          </a:xfrm>
          <a:prstGeom prst="rect">
            <a:avLst/>
          </a:prstGeom>
          <a:ln>
            <a:noFill/>
          </a:ln>
          <a:effectLst>
            <a:glow rad="228600">
              <a:schemeClr val="accent2">
                <a:satMod val="175000"/>
                <a:alpha val="40000"/>
              </a:schemeClr>
            </a:glow>
            <a:softEdge rad="112500"/>
          </a:effectLst>
        </p:spPr>
      </p:pic>
      <p:sp>
        <p:nvSpPr>
          <p:cNvPr id="9" name="TextBox 3"/>
          <p:cNvSpPr txBox="1">
            <a:spLocks noChangeArrowheads="1"/>
          </p:cNvSpPr>
          <p:nvPr/>
        </p:nvSpPr>
        <p:spPr bwMode="auto">
          <a:xfrm>
            <a:off x="838200" y="5715000"/>
            <a:ext cx="11414760" cy="1426762"/>
          </a:xfrm>
          <a:prstGeom prst="rect">
            <a:avLst/>
          </a:prstGeom>
          <a:noFill/>
          <a:ln w="9525">
            <a:noFill/>
            <a:miter lim="800000"/>
            <a:headEnd/>
            <a:tailEnd/>
          </a:ln>
        </p:spPr>
        <p:txBody>
          <a:bodyPr wrap="square" lIns="117564" tIns="58782" rIns="117564" bIns="5878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62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আজকের পাঠে </a:t>
            </a:r>
            <a:r>
              <a:rPr lang="bn-BD" sz="85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তোমাদের স্বাগতম</a:t>
            </a:r>
            <a:endParaRPr lang="en-US" sz="85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plus(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79874"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12192000" cy="7162800"/>
          </a:xfrm>
          <a:prstGeom prst="rect">
            <a:avLst/>
          </a:prstGeom>
          <a:ln>
            <a:noFill/>
          </a:ln>
          <a:effectLst>
            <a:glow rad="228600">
              <a:schemeClr val="accent2">
                <a:satMod val="175000"/>
                <a:alpha val="40000"/>
              </a:schemeClr>
            </a:glow>
            <a:softEdge rad="112500"/>
          </a:effectLst>
        </p:spPr>
      </p:pic>
      <p:pic>
        <p:nvPicPr>
          <p:cNvPr id="7" name="Picture 6" descr="index2"/>
          <p:cNvPicPr>
            <a:picLocks noChangeAspect="1" noChangeArrowheads="1"/>
          </p:cNvPicPr>
          <p:nvPr/>
        </p:nvPicPr>
        <p:blipFill>
          <a:blip r:embed="rId3">
            <a:lum contrast="20000"/>
          </a:blip>
          <a:srcRect/>
          <a:stretch>
            <a:fillRect/>
          </a:stretch>
        </p:blipFill>
        <p:spPr bwMode="auto">
          <a:xfrm>
            <a:off x="960120" y="753728"/>
            <a:ext cx="3764280" cy="2456944"/>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Flowchart: Alternate Process 7"/>
          <p:cNvSpPr/>
          <p:nvPr/>
        </p:nvSpPr>
        <p:spPr>
          <a:xfrm>
            <a:off x="1371600" y="3396827"/>
            <a:ext cx="3627120" cy="794173"/>
          </a:xfrm>
          <a:prstGeom prst="flowChartAlternateProcess">
            <a:avLst/>
          </a:prstGeom>
          <a:noFill/>
          <a:ln>
            <a:noFill/>
          </a:ln>
          <a:effectLst>
            <a:glow rad="139700">
              <a:schemeClr val="accent3">
                <a:satMod val="175000"/>
                <a:alpha val="40000"/>
              </a:schemeClr>
            </a:glow>
            <a:outerShdw blurRad="107950" dist="12700" dir="5400000" algn="ctr">
              <a:srgbClr val="000000"/>
            </a:outerShdw>
          </a:effectLst>
        </p:spPr>
        <p:style>
          <a:lnRef idx="1">
            <a:schemeClr val="accent4"/>
          </a:lnRef>
          <a:fillRef idx="2">
            <a:schemeClr val="accent4"/>
          </a:fillRef>
          <a:effectRef idx="1">
            <a:schemeClr val="accent4"/>
          </a:effectRef>
          <a:fontRef idx="minor">
            <a:schemeClr val="dk1"/>
          </a:fontRef>
        </p:style>
        <p:txBody>
          <a:bodyPr lIns="117564" tIns="58782" rIns="117564" bIns="58782" rtlCol="0" anchor="ctr">
            <a:prstTxWarp prst="textPlain">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46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আদর্শ</a:t>
            </a:r>
            <a:r>
              <a:rPr lang="en-US" sz="46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6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পাঠ</a:t>
            </a:r>
            <a:endParaRPr lang="en-US" sz="46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9" name="Picture 8" descr="Untitled-22"/>
          <p:cNvPicPr>
            <a:picLocks noChangeAspect="1" noChangeArrowheads="1"/>
          </p:cNvPicPr>
          <p:nvPr/>
        </p:nvPicPr>
        <p:blipFill>
          <a:blip r:embed="rId4">
            <a:lum contrast="30000"/>
          </a:blip>
          <a:srcRect/>
          <a:stretch>
            <a:fillRect/>
          </a:stretch>
        </p:blipFill>
        <p:spPr bwMode="auto">
          <a:xfrm>
            <a:off x="8686800" y="3733800"/>
            <a:ext cx="3581400" cy="2507616"/>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Flowchart: Alternate Process 9"/>
          <p:cNvSpPr/>
          <p:nvPr/>
        </p:nvSpPr>
        <p:spPr>
          <a:xfrm>
            <a:off x="8610600" y="6400800"/>
            <a:ext cx="3596640" cy="694690"/>
          </a:xfrm>
          <a:prstGeom prst="flowChartAlternateProcess">
            <a:avLst/>
          </a:prstGeom>
          <a:noFill/>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1">
            <a:schemeClr val="accent4"/>
          </a:lnRef>
          <a:fillRef idx="2">
            <a:schemeClr val="accent4"/>
          </a:fillRef>
          <a:effectRef idx="1">
            <a:schemeClr val="accent4"/>
          </a:effectRef>
          <a:fontRef idx="minor">
            <a:schemeClr val="dk1"/>
          </a:fontRef>
        </p:style>
        <p:txBody>
          <a:bodyPr lIns="117564" tIns="58782" rIns="117564" bIns="58782" rtlCol="0" anchor="ctr">
            <a:prstTxWarp prst="textPlain">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4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সরব</a:t>
            </a:r>
            <a:r>
              <a:rPr lang="en-US" sz="4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পাঠ</a:t>
            </a:r>
            <a:endParaRPr lang="en-US" sz="4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95235"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1026" name="Picture 2" descr="F:\New Upload Image\unnamed24.jpg"/>
          <p:cNvPicPr>
            <a:picLocks noChangeAspect="1" noChangeArrowheads="1"/>
          </p:cNvPicPr>
          <p:nvPr/>
        </p:nvPicPr>
        <p:blipFill>
          <a:blip r:embed="rId2"/>
          <a:srcRect/>
          <a:stretch>
            <a:fillRect/>
          </a:stretch>
        </p:blipFill>
        <p:spPr bwMode="auto">
          <a:xfrm>
            <a:off x="457200" y="381000"/>
            <a:ext cx="12039600" cy="7010400"/>
          </a:xfrm>
          <a:prstGeom prst="rect">
            <a:avLst/>
          </a:prstGeom>
          <a:noFill/>
          <a:effectLst>
            <a:glow rad="228600">
              <a:schemeClr val="accent2">
                <a:satMod val="175000"/>
                <a:alpha val="40000"/>
              </a:schemeClr>
            </a:glow>
          </a:effectLst>
        </p:spPr>
      </p:pic>
      <p:sp>
        <p:nvSpPr>
          <p:cNvPr id="5" name="TextBox 1" descr="Bouquet"/>
          <p:cNvSpPr>
            <a:spLocks noChangeArrowheads="1"/>
          </p:cNvSpPr>
          <p:nvPr/>
        </p:nvSpPr>
        <p:spPr bwMode="auto">
          <a:xfrm>
            <a:off x="4495800" y="437301"/>
            <a:ext cx="2971800" cy="812379"/>
          </a:xfrm>
          <a:prstGeom prst="roundRect">
            <a:avLst>
              <a:gd name="adj" fmla="val 16667"/>
            </a:avLst>
          </a:prstGeom>
          <a:noFill/>
          <a:ln w="38100" algn="ctr">
            <a:noFill/>
            <a:round/>
            <a:headEnd/>
            <a:tailEnd/>
          </a:ln>
          <a:effectLst>
            <a:glow rad="228600">
              <a:schemeClr val="accent4">
                <a:satMod val="175000"/>
                <a:alpha val="40000"/>
              </a:schemeClr>
            </a:glow>
          </a:effectLst>
        </p:spPr>
        <p:txBody>
          <a:bodyPr lIns="117564" tIns="58782" rIns="117564" bIns="58782">
            <a:prstTxWarp prst="textPlain">
              <a:avLst/>
            </a:prstTxWarp>
            <a:spAutoFit/>
          </a:bodyPr>
          <a:lstStyle/>
          <a:p>
            <a:pPr algn="ctr" fontAlgn="auto">
              <a:spcBef>
                <a:spcPts val="0"/>
              </a:spcBef>
              <a:spcAft>
                <a:spcPts val="0"/>
              </a:spcAft>
              <a:defRPr/>
            </a:pPr>
            <a:r>
              <a:rPr lang="bn-BD"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একক কাজ</a:t>
            </a:r>
            <a:endPar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9991" r="17967"/>
          <a:stretch/>
        </p:blipFill>
        <p:spPr>
          <a:xfrm>
            <a:off x="4267200" y="1371600"/>
            <a:ext cx="3886200" cy="2977477"/>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Flowchart: Alternate Process 9"/>
          <p:cNvSpPr/>
          <p:nvPr/>
        </p:nvSpPr>
        <p:spPr>
          <a:xfrm>
            <a:off x="914400" y="4800600"/>
            <a:ext cx="11201400" cy="2362200"/>
          </a:xfrm>
          <a:prstGeom prst="flowChartAlternateProcess">
            <a:avLst/>
          </a:prstGeom>
          <a:noFill/>
          <a:ln w="38100">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1">
            <a:schemeClr val="accent1"/>
          </a:lnRef>
          <a:fillRef idx="2">
            <a:schemeClr val="accent1"/>
          </a:fillRef>
          <a:effectRef idx="1">
            <a:schemeClr val="accent1"/>
          </a:effectRef>
          <a:fontRef idx="minor">
            <a:schemeClr val="dk1"/>
          </a:fontRef>
        </p:style>
        <p:txBody>
          <a:bodyPr lIns="117564" tIns="58782" rIns="117564" bIns="58782" rtlCol="0" anchor="ctr"/>
          <a:lstStyle/>
          <a:p>
            <a:pPr marL="440867" indent="-440867">
              <a:buFontTx/>
              <a:buAutoNum type="arabicPeriod"/>
            </a:pPr>
            <a:endPar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marL="440867" indent="-440867"/>
            <a:r>
              <a:rPr lang="bn-BD"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endPar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১।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রংধনুতে</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কয়টি</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রং</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ও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p>
          <a:p>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২।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সাদা</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ও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স্বচ্ছ</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নীলের</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ছড়াছড়ি</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দেখা</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যায়</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কোন</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ঋতুতে</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p>
          <a:p>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৩।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শিমুল</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পলাশ</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ও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কৃষ্ণচূড়া</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গাছে</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ফুল</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ফোটে</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কোন</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ঋতুতে</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p>
          <a:p>
            <a:pPr marL="342900" indent="-342900"/>
            <a:endPar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marL="440867" indent="-440867"/>
            <a:endPar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marL="440867" indent="-440867">
              <a:buClr>
                <a:schemeClr val="tx1"/>
              </a:buClr>
              <a:buSzPts val="4800"/>
            </a:pPr>
            <a:endPar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81922"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5" name="Picture 2" descr="E:\index0001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p:blipFill>
        <p:spPr bwMode="auto">
          <a:xfrm>
            <a:off x="320040" y="259080"/>
            <a:ext cx="12161520" cy="7254240"/>
          </a:xfrm>
          <a:prstGeom prst="rect">
            <a:avLst/>
          </a:prstGeom>
          <a:ln>
            <a:noFill/>
          </a:ln>
          <a:effectLst>
            <a:softEdge rad="112500"/>
          </a:effectLst>
        </p:spPr>
      </p:pic>
      <p:sp>
        <p:nvSpPr>
          <p:cNvPr id="6" name="Oval Callout 5"/>
          <p:cNvSpPr/>
          <p:nvPr/>
        </p:nvSpPr>
        <p:spPr>
          <a:xfrm>
            <a:off x="4160520" y="690881"/>
            <a:ext cx="6207760" cy="1015758"/>
          </a:xfrm>
          <a:prstGeom prst="wedgeEllipseCallout">
            <a:avLst>
              <a:gd name="adj1" fmla="val -68131"/>
              <a:gd name="adj2" fmla="val 245040"/>
            </a:avLst>
          </a:prstGeom>
          <a:pattFill prst="pct5">
            <a:fgClr>
              <a:schemeClr val="bg1"/>
            </a:fgClr>
            <a:bgClr>
              <a:schemeClr val="bg1"/>
            </a:bgClr>
          </a:pattFill>
          <a:ln w="76200">
            <a:noFill/>
          </a:ln>
          <a:effectLst>
            <a:glow rad="228600">
              <a:schemeClr val="accent1">
                <a:satMod val="175000"/>
                <a:alpha val="40000"/>
              </a:schemeClr>
            </a:glo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41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উত্তর</a:t>
            </a:r>
            <a:r>
              <a:rPr lang="en-US" sz="41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 </a:t>
            </a:r>
            <a:r>
              <a:rPr lang="en-US" sz="41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গুলো</a:t>
            </a:r>
            <a:r>
              <a:rPr lang="en-US" sz="41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 </a:t>
            </a:r>
            <a:r>
              <a:rPr lang="en-US" sz="41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মিলিয়ে</a:t>
            </a:r>
            <a:r>
              <a:rPr lang="en-US" sz="41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 </a:t>
            </a:r>
            <a:r>
              <a:rPr lang="en-US" sz="41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নিই</a:t>
            </a:r>
            <a:r>
              <a:rPr lang="en-US" sz="41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 </a:t>
            </a:r>
          </a:p>
        </p:txBody>
      </p:sp>
      <p:sp>
        <p:nvSpPr>
          <p:cNvPr id="7" name="Flowchart: Alternate Process 6"/>
          <p:cNvSpPr/>
          <p:nvPr/>
        </p:nvSpPr>
        <p:spPr>
          <a:xfrm>
            <a:off x="2286000" y="2819400"/>
            <a:ext cx="9250680" cy="2992120"/>
          </a:xfrm>
          <a:prstGeom prst="flowChartAlternateProcess">
            <a:avLst/>
          </a:prstGeom>
          <a:noFill/>
          <a:ln w="57150">
            <a:noFill/>
          </a:ln>
          <a:effectLst>
            <a:glow rad="228600">
              <a:schemeClr val="accent1">
                <a:satMod val="175000"/>
                <a:alpha val="40000"/>
              </a:schemeClr>
            </a:glow>
          </a:effectLst>
        </p:spPr>
        <p:style>
          <a:lnRef idx="1">
            <a:schemeClr val="accent1"/>
          </a:lnRef>
          <a:fillRef idx="2">
            <a:schemeClr val="accent1"/>
          </a:fillRef>
          <a:effectRef idx="1">
            <a:schemeClr val="accent1"/>
          </a:effectRef>
          <a:fontRef idx="minor">
            <a:schemeClr val="dk1"/>
          </a:fontRef>
        </p:style>
        <p:txBody>
          <a:bodyPr lIns="117564" tIns="58782" rIns="117564" bIns="58782" rtlCol="0" anchor="ctr">
            <a:prstTxWarp prst="textPlain">
              <a:avLst/>
            </a:prstTxWarp>
          </a:bodyPr>
          <a:lstStyle/>
          <a:p>
            <a:r>
              <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১</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রংধনুতে</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সাতটি</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রং</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থাকে</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যথা</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হলুদ</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কমলা</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লাল</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সবুজ</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নীল</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বেগুনি</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ও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গোপালি</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p>
          <a:p>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২।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শরৎকালে</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সাদা</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ও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স্বচ্ছ</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নীলের</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ছড়াছড়ি</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দেখা</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যায়</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p>
          <a:p>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৩।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শীতকালে</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ফোটে</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 </a:t>
            </a:r>
            <a:endPar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82946"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5" name="Picture 4" descr="অত্যা.jpg"/>
          <p:cNvPicPr>
            <a:picLocks noChangeAspect="1"/>
          </p:cNvPicPr>
          <p:nvPr/>
        </p:nvPicPr>
        <p:blipFill>
          <a:blip r:embed="rId2"/>
          <a:stretch>
            <a:fillRect/>
          </a:stretch>
        </p:blipFill>
        <p:spPr>
          <a:xfrm>
            <a:off x="853440" y="1371600"/>
            <a:ext cx="5120640" cy="2629290"/>
          </a:xfrm>
          <a:prstGeom prst="rect">
            <a:avLst/>
          </a:prstGeom>
          <a:ln>
            <a:noFill/>
          </a:ln>
          <a:effectLst>
            <a:glow rad="228600">
              <a:schemeClr val="accent6">
                <a:satMod val="175000"/>
                <a:alpha val="40000"/>
              </a:schemeClr>
            </a:glow>
            <a:softEdge rad="112500"/>
          </a:effectLst>
        </p:spPr>
      </p:pic>
      <p:pic>
        <p:nvPicPr>
          <p:cNvPr id="6" name="Picture 5" descr="index0006.jpg"/>
          <p:cNvPicPr>
            <a:picLocks noChangeAspect="1"/>
          </p:cNvPicPr>
          <p:nvPr/>
        </p:nvPicPr>
        <p:blipFill>
          <a:blip r:embed="rId3"/>
          <a:stretch>
            <a:fillRect/>
          </a:stretch>
        </p:blipFill>
        <p:spPr>
          <a:xfrm>
            <a:off x="838200" y="4356490"/>
            <a:ext cx="5264085" cy="2653910"/>
          </a:xfrm>
          <a:prstGeom prst="rect">
            <a:avLst/>
          </a:prstGeom>
          <a:ln>
            <a:noFill/>
          </a:ln>
          <a:effectLst>
            <a:glow rad="228600">
              <a:schemeClr val="accent4">
                <a:satMod val="175000"/>
                <a:alpha val="40000"/>
              </a:schemeClr>
            </a:glow>
            <a:softEdge rad="112500"/>
          </a:effectLst>
        </p:spPr>
      </p:pic>
      <p:pic>
        <p:nvPicPr>
          <p:cNvPr id="7" name="Picture 6" descr="Picture1222.jpg"/>
          <p:cNvPicPr>
            <a:picLocks noChangeAspect="1"/>
          </p:cNvPicPr>
          <p:nvPr/>
        </p:nvPicPr>
        <p:blipFill>
          <a:blip r:embed="rId4"/>
          <a:stretch>
            <a:fillRect/>
          </a:stretch>
        </p:blipFill>
        <p:spPr>
          <a:xfrm>
            <a:off x="6507480" y="1295400"/>
            <a:ext cx="5227320" cy="2667000"/>
          </a:xfrm>
          <a:prstGeom prst="rect">
            <a:avLst/>
          </a:prstGeom>
          <a:ln>
            <a:noFill/>
          </a:ln>
          <a:effectLst>
            <a:glow rad="228600">
              <a:schemeClr val="accent4">
                <a:satMod val="175000"/>
                <a:alpha val="40000"/>
              </a:schemeClr>
            </a:glow>
            <a:softEdge rad="112500"/>
          </a:effectLst>
        </p:spPr>
      </p:pic>
      <p:pic>
        <p:nvPicPr>
          <p:cNvPr id="8" name="Picture 7" descr="Picture122222.jpg"/>
          <p:cNvPicPr>
            <a:picLocks noChangeAspect="1"/>
          </p:cNvPicPr>
          <p:nvPr/>
        </p:nvPicPr>
        <p:blipFill>
          <a:blip r:embed="rId5"/>
          <a:stretch>
            <a:fillRect/>
          </a:stretch>
        </p:blipFill>
        <p:spPr>
          <a:xfrm>
            <a:off x="6477000" y="4343400"/>
            <a:ext cx="5334000" cy="2667000"/>
          </a:xfrm>
          <a:prstGeom prst="rect">
            <a:avLst/>
          </a:prstGeom>
          <a:ln>
            <a:noFill/>
          </a:ln>
          <a:effectLst>
            <a:glow rad="228600">
              <a:schemeClr val="accent4">
                <a:satMod val="175000"/>
                <a:alpha val="40000"/>
              </a:schemeClr>
            </a:glow>
            <a:softEdge rad="112500"/>
          </a:effectLst>
        </p:spPr>
      </p:pic>
      <p:sp>
        <p:nvSpPr>
          <p:cNvPr id="10" name="TextBox 10"/>
          <p:cNvSpPr txBox="1">
            <a:spLocks noChangeArrowheads="1"/>
          </p:cNvSpPr>
          <p:nvPr/>
        </p:nvSpPr>
        <p:spPr bwMode="auto">
          <a:xfrm>
            <a:off x="3352800" y="533400"/>
            <a:ext cx="4267200" cy="748910"/>
          </a:xfrm>
          <a:prstGeom prst="rect">
            <a:avLst/>
          </a:prstGeom>
          <a:noFill/>
          <a:ln w="9525">
            <a:noFill/>
            <a:miter lim="800000"/>
            <a:headEnd/>
            <a:tailEnd/>
          </a:ln>
        </p:spPr>
        <p:txBody>
          <a:bodyPr wrap="square" lIns="117564" tIns="58782" rIns="117564" bIns="58782">
            <a:prstTxWarp prst="textPlain">
              <a:avLst/>
            </a:prstTxWarp>
            <a:spAutoFit/>
          </a:bodyPr>
          <a:lstStyle/>
          <a:p>
            <a:pPr algn="ctr"/>
            <a:r>
              <a:rPr lang="bn-IN" sz="3600" b="1" dirty="0" smtClean="0">
                <a:effectLst>
                  <a:glow rad="228600">
                    <a:schemeClr val="accent3">
                      <a:satMod val="175000"/>
                      <a:alpha val="40000"/>
                    </a:schemeClr>
                  </a:glow>
                </a:effectLst>
                <a:latin typeface="NikoshBAN" pitchFamily="2" charset="0"/>
                <a:cs typeface="NikoshBAN" pitchFamily="2" charset="0"/>
              </a:rPr>
              <a:t> </a:t>
            </a:r>
            <a:r>
              <a:rPr lang="en-US" sz="3600" b="1" dirty="0" err="1" smtClean="0">
                <a:effectLst>
                  <a:glow rad="228600">
                    <a:schemeClr val="accent3">
                      <a:satMod val="175000"/>
                      <a:alpha val="40000"/>
                    </a:schemeClr>
                  </a:glow>
                </a:effectLst>
                <a:latin typeface="NikoshBAN" pitchFamily="2" charset="0"/>
                <a:cs typeface="NikoshBAN" pitchFamily="2" charset="0"/>
              </a:rPr>
              <a:t>মুক্তিযুদ্ধের</a:t>
            </a:r>
            <a:r>
              <a:rPr lang="en-US" sz="3600" b="1" dirty="0" smtClean="0">
                <a:effectLst>
                  <a:glow rad="228600">
                    <a:schemeClr val="accent3">
                      <a:satMod val="175000"/>
                      <a:alpha val="40000"/>
                    </a:schemeClr>
                  </a:glow>
                </a:effectLst>
                <a:latin typeface="NikoshBAN" pitchFamily="2" charset="0"/>
                <a:cs typeface="NikoshBAN" pitchFamily="2" charset="0"/>
              </a:rPr>
              <a:t> </a:t>
            </a:r>
            <a:r>
              <a:rPr lang="bn-IN" sz="3600" b="1" dirty="0" smtClean="0">
                <a:effectLst>
                  <a:glow rad="228600">
                    <a:schemeClr val="accent3">
                      <a:satMod val="175000"/>
                      <a:alpha val="40000"/>
                    </a:schemeClr>
                  </a:glow>
                </a:effectLst>
                <a:latin typeface="NikoshBAN" pitchFamily="2" charset="0"/>
                <a:cs typeface="NikoshBAN" pitchFamily="2" charset="0"/>
              </a:rPr>
              <a:t>আকাঁ </a:t>
            </a:r>
            <a:r>
              <a:rPr lang="bn-IN" sz="3600" b="1" dirty="0">
                <a:effectLst>
                  <a:glow rad="228600">
                    <a:schemeClr val="accent3">
                      <a:satMod val="175000"/>
                      <a:alpha val="40000"/>
                    </a:schemeClr>
                  </a:glow>
                </a:effectLst>
                <a:latin typeface="NikoshBAN" pitchFamily="2" charset="0"/>
                <a:cs typeface="NikoshBAN" pitchFamily="2" charset="0"/>
              </a:rPr>
              <a:t>ছবি</a:t>
            </a:r>
            <a:endParaRPr lang="en-US" sz="3600" b="1" dirty="0">
              <a:effectLst>
                <a:glow rad="228600">
                  <a:schemeClr val="accent3">
                    <a:satMod val="175000"/>
                    <a:alpha val="40000"/>
                  </a:schemeClr>
                </a:glow>
              </a:effectLst>
              <a:latin typeface="NikoshBAN" pitchFamily="2" charset="0"/>
              <a:cs typeface="NikoshBAN"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5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500"/>
                                        <p:tgtEl>
                                          <p:spTgt spid="8"/>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78850"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5" name="Picture 1"/>
          <p:cNvPicPr>
            <a:picLocks noChangeAspect="1"/>
          </p:cNvPicPr>
          <p:nvPr/>
        </p:nvPicPr>
        <p:blipFill>
          <a:blip r:embed="rId2"/>
          <a:srcRect/>
          <a:stretch>
            <a:fillRect/>
          </a:stretch>
        </p:blipFill>
        <p:spPr bwMode="auto">
          <a:xfrm>
            <a:off x="6720841" y="4519223"/>
            <a:ext cx="5227320" cy="2643577"/>
          </a:xfrm>
          <a:prstGeom prst="rect">
            <a:avLst/>
          </a:prstGeom>
          <a:ln>
            <a:noFill/>
          </a:ln>
          <a:effectLst>
            <a:glow rad="228600">
              <a:schemeClr val="accent4">
                <a:satMod val="175000"/>
                <a:alpha val="40000"/>
              </a:schemeClr>
            </a:glow>
            <a:softEdge rad="112500"/>
          </a:effectLst>
        </p:spPr>
      </p:pic>
      <p:pic>
        <p:nvPicPr>
          <p:cNvPr id="6" name="Picture 4"/>
          <p:cNvPicPr>
            <a:picLocks noChangeAspect="1"/>
          </p:cNvPicPr>
          <p:nvPr/>
        </p:nvPicPr>
        <p:blipFill>
          <a:blip r:embed="rId3"/>
          <a:srcRect/>
          <a:stretch>
            <a:fillRect/>
          </a:stretch>
        </p:blipFill>
        <p:spPr bwMode="auto">
          <a:xfrm>
            <a:off x="1066800" y="1343321"/>
            <a:ext cx="4953953" cy="2695279"/>
          </a:xfrm>
          <a:prstGeom prst="rect">
            <a:avLst/>
          </a:prstGeom>
          <a:ln>
            <a:noFill/>
          </a:ln>
          <a:effectLst>
            <a:glow rad="228600">
              <a:schemeClr val="accent4">
                <a:satMod val="175000"/>
                <a:alpha val="40000"/>
              </a:schemeClr>
            </a:glow>
            <a:softEdge rad="112500"/>
          </a:effectLst>
        </p:spPr>
      </p:pic>
      <p:pic>
        <p:nvPicPr>
          <p:cNvPr id="7" name="Picture 5"/>
          <p:cNvPicPr>
            <a:picLocks noChangeAspect="1"/>
          </p:cNvPicPr>
          <p:nvPr/>
        </p:nvPicPr>
        <p:blipFill>
          <a:blip r:embed="rId4"/>
          <a:srcRect/>
          <a:stretch>
            <a:fillRect/>
          </a:stretch>
        </p:blipFill>
        <p:spPr bwMode="auto">
          <a:xfrm>
            <a:off x="960120" y="4381124"/>
            <a:ext cx="5013960" cy="2781676"/>
          </a:xfrm>
          <a:prstGeom prst="rect">
            <a:avLst/>
          </a:prstGeom>
          <a:ln>
            <a:noFill/>
          </a:ln>
          <a:effectLst>
            <a:glow rad="228600">
              <a:schemeClr val="accent4">
                <a:satMod val="175000"/>
                <a:alpha val="40000"/>
              </a:schemeClr>
            </a:glow>
            <a:softEdge rad="112500"/>
          </a:effectLst>
        </p:spPr>
      </p:pic>
      <p:pic>
        <p:nvPicPr>
          <p:cNvPr id="9" name="Picture 8"/>
          <p:cNvPicPr>
            <a:picLocks noChangeAspect="1"/>
          </p:cNvPicPr>
          <p:nvPr/>
        </p:nvPicPr>
        <p:blipFill>
          <a:blip r:embed="rId5"/>
          <a:srcRect/>
          <a:stretch>
            <a:fillRect/>
          </a:stretch>
        </p:blipFill>
        <p:spPr bwMode="auto">
          <a:xfrm>
            <a:off x="6705600" y="1419521"/>
            <a:ext cx="5009515" cy="2695279"/>
          </a:xfrm>
          <a:prstGeom prst="rect">
            <a:avLst/>
          </a:prstGeom>
          <a:ln>
            <a:noFill/>
          </a:ln>
          <a:effectLst>
            <a:glow rad="228600">
              <a:schemeClr val="accent4">
                <a:satMod val="175000"/>
                <a:alpha val="40000"/>
              </a:schemeClr>
            </a:glow>
            <a:softEdge rad="112500"/>
          </a:effectLst>
        </p:spPr>
      </p:pic>
      <p:sp>
        <p:nvSpPr>
          <p:cNvPr id="10" name="TextBox 6"/>
          <p:cNvSpPr txBox="1">
            <a:spLocks noChangeArrowheads="1"/>
          </p:cNvSpPr>
          <p:nvPr/>
        </p:nvSpPr>
        <p:spPr bwMode="auto">
          <a:xfrm>
            <a:off x="3352800" y="470290"/>
            <a:ext cx="4343400" cy="672710"/>
          </a:xfrm>
          <a:prstGeom prst="rect">
            <a:avLst/>
          </a:prstGeom>
          <a:noFill/>
          <a:ln w="9525">
            <a:noFill/>
            <a:miter lim="800000"/>
            <a:headEnd/>
            <a:tailEnd/>
          </a:ln>
        </p:spPr>
        <p:txBody>
          <a:bodyPr wrap="square" lIns="117564" tIns="58782" rIns="117564" bIns="58782">
            <a:prstTxWarp prst="textPlain">
              <a:avLst/>
            </a:prstTxWarp>
            <a:spAutoFit/>
          </a:bodyPr>
          <a:lstStyle/>
          <a:p>
            <a:pPr algn="ctr"/>
            <a:r>
              <a:rPr lang="bn-IN" sz="3600" b="1" dirty="0">
                <a:effectLst>
                  <a:glow rad="228600">
                    <a:schemeClr val="accent3">
                      <a:satMod val="175000"/>
                      <a:alpha val="40000"/>
                    </a:schemeClr>
                  </a:glow>
                </a:effectLst>
                <a:latin typeface="NikoshBAN" pitchFamily="2" charset="0"/>
                <a:cs typeface="NikoshBAN" pitchFamily="2" charset="0"/>
              </a:rPr>
              <a:t>শিশুদের আঁকা ছবি</a:t>
            </a:r>
            <a:endParaRPr lang="en-US" sz="3600" b="1" dirty="0">
              <a:effectLst>
                <a:glow rad="228600">
                  <a:schemeClr val="accent3">
                    <a:satMod val="175000"/>
                    <a:alpha val="40000"/>
                  </a:schemeClr>
                </a:glow>
              </a:effectLst>
              <a:latin typeface="NikoshBAN" pitchFamily="2" charset="0"/>
              <a:cs typeface="NikoshBAN"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83970"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5" name="Picture 1"/>
          <p:cNvPicPr>
            <a:picLocks noChangeAspect="1"/>
          </p:cNvPicPr>
          <p:nvPr/>
        </p:nvPicPr>
        <p:blipFill>
          <a:blip r:embed="rId2"/>
          <a:srcRect/>
          <a:stretch>
            <a:fillRect/>
          </a:stretch>
        </p:blipFill>
        <p:spPr bwMode="auto">
          <a:xfrm>
            <a:off x="838200" y="1295400"/>
            <a:ext cx="5181600" cy="2722880"/>
          </a:xfrm>
          <a:prstGeom prst="rect">
            <a:avLst/>
          </a:prstGeom>
          <a:ln>
            <a:noFill/>
          </a:ln>
          <a:effectLst>
            <a:softEdge rad="112500"/>
          </a:effectLst>
        </p:spPr>
      </p:pic>
      <p:pic>
        <p:nvPicPr>
          <p:cNvPr id="6" name="Picture 4"/>
          <p:cNvPicPr>
            <a:picLocks noChangeAspect="1"/>
          </p:cNvPicPr>
          <p:nvPr/>
        </p:nvPicPr>
        <p:blipFill>
          <a:blip r:embed="rId3"/>
          <a:srcRect/>
          <a:stretch>
            <a:fillRect/>
          </a:stretch>
        </p:blipFill>
        <p:spPr bwMode="auto">
          <a:xfrm>
            <a:off x="792480" y="4038600"/>
            <a:ext cx="5334000" cy="3048000"/>
          </a:xfrm>
          <a:prstGeom prst="rect">
            <a:avLst/>
          </a:prstGeom>
          <a:ln>
            <a:noFill/>
          </a:ln>
          <a:effectLst>
            <a:softEdge rad="112500"/>
          </a:effectLst>
        </p:spPr>
      </p:pic>
      <p:sp>
        <p:nvSpPr>
          <p:cNvPr id="7" name="TextBox 10"/>
          <p:cNvSpPr txBox="1">
            <a:spLocks noChangeArrowheads="1"/>
          </p:cNvSpPr>
          <p:nvPr/>
        </p:nvSpPr>
        <p:spPr bwMode="auto">
          <a:xfrm>
            <a:off x="4038600" y="533400"/>
            <a:ext cx="4038600" cy="672710"/>
          </a:xfrm>
          <a:prstGeom prst="rect">
            <a:avLst/>
          </a:prstGeom>
          <a:noFill/>
          <a:ln w="9525">
            <a:noFill/>
            <a:miter lim="800000"/>
            <a:headEnd/>
            <a:tailEnd/>
          </a:ln>
        </p:spPr>
        <p:txBody>
          <a:bodyPr wrap="square" lIns="117564" tIns="58782" rIns="117564" bIns="58782">
            <a:prstTxWarp prst="textPlain">
              <a:avLst/>
            </a:prstTxWarp>
            <a:spAutoFit/>
          </a:bodyPr>
          <a:lstStyle/>
          <a:p>
            <a:pPr algn="ctr"/>
            <a:r>
              <a:rPr lang="bn-IN" sz="3600" b="1" dirty="0">
                <a:effectLst>
                  <a:glow rad="228600">
                    <a:schemeClr val="accent3">
                      <a:satMod val="175000"/>
                      <a:alpha val="40000"/>
                    </a:schemeClr>
                  </a:glow>
                </a:effectLst>
                <a:latin typeface="NikoshBAN" pitchFamily="2" charset="0"/>
                <a:cs typeface="NikoshBAN" pitchFamily="2" charset="0"/>
              </a:rPr>
              <a:t>শিল্পীদের আকাঁ ছবি</a:t>
            </a:r>
            <a:endParaRPr lang="en-US" sz="3600" b="1" dirty="0">
              <a:effectLst>
                <a:glow rad="228600">
                  <a:schemeClr val="accent3">
                    <a:satMod val="175000"/>
                    <a:alpha val="40000"/>
                  </a:schemeClr>
                </a:glow>
              </a:effectLst>
              <a:latin typeface="NikoshBAN" pitchFamily="2" charset="0"/>
              <a:cs typeface="NikoshBAN" pitchFamily="2" charset="0"/>
            </a:endParaRPr>
          </a:p>
        </p:txBody>
      </p:sp>
      <p:pic>
        <p:nvPicPr>
          <p:cNvPr id="8" name="Picture 8" descr="imagesnnnnccccv"/>
          <p:cNvPicPr>
            <a:picLocks noChangeAspect="1" noChangeArrowheads="1"/>
          </p:cNvPicPr>
          <p:nvPr/>
        </p:nvPicPr>
        <p:blipFill>
          <a:blip r:embed="rId4"/>
          <a:srcRect/>
          <a:stretch>
            <a:fillRect/>
          </a:stretch>
        </p:blipFill>
        <p:spPr bwMode="auto">
          <a:xfrm>
            <a:off x="6446520" y="4191000"/>
            <a:ext cx="5440680" cy="2895600"/>
          </a:xfrm>
          <a:prstGeom prst="rect">
            <a:avLst/>
          </a:prstGeom>
          <a:ln>
            <a:noFill/>
          </a:ln>
          <a:effectLst>
            <a:softEdge rad="112500"/>
          </a:effectLst>
        </p:spPr>
      </p:pic>
      <p:pic>
        <p:nvPicPr>
          <p:cNvPr id="9" name="Picture 9" descr="imagesuioppp"/>
          <p:cNvPicPr>
            <a:picLocks noChangeAspect="1" noChangeArrowheads="1"/>
          </p:cNvPicPr>
          <p:nvPr/>
        </p:nvPicPr>
        <p:blipFill>
          <a:blip r:embed="rId5"/>
          <a:srcRect/>
          <a:stretch>
            <a:fillRect/>
          </a:stretch>
        </p:blipFill>
        <p:spPr bwMode="auto">
          <a:xfrm>
            <a:off x="6400800" y="1295400"/>
            <a:ext cx="5440680" cy="2733040"/>
          </a:xfrm>
          <a:prstGeom prst="rect">
            <a:avLst/>
          </a:prstGeom>
          <a:ln>
            <a:noFill/>
          </a:ln>
          <a:effectLst>
            <a:softEdge rad="1125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5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4)">
                                      <p:cBhvr>
                                        <p:cTn id="10" dur="500"/>
                                        <p:tgtEl>
                                          <p:spTgt spid="9"/>
                                        </p:tgtEl>
                                      </p:cBhvr>
                                    </p:animEffect>
                                  </p:childTnLst>
                                </p:cTn>
                              </p:par>
                              <p:par>
                                <p:cTn id="11" presetID="21"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4)">
                                      <p:cBhvr>
                                        <p:cTn id="13" dur="500"/>
                                        <p:tgtEl>
                                          <p:spTgt spid="8"/>
                                        </p:tgtEl>
                                      </p:cBhvr>
                                    </p:animEffect>
                                  </p:childTnLst>
                                </p:cTn>
                              </p:par>
                              <p:par>
                                <p:cTn id="14" presetID="21"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4)">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86018"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9" name="Picture 8" descr="Photo0120.jpg"/>
          <p:cNvPicPr>
            <a:picLocks noChangeAspect="1"/>
          </p:cNvPicPr>
          <p:nvPr/>
        </p:nvPicPr>
        <p:blipFill>
          <a:blip r:embed="rId2"/>
          <a:stretch>
            <a:fillRect/>
          </a:stretch>
        </p:blipFill>
        <p:spPr>
          <a:xfrm>
            <a:off x="320040" y="259080"/>
            <a:ext cx="12161520" cy="7189470"/>
          </a:xfrm>
          <a:prstGeom prst="rect">
            <a:avLst/>
          </a:prstGeom>
          <a:ln>
            <a:noFill/>
          </a:ln>
          <a:effectLst>
            <a:softEdge rad="112500"/>
          </a:effectLst>
        </p:spPr>
      </p:pic>
      <p:sp>
        <p:nvSpPr>
          <p:cNvPr id="10" name="TextBox 1" descr="Bouquet"/>
          <p:cNvSpPr>
            <a:spLocks noChangeArrowheads="1"/>
          </p:cNvSpPr>
          <p:nvPr/>
        </p:nvSpPr>
        <p:spPr bwMode="auto">
          <a:xfrm>
            <a:off x="4090185" y="433968"/>
            <a:ext cx="3368040" cy="651882"/>
          </a:xfrm>
          <a:prstGeom prst="roundRect">
            <a:avLst>
              <a:gd name="adj" fmla="val 16667"/>
            </a:avLst>
          </a:prstGeom>
          <a:noFill/>
          <a:ln w="38100" algn="ctr">
            <a:noFill/>
            <a:round/>
            <a:headEnd/>
            <a:tailEnd/>
          </a:ln>
          <a:effectLst>
            <a:glow rad="228600">
              <a:schemeClr val="accent4">
                <a:satMod val="175000"/>
                <a:alpha val="40000"/>
              </a:schemeClr>
            </a:glow>
          </a:effectLst>
        </p:spPr>
        <p:txBody>
          <a:bodyPr lIns="117564" tIns="58782" rIns="117564" bIns="58782">
            <a:prstTxWarp prst="textPlain">
              <a:avLst/>
            </a:prstTxWarp>
            <a:spAutoFit/>
          </a:bodyPr>
          <a:lstStyle/>
          <a:p>
            <a:pPr algn="ctr"/>
            <a:r>
              <a:rPr lang="en-US" sz="44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জোড়ায়</a:t>
            </a:r>
            <a:r>
              <a:rPr lang="en-US" sz="44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4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কাজ</a:t>
            </a:r>
            <a:endParaRPr lang="en-US" sz="44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pic>
        <p:nvPicPr>
          <p:cNvPr id="11" name="Picture 1" descr="C:\Users\harunnccncc\Pictures\Picture3.jpg"/>
          <p:cNvPicPr>
            <a:picLocks noChangeAspect="1" noChangeArrowheads="1"/>
          </p:cNvPicPr>
          <p:nvPr/>
        </p:nvPicPr>
        <p:blipFill>
          <a:blip r:embed="rId3"/>
          <a:srcRect/>
          <a:stretch>
            <a:fillRect/>
          </a:stretch>
        </p:blipFill>
        <p:spPr bwMode="auto">
          <a:xfrm>
            <a:off x="3886200" y="1219200"/>
            <a:ext cx="3657600" cy="2622155"/>
          </a:xfrm>
          <a:prstGeom prst="ellipse">
            <a:avLst/>
          </a:prstGeom>
          <a:ln w="63500" cap="rnd">
            <a:solidFill>
              <a:srgbClr val="333333"/>
            </a:solidFill>
          </a:ln>
          <a:effectLst>
            <a:glow rad="228600">
              <a:schemeClr val="accent5">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p:cNvSpPr/>
          <p:nvPr/>
        </p:nvSpPr>
        <p:spPr>
          <a:xfrm>
            <a:off x="685800" y="3962400"/>
            <a:ext cx="8252580" cy="1384995"/>
          </a:xfrm>
          <a:prstGeom prst="rect">
            <a:avLst/>
          </a:prstGeom>
        </p:spPr>
        <p:txBody>
          <a:bodyPr wrap="none">
            <a:prstTxWarp prst="textPlain">
              <a:avLst/>
            </a:prstTxWarp>
            <a:spAutoFit/>
          </a:bodyPr>
          <a:lstStyle/>
          <a:p>
            <a:pPr marL="742950" indent="-742950" algn="just">
              <a:buAutoNum type="arabicPeriod"/>
            </a:pPr>
            <a:r>
              <a:rPr lang="as-IN" sz="28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কোন মাসে চাষিরা দল বেঁধে ধান কাটে</a:t>
            </a:r>
            <a:r>
              <a:rPr lang="en-US" sz="28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as-IN" sz="28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endParaRPr lang="en-US" sz="28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marL="742950" indent="-742950" algn="just">
              <a:buAutoNum type="arabicPeriod"/>
            </a:pPr>
            <a:r>
              <a:rPr lang="as-IN" sz="28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স্কুলের দৃশ্যে কোন ঋতুর পরিচয় পাওয়া যায়?</a:t>
            </a:r>
            <a:endParaRPr lang="en-US" sz="28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marL="742950" indent="-742950" algn="just">
              <a:buAutoNum type="arabicPeriod"/>
            </a:pPr>
            <a:r>
              <a:rPr lang="as-IN" sz="28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‘এ দেশের প্রকৃতিতে নানা রূপের প্রতিফলন ঘটেছে’</a:t>
            </a:r>
            <a:r>
              <a:rPr lang="en-US" sz="28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  </a:t>
            </a:r>
            <a:r>
              <a:rPr lang="as-IN" sz="28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বুঝিয়ে লেখো।</a:t>
            </a:r>
            <a:endParaRPr lang="as-IN" sz="28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8" name="Rectangle 7"/>
          <p:cNvSpPr/>
          <p:nvPr/>
        </p:nvSpPr>
        <p:spPr>
          <a:xfrm>
            <a:off x="2286000" y="5486400"/>
            <a:ext cx="8763000" cy="1815882"/>
          </a:xfrm>
          <a:prstGeom prst="rect">
            <a:avLst/>
          </a:prstGeom>
        </p:spPr>
        <p:txBody>
          <a:bodyPr wrap="square">
            <a:prstTxWarp prst="textPlain">
              <a:avLst/>
            </a:prstTxWarp>
            <a:spAutoFit/>
          </a:bodyPr>
          <a:lstStyle/>
          <a:p>
            <a:pPr algn="just"/>
            <a:r>
              <a:rPr lang="en-US" sz="2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১.  </a:t>
            </a:r>
            <a:r>
              <a:rPr lang="as-IN" sz="2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উত্তর : অগ্রহায়ণ মাসে চাষিরা দল বেঁধে ধান কাটে।</a:t>
            </a:r>
          </a:p>
          <a:p>
            <a:pPr algn="just"/>
            <a:r>
              <a:rPr lang="en-US" sz="2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২. </a:t>
            </a:r>
            <a:r>
              <a:rPr lang="as-IN" sz="2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উত্তর : বিভিন্ন ঋতুতে আমাদের দেশের চারপাশের পরিবেশের রূপ ও রং বদলে যায় বলে উপর্যুক্ত মন্তব্যটি করা হয়েছে।</a:t>
            </a:r>
            <a:endParaRPr lang="en-US" sz="2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algn="just"/>
            <a:r>
              <a:rPr lang="en-US" sz="2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৩.  </a:t>
            </a:r>
            <a:r>
              <a:rPr lang="as-IN" sz="2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উত্তর : স্কুলের দৃশ্যে বসন্ত ঋতুর পরিচয় পাওয়া যায়।</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79874"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9" name="Round Single Corner Rectangle 8"/>
          <p:cNvSpPr/>
          <p:nvPr/>
        </p:nvSpPr>
        <p:spPr>
          <a:xfrm>
            <a:off x="3048000" y="533400"/>
            <a:ext cx="6172200" cy="637540"/>
          </a:xfrm>
          <a:prstGeom prst="round1Rect">
            <a:avLst>
              <a:gd name="adj" fmla="val 2137"/>
            </a:avLst>
          </a:prstGeom>
          <a:noFill/>
          <a:ln w="38100">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117564" tIns="58782" rIns="117564" bIns="58782" anchor="ctr">
            <a:prstTxWarp prst="textPlain">
              <a:avLst/>
            </a:prstTxWarp>
          </a:bodyPr>
          <a:lstStyle/>
          <a:p>
            <a:pPr algn="ct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ঋতুভেদে</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প্রকৃতির</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বিচিত্র</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রূপ</a:t>
            </a:r>
            <a:endPar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endParaRPr>
          </a:p>
        </p:txBody>
      </p:sp>
      <p:pic>
        <p:nvPicPr>
          <p:cNvPr id="10" name="Picture 9" descr="index45600.jpg"/>
          <p:cNvPicPr>
            <a:picLocks noChangeAspect="1"/>
          </p:cNvPicPr>
          <p:nvPr/>
        </p:nvPicPr>
        <p:blipFill>
          <a:blip r:embed="rId2"/>
          <a:stretch>
            <a:fillRect/>
          </a:stretch>
        </p:blipFill>
        <p:spPr>
          <a:xfrm>
            <a:off x="693420" y="1439316"/>
            <a:ext cx="3680460" cy="2441804"/>
          </a:xfrm>
          <a:prstGeom prst="rect">
            <a:avLst/>
          </a:prstGeom>
          <a:effectLst>
            <a:glow rad="228600">
              <a:schemeClr val="accent3">
                <a:satMod val="175000"/>
                <a:alpha val="40000"/>
              </a:schemeClr>
            </a:glow>
          </a:effectLst>
        </p:spPr>
      </p:pic>
      <p:pic>
        <p:nvPicPr>
          <p:cNvPr id="11" name="Picture 10" descr="index456000.jpg"/>
          <p:cNvPicPr>
            <a:picLocks noChangeAspect="1"/>
          </p:cNvPicPr>
          <p:nvPr/>
        </p:nvPicPr>
        <p:blipFill>
          <a:blip r:embed="rId3"/>
          <a:stretch>
            <a:fillRect/>
          </a:stretch>
        </p:blipFill>
        <p:spPr>
          <a:xfrm>
            <a:off x="8574406" y="1439316"/>
            <a:ext cx="3587115" cy="2441804"/>
          </a:xfrm>
          <a:prstGeom prst="rect">
            <a:avLst/>
          </a:prstGeom>
          <a:effectLst>
            <a:glow rad="228600">
              <a:schemeClr val="accent3">
                <a:satMod val="175000"/>
                <a:alpha val="40000"/>
              </a:schemeClr>
            </a:glow>
          </a:effectLst>
        </p:spPr>
      </p:pic>
      <p:pic>
        <p:nvPicPr>
          <p:cNvPr id="12" name="Picture 11" descr="index45600000000000.jpg"/>
          <p:cNvPicPr>
            <a:picLocks noChangeAspect="1"/>
          </p:cNvPicPr>
          <p:nvPr/>
        </p:nvPicPr>
        <p:blipFill>
          <a:blip r:embed="rId4"/>
          <a:stretch>
            <a:fillRect/>
          </a:stretch>
        </p:blipFill>
        <p:spPr>
          <a:xfrm>
            <a:off x="4760596" y="1447800"/>
            <a:ext cx="3453765" cy="2368550"/>
          </a:xfrm>
          <a:prstGeom prst="rect">
            <a:avLst/>
          </a:prstGeom>
          <a:effectLst>
            <a:glow rad="228600">
              <a:schemeClr val="accent3">
                <a:satMod val="175000"/>
                <a:alpha val="40000"/>
              </a:schemeClr>
            </a:glow>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768" y="4818668"/>
            <a:ext cx="3396072" cy="2344132"/>
          </a:xfrm>
          <a:prstGeom prst="rect">
            <a:avLst/>
          </a:prstGeom>
          <a:ln>
            <a:noFill/>
          </a:ln>
          <a:effectLst>
            <a:glow rad="228600">
              <a:schemeClr val="accent3">
                <a:satMod val="175000"/>
                <a:alpha val="40000"/>
              </a:schemeClr>
            </a:glow>
            <a:softEdge rad="112500"/>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7720" y="4821488"/>
            <a:ext cx="3733800" cy="2319785"/>
          </a:xfrm>
          <a:prstGeom prst="rect">
            <a:avLst/>
          </a:prstGeom>
          <a:ln>
            <a:noFill/>
          </a:ln>
          <a:effectLst>
            <a:glow rad="228600">
              <a:schemeClr val="accent3">
                <a:satMod val="175000"/>
                <a:alpha val="40000"/>
              </a:schemeClr>
            </a:glow>
            <a:softEdge rad="112500"/>
          </a:effectLst>
        </p:spPr>
      </p:pic>
      <p:pic>
        <p:nvPicPr>
          <p:cNvPr id="15" name="Picture 14" descr="pf001.jpg"/>
          <p:cNvPicPr>
            <a:picLocks noChangeAspect="1"/>
          </p:cNvPicPr>
          <p:nvPr/>
        </p:nvPicPr>
        <p:blipFill>
          <a:blip r:embed="rId7"/>
          <a:stretch>
            <a:fillRect/>
          </a:stretch>
        </p:blipFill>
        <p:spPr>
          <a:xfrm>
            <a:off x="4420819" y="4818668"/>
            <a:ext cx="3686861" cy="2344132"/>
          </a:xfrm>
          <a:prstGeom prst="rect">
            <a:avLst/>
          </a:prstGeom>
          <a:ln>
            <a:noFill/>
          </a:ln>
          <a:effectLst>
            <a:glow rad="228600">
              <a:schemeClr val="accent3">
                <a:satMod val="175000"/>
                <a:alpha val="40000"/>
              </a:schemeClr>
            </a:glow>
            <a:softEdge rad="112500"/>
          </a:effectLst>
        </p:spPr>
      </p:pic>
      <p:sp>
        <p:nvSpPr>
          <p:cNvPr id="16" name="Flowchart: Alternate Process 15"/>
          <p:cNvSpPr/>
          <p:nvPr/>
        </p:nvSpPr>
        <p:spPr>
          <a:xfrm>
            <a:off x="2590800" y="4094725"/>
            <a:ext cx="7216537" cy="553475"/>
          </a:xfrm>
          <a:prstGeom prst="flowChartAlternateProcess">
            <a:avLst/>
          </a:prstGeom>
          <a:noFill/>
          <a:ln w="57150">
            <a:noFill/>
          </a:ln>
          <a:effectLst>
            <a:glow rad="228600">
              <a:schemeClr val="accent6">
                <a:satMod val="175000"/>
                <a:alpha val="40000"/>
              </a:schemeClr>
            </a:glow>
          </a:effectLst>
        </p:spPr>
        <p:style>
          <a:lnRef idx="1">
            <a:schemeClr val="accent4"/>
          </a:lnRef>
          <a:fillRef idx="2">
            <a:schemeClr val="accent4"/>
          </a:fillRef>
          <a:effectRef idx="1">
            <a:schemeClr val="accent4"/>
          </a:effectRef>
          <a:fontRef idx="minor">
            <a:schemeClr val="dk1"/>
          </a:fontRef>
        </p:style>
        <p:txBody>
          <a:bodyPr lIns="117564" tIns="58782" rIns="117564" bIns="58782"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100" dirty="0" err="1" smtClean="0">
                <a:solidFill>
                  <a:schemeClr val="tx1"/>
                </a:solidFill>
                <a:latin typeface="NikoshBAN" pitchFamily="2" charset="0"/>
                <a:cs typeface="NikoshBAN" pitchFamily="2" charset="0"/>
              </a:rPr>
              <a:t>প্রকৃতির</a:t>
            </a:r>
            <a:r>
              <a:rPr lang="en-US" sz="4100" dirty="0" smtClean="0">
                <a:solidFill>
                  <a:schemeClr val="tx1"/>
                </a:solidFill>
                <a:latin typeface="NikoshBAN" pitchFamily="2" charset="0"/>
                <a:cs typeface="NikoshBAN" pitchFamily="2" charset="0"/>
              </a:rPr>
              <a:t> </a:t>
            </a:r>
            <a:r>
              <a:rPr lang="en-US" sz="4100" dirty="0" err="1" smtClean="0">
                <a:solidFill>
                  <a:schemeClr val="tx1"/>
                </a:solidFill>
                <a:latin typeface="NikoshBAN" pitchFamily="2" charset="0"/>
                <a:cs typeface="NikoshBAN" pitchFamily="2" charset="0"/>
              </a:rPr>
              <a:t>বিচিত্র্যময়</a:t>
            </a:r>
            <a:r>
              <a:rPr lang="en-US" sz="4100" dirty="0" smtClean="0">
                <a:solidFill>
                  <a:schemeClr val="tx1"/>
                </a:solidFill>
                <a:latin typeface="NikoshBAN" pitchFamily="2" charset="0"/>
                <a:cs typeface="NikoshBAN" pitchFamily="2" charset="0"/>
              </a:rPr>
              <a:t> </a:t>
            </a:r>
            <a:r>
              <a:rPr lang="en-US" sz="4100" dirty="0" err="1" smtClean="0">
                <a:solidFill>
                  <a:schemeClr val="tx1"/>
                </a:solidFill>
                <a:latin typeface="NikoshBAN" pitchFamily="2" charset="0"/>
                <a:cs typeface="NikoshBAN" pitchFamily="2" charset="0"/>
              </a:rPr>
              <a:t>রূপ</a:t>
            </a:r>
            <a:r>
              <a:rPr lang="en-US" sz="4100" dirty="0" smtClean="0">
                <a:solidFill>
                  <a:schemeClr val="tx1"/>
                </a:solidFill>
                <a:latin typeface="NikoshBAN" pitchFamily="2" charset="0"/>
                <a:cs typeface="NikoshBAN" pitchFamily="2" charset="0"/>
              </a:rPr>
              <a:t>।</a:t>
            </a:r>
            <a:endParaRPr lang="en-US" sz="4100" dirty="0">
              <a:solidFill>
                <a:schemeClr val="tx1"/>
              </a:solidFill>
              <a:latin typeface="NikoshBAN" pitchFamily="2" charset="0"/>
              <a:cs typeface="NikoshBAN"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par>
                                <p:cTn id="10" presetID="29"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ppt_x</p:attrName>
                                        </p:attrNameLst>
                                      </p:cBhvr>
                                      <p:tavLst>
                                        <p:tav tm="0">
                                          <p:val>
                                            <p:strVal val="#ppt_x-.2"/>
                                          </p:val>
                                        </p:tav>
                                        <p:tav tm="100000">
                                          <p:val>
                                            <p:strVal val="#ppt_x"/>
                                          </p:val>
                                        </p:tav>
                                      </p:tavLst>
                                    </p:anim>
                                    <p:anim calcmode="lin" valueType="num">
                                      <p:cBhvr>
                                        <p:cTn id="1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2"/>
                                        </p:tgtEl>
                                      </p:cBhvr>
                                    </p:animEffect>
                                  </p:childTnLst>
                                </p:cTn>
                              </p:par>
                              <p:par>
                                <p:cTn id="15" presetID="29"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ppt_x</p:attrName>
                                        </p:attrNameLst>
                                      </p:cBhvr>
                                      <p:tavLst>
                                        <p:tav tm="0">
                                          <p:val>
                                            <p:strVal val="#ppt_x-.2"/>
                                          </p:val>
                                        </p:tav>
                                        <p:tav tm="100000">
                                          <p:val>
                                            <p:strVal val="#ppt_x"/>
                                          </p:val>
                                        </p:tav>
                                      </p:tavLst>
                                    </p:anim>
                                    <p:anim calcmode="lin" valueType="num">
                                      <p:cBhvr>
                                        <p:cTn id="1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80898"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Round Single Corner Rectangle 4"/>
          <p:cNvSpPr/>
          <p:nvPr/>
        </p:nvSpPr>
        <p:spPr>
          <a:xfrm>
            <a:off x="3048000" y="609600"/>
            <a:ext cx="6172200" cy="637540"/>
          </a:xfrm>
          <a:prstGeom prst="round1Rect">
            <a:avLst>
              <a:gd name="adj" fmla="val 2137"/>
            </a:avLst>
          </a:prstGeom>
          <a:noFill/>
          <a:ln w="38100">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117564" tIns="58782" rIns="117564" bIns="58782" anchor="ctr">
            <a:prstTxWarp prst="textPlain">
              <a:avLst/>
            </a:prstTxWarp>
          </a:bodyPr>
          <a:lstStyle/>
          <a:p>
            <a:pPr algn="ct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ঋতুভেদে</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প্রকৃতির</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বিচিত্র</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রূপ</a:t>
            </a:r>
            <a:endPar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endParaRPr>
          </a:p>
        </p:txBody>
      </p:sp>
      <p:pic>
        <p:nvPicPr>
          <p:cNvPr id="6" name="Picture 1"/>
          <p:cNvPicPr>
            <a:picLocks noChangeAspect="1"/>
          </p:cNvPicPr>
          <p:nvPr/>
        </p:nvPicPr>
        <p:blipFill>
          <a:blip r:embed="rId2"/>
          <a:srcRect/>
          <a:stretch>
            <a:fillRect/>
          </a:stretch>
        </p:blipFill>
        <p:spPr bwMode="auto">
          <a:xfrm>
            <a:off x="822959" y="1494352"/>
            <a:ext cx="3520441" cy="2391848"/>
          </a:xfrm>
          <a:prstGeom prst="rect">
            <a:avLst/>
          </a:prstGeom>
          <a:ln>
            <a:noFill/>
          </a:ln>
          <a:effectLst>
            <a:glow rad="228600">
              <a:schemeClr val="accent3">
                <a:satMod val="175000"/>
                <a:alpha val="40000"/>
              </a:schemeClr>
            </a:glow>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7280" y="1524000"/>
            <a:ext cx="3413760" cy="2331721"/>
          </a:xfrm>
          <a:prstGeom prst="rect">
            <a:avLst/>
          </a:prstGeom>
          <a:ln>
            <a:noFill/>
          </a:ln>
          <a:effectLst>
            <a:glow rad="228600">
              <a:schemeClr val="accent3">
                <a:satMod val="175000"/>
                <a:alpha val="40000"/>
              </a:schemeClr>
            </a:glow>
            <a:softEdge rad="1125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4440" y="1524000"/>
            <a:ext cx="3200400" cy="2346215"/>
          </a:xfrm>
          <a:prstGeom prst="rect">
            <a:avLst/>
          </a:prstGeom>
          <a:ln>
            <a:noFill/>
          </a:ln>
          <a:effectLst>
            <a:glow rad="228600">
              <a:schemeClr val="accent3">
                <a:satMod val="175000"/>
                <a:alpha val="40000"/>
              </a:schemeClr>
            </a:glow>
            <a:softEdge rad="112500"/>
          </a:effectLst>
        </p:spPr>
      </p:pic>
      <p:pic>
        <p:nvPicPr>
          <p:cNvPr id="9" name="Picture 15" descr="images003"/>
          <p:cNvPicPr>
            <a:picLocks noChangeAspect="1" noChangeArrowheads="1"/>
          </p:cNvPicPr>
          <p:nvPr/>
        </p:nvPicPr>
        <p:blipFill>
          <a:blip r:embed="rId5"/>
          <a:srcRect/>
          <a:stretch>
            <a:fillRect/>
          </a:stretch>
        </p:blipFill>
        <p:spPr bwMode="auto">
          <a:xfrm>
            <a:off x="701040" y="4572000"/>
            <a:ext cx="3413760" cy="2520009"/>
          </a:xfrm>
          <a:prstGeom prst="rect">
            <a:avLst/>
          </a:prstGeom>
          <a:ln>
            <a:noFill/>
          </a:ln>
          <a:effectLst>
            <a:glow rad="228600">
              <a:schemeClr val="accent3">
                <a:satMod val="175000"/>
                <a:alpha val="40000"/>
              </a:schemeClr>
            </a:glow>
            <a:softEdge rad="112500"/>
          </a:effectLst>
        </p:spPr>
      </p:pic>
      <p:pic>
        <p:nvPicPr>
          <p:cNvPr id="10" name="Picture 16" descr="index001"/>
          <p:cNvPicPr>
            <a:picLocks noChangeAspect="1" noChangeArrowheads="1"/>
          </p:cNvPicPr>
          <p:nvPr/>
        </p:nvPicPr>
        <p:blipFill>
          <a:blip r:embed="rId6"/>
          <a:srcRect/>
          <a:stretch>
            <a:fillRect/>
          </a:stretch>
        </p:blipFill>
        <p:spPr bwMode="auto">
          <a:xfrm>
            <a:off x="4587240" y="4747791"/>
            <a:ext cx="3566160" cy="2415009"/>
          </a:xfrm>
          <a:prstGeom prst="rect">
            <a:avLst/>
          </a:prstGeom>
          <a:ln>
            <a:noFill/>
          </a:ln>
          <a:effectLst>
            <a:glow rad="228600">
              <a:schemeClr val="accent3">
                <a:satMod val="175000"/>
                <a:alpha val="40000"/>
              </a:schemeClr>
            </a:glow>
            <a:softEdge rad="112500"/>
          </a:effectLst>
        </p:spPr>
      </p:pic>
      <p:pic>
        <p:nvPicPr>
          <p:cNvPr id="11" name="Picture 17" descr="index004"/>
          <p:cNvPicPr>
            <a:picLocks noChangeAspect="1" noChangeArrowheads="1"/>
          </p:cNvPicPr>
          <p:nvPr/>
        </p:nvPicPr>
        <p:blipFill>
          <a:blip r:embed="rId7"/>
          <a:srcRect/>
          <a:stretch>
            <a:fillRect/>
          </a:stretch>
        </p:blipFill>
        <p:spPr bwMode="auto">
          <a:xfrm>
            <a:off x="8534400" y="4724400"/>
            <a:ext cx="3413760" cy="2415009"/>
          </a:xfrm>
          <a:prstGeom prst="rect">
            <a:avLst/>
          </a:prstGeom>
          <a:ln>
            <a:noFill/>
          </a:ln>
          <a:effectLst>
            <a:glow rad="228600">
              <a:schemeClr val="accent3">
                <a:satMod val="175000"/>
                <a:alpha val="40000"/>
              </a:schemeClr>
            </a:glow>
            <a:softEdge rad="112500"/>
          </a:effectLst>
        </p:spPr>
      </p:pic>
      <p:sp>
        <p:nvSpPr>
          <p:cNvPr id="12" name="Rounded Rectangle 11"/>
          <p:cNvSpPr/>
          <p:nvPr/>
        </p:nvSpPr>
        <p:spPr>
          <a:xfrm>
            <a:off x="3124200" y="4006427"/>
            <a:ext cx="6229830" cy="489373"/>
          </a:xfrm>
          <a:prstGeom prst="roundRect">
            <a:avLst>
              <a:gd name="adj" fmla="val 0"/>
            </a:avLst>
          </a:prstGeom>
          <a:no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117564" tIns="58782" rIns="117564" bIns="58782"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100" dirty="0" err="1" smtClean="0">
                <a:solidFill>
                  <a:schemeClr val="tx1"/>
                </a:solidFill>
                <a:latin typeface="NikoshBAN" pitchFamily="2" charset="0"/>
                <a:cs typeface="NikoshBAN" pitchFamily="2" charset="0"/>
              </a:rPr>
              <a:t>এদৃশ্যগুলো</a:t>
            </a:r>
            <a:r>
              <a:rPr lang="en-US" sz="4100" dirty="0" smtClean="0">
                <a:solidFill>
                  <a:schemeClr val="tx1"/>
                </a:solidFill>
                <a:latin typeface="NikoshBAN" pitchFamily="2" charset="0"/>
                <a:cs typeface="NikoshBAN" pitchFamily="2" charset="0"/>
              </a:rPr>
              <a:t> </a:t>
            </a:r>
            <a:r>
              <a:rPr lang="en-US" sz="4100" dirty="0" err="1" smtClean="0">
                <a:solidFill>
                  <a:schemeClr val="tx1"/>
                </a:solidFill>
                <a:latin typeface="NikoshBAN" pitchFamily="2" charset="0"/>
                <a:cs typeface="NikoshBAN" pitchFamily="2" charset="0"/>
              </a:rPr>
              <a:t>বর্ষা</a:t>
            </a:r>
            <a:r>
              <a:rPr lang="en-US" sz="4100" dirty="0" smtClean="0">
                <a:solidFill>
                  <a:schemeClr val="tx1"/>
                </a:solidFill>
                <a:latin typeface="NikoshBAN" pitchFamily="2" charset="0"/>
                <a:cs typeface="NikoshBAN" pitchFamily="2" charset="0"/>
              </a:rPr>
              <a:t> </a:t>
            </a:r>
            <a:r>
              <a:rPr lang="en-US" sz="4100" dirty="0" err="1" smtClean="0">
                <a:solidFill>
                  <a:schemeClr val="tx1"/>
                </a:solidFill>
                <a:latin typeface="NikoshBAN" pitchFamily="2" charset="0"/>
                <a:cs typeface="NikoshBAN" pitchFamily="2" charset="0"/>
              </a:rPr>
              <a:t>ঋতুর</a:t>
            </a:r>
            <a:r>
              <a:rPr lang="en-US" sz="4100" dirty="0" smtClean="0">
                <a:solidFill>
                  <a:schemeClr val="tx1"/>
                </a:solidFill>
                <a:latin typeface="NikoshBAN" pitchFamily="2" charset="0"/>
                <a:cs typeface="NikoshBAN" pitchFamily="2" charset="0"/>
              </a:rPr>
              <a:t>।</a:t>
            </a:r>
            <a:endParaRPr lang="en-US" sz="4100" dirty="0">
              <a:solidFill>
                <a:schemeClr val="tx1"/>
              </a:solidFill>
              <a:latin typeface="NikoshBAN" pitchFamily="2" charset="0"/>
              <a:cs typeface="NikoshBAN"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par>
                                <p:cTn id="15" presetID="29"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1+#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80898"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Round Single Corner Rectangle 4"/>
          <p:cNvSpPr/>
          <p:nvPr/>
        </p:nvSpPr>
        <p:spPr>
          <a:xfrm>
            <a:off x="3048000" y="609600"/>
            <a:ext cx="6172200" cy="637540"/>
          </a:xfrm>
          <a:prstGeom prst="round1Rect">
            <a:avLst>
              <a:gd name="adj" fmla="val 2137"/>
            </a:avLst>
          </a:prstGeom>
          <a:noFill/>
          <a:ln w="38100">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117564" tIns="58782" rIns="117564" bIns="58782" anchor="ctr">
            <a:prstTxWarp prst="textPlain">
              <a:avLst/>
            </a:prstTxWarp>
          </a:bodyPr>
          <a:lstStyle/>
          <a:p>
            <a:pPr algn="ct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ঋতুভেদে</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প্রকৃতির</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বিচিত্র</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রূপ</a:t>
            </a:r>
            <a:endPar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endParaRPr>
          </a:p>
        </p:txBody>
      </p:sp>
      <p:pic>
        <p:nvPicPr>
          <p:cNvPr id="6" name="Picture 12" descr="images016"/>
          <p:cNvPicPr>
            <a:picLocks noChangeAspect="1" noChangeArrowheads="1"/>
          </p:cNvPicPr>
          <p:nvPr/>
        </p:nvPicPr>
        <p:blipFill>
          <a:blip r:embed="rId2"/>
          <a:srcRect/>
          <a:stretch>
            <a:fillRect/>
          </a:stretch>
        </p:blipFill>
        <p:spPr bwMode="auto">
          <a:xfrm>
            <a:off x="4587240" y="1524000"/>
            <a:ext cx="3685310" cy="2473960"/>
          </a:xfrm>
          <a:prstGeom prst="rect">
            <a:avLst/>
          </a:prstGeom>
          <a:ln>
            <a:noFill/>
          </a:ln>
          <a:effectLst>
            <a:glow rad="228600">
              <a:schemeClr val="accent3">
                <a:satMod val="175000"/>
                <a:alpha val="40000"/>
              </a:schemeClr>
            </a:glow>
            <a:softEdge rad="112500"/>
          </a:effectLst>
        </p:spPr>
      </p:pic>
      <p:pic>
        <p:nvPicPr>
          <p:cNvPr id="7" name="Picture 13" descr="images013"/>
          <p:cNvPicPr>
            <a:picLocks noChangeAspect="1" noChangeArrowheads="1"/>
          </p:cNvPicPr>
          <p:nvPr/>
        </p:nvPicPr>
        <p:blipFill>
          <a:blip r:embed="rId3"/>
          <a:srcRect/>
          <a:stretch>
            <a:fillRect/>
          </a:stretch>
        </p:blipFill>
        <p:spPr bwMode="auto">
          <a:xfrm>
            <a:off x="8689570" y="1524000"/>
            <a:ext cx="3578630" cy="2401196"/>
          </a:xfrm>
          <a:prstGeom prst="rect">
            <a:avLst/>
          </a:prstGeom>
          <a:ln>
            <a:noFill/>
          </a:ln>
          <a:effectLst>
            <a:glow rad="228600">
              <a:schemeClr val="accent3">
                <a:satMod val="175000"/>
                <a:alpha val="40000"/>
              </a:schemeClr>
            </a:glow>
            <a:softEdge rad="1125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 y="1524000"/>
            <a:ext cx="3627120" cy="2440152"/>
          </a:xfrm>
          <a:prstGeom prst="rect">
            <a:avLst/>
          </a:prstGeom>
          <a:ln>
            <a:noFill/>
          </a:ln>
          <a:effectLst>
            <a:glow rad="228600">
              <a:schemeClr val="accent3">
                <a:satMod val="175000"/>
                <a:alpha val="40000"/>
              </a:schemeClr>
            </a:glow>
            <a:softEdge rad="112500"/>
          </a:effectLst>
        </p:spPr>
      </p:pic>
      <p:pic>
        <p:nvPicPr>
          <p:cNvPr id="9" name="Picture 11" descr="images017"/>
          <p:cNvPicPr>
            <a:picLocks noChangeAspect="1" noChangeArrowheads="1"/>
          </p:cNvPicPr>
          <p:nvPr/>
        </p:nvPicPr>
        <p:blipFill>
          <a:blip r:embed="rId5"/>
          <a:srcRect/>
          <a:stretch>
            <a:fillRect/>
          </a:stretch>
        </p:blipFill>
        <p:spPr bwMode="auto">
          <a:xfrm>
            <a:off x="640080" y="4730342"/>
            <a:ext cx="3520440" cy="2508658"/>
          </a:xfrm>
          <a:prstGeom prst="rect">
            <a:avLst/>
          </a:prstGeom>
          <a:ln>
            <a:noFill/>
          </a:ln>
          <a:effectLst>
            <a:glow rad="228600">
              <a:schemeClr val="accent3">
                <a:satMod val="175000"/>
                <a:alpha val="40000"/>
              </a:schemeClr>
            </a:glow>
            <a:softEdge rad="112500"/>
          </a:effectLst>
        </p:spPr>
      </p:pic>
      <p:pic>
        <p:nvPicPr>
          <p:cNvPr id="10" name="Picture 12" descr="index010"/>
          <p:cNvPicPr>
            <a:picLocks noChangeAspect="1" noChangeArrowheads="1"/>
          </p:cNvPicPr>
          <p:nvPr/>
        </p:nvPicPr>
        <p:blipFill>
          <a:blip r:embed="rId6"/>
          <a:srcRect/>
          <a:stretch>
            <a:fillRect/>
          </a:stretch>
        </p:blipFill>
        <p:spPr bwMode="auto">
          <a:xfrm>
            <a:off x="4587240" y="4661958"/>
            <a:ext cx="3520440" cy="2577042"/>
          </a:xfrm>
          <a:prstGeom prst="rect">
            <a:avLst/>
          </a:prstGeom>
          <a:ln>
            <a:noFill/>
          </a:ln>
          <a:effectLst>
            <a:glow rad="228600">
              <a:schemeClr val="accent3">
                <a:satMod val="175000"/>
                <a:alpha val="40000"/>
              </a:schemeClr>
            </a:glow>
            <a:softEdge rad="112500"/>
          </a:effectLst>
        </p:spPr>
      </p:pic>
      <p:pic>
        <p:nvPicPr>
          <p:cNvPr id="11" name="Picture 7" descr="3"/>
          <p:cNvPicPr>
            <a:picLocks noChangeAspect="1" noChangeArrowheads="1"/>
          </p:cNvPicPr>
          <p:nvPr/>
        </p:nvPicPr>
        <p:blipFill>
          <a:blip r:embed="rId7"/>
          <a:srcRect/>
          <a:stretch>
            <a:fillRect/>
          </a:stretch>
        </p:blipFill>
        <p:spPr bwMode="auto">
          <a:xfrm>
            <a:off x="8534400" y="4748211"/>
            <a:ext cx="3733800" cy="2490789"/>
          </a:xfrm>
          <a:prstGeom prst="rect">
            <a:avLst/>
          </a:prstGeom>
          <a:ln>
            <a:noFill/>
          </a:ln>
          <a:effectLst>
            <a:glow rad="228600">
              <a:schemeClr val="accent3">
                <a:satMod val="175000"/>
                <a:alpha val="40000"/>
              </a:schemeClr>
            </a:glow>
            <a:softEdge rad="112500"/>
          </a:effectLst>
        </p:spPr>
      </p:pic>
      <p:sp>
        <p:nvSpPr>
          <p:cNvPr id="14" name="Rounded Rectangle 13"/>
          <p:cNvSpPr/>
          <p:nvPr/>
        </p:nvSpPr>
        <p:spPr>
          <a:xfrm>
            <a:off x="2362200" y="4038600"/>
            <a:ext cx="7216705" cy="489373"/>
          </a:xfrm>
          <a:prstGeom prst="roundRect">
            <a:avLst>
              <a:gd name="adj" fmla="val 0"/>
            </a:avLst>
          </a:prstGeom>
          <a:no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117564" tIns="58782" rIns="117564" bIns="58782"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100" dirty="0" err="1" smtClean="0">
                <a:solidFill>
                  <a:schemeClr val="tx1"/>
                </a:solidFill>
                <a:latin typeface="NikoshBAN" pitchFamily="2" charset="0"/>
                <a:cs typeface="NikoshBAN" pitchFamily="2" charset="0"/>
              </a:rPr>
              <a:t>এদৃশ্যগুলো</a:t>
            </a:r>
            <a:r>
              <a:rPr lang="en-US" sz="4100" dirty="0" smtClean="0">
                <a:solidFill>
                  <a:schemeClr val="tx1"/>
                </a:solidFill>
                <a:latin typeface="NikoshBAN" pitchFamily="2" charset="0"/>
                <a:cs typeface="NikoshBAN" pitchFamily="2" charset="0"/>
              </a:rPr>
              <a:t> </a:t>
            </a:r>
            <a:r>
              <a:rPr lang="en-US" sz="4100" dirty="0" err="1" smtClean="0">
                <a:solidFill>
                  <a:schemeClr val="tx1"/>
                </a:solidFill>
                <a:latin typeface="NikoshBAN" pitchFamily="2" charset="0"/>
                <a:cs typeface="NikoshBAN" pitchFamily="2" charset="0"/>
              </a:rPr>
              <a:t>হেমন্ত</a:t>
            </a:r>
            <a:r>
              <a:rPr lang="en-US" sz="4100" dirty="0" smtClean="0">
                <a:solidFill>
                  <a:schemeClr val="tx1"/>
                </a:solidFill>
                <a:latin typeface="NikoshBAN" pitchFamily="2" charset="0"/>
                <a:cs typeface="NikoshBAN" pitchFamily="2" charset="0"/>
              </a:rPr>
              <a:t> </a:t>
            </a:r>
            <a:r>
              <a:rPr lang="en-US" sz="4100" dirty="0" err="1" smtClean="0">
                <a:solidFill>
                  <a:schemeClr val="tx1"/>
                </a:solidFill>
                <a:latin typeface="NikoshBAN" pitchFamily="2" charset="0"/>
                <a:cs typeface="NikoshBAN" pitchFamily="2" charset="0"/>
              </a:rPr>
              <a:t>ঋতুর</a:t>
            </a:r>
            <a:r>
              <a:rPr lang="en-US" sz="4100" dirty="0" smtClean="0">
                <a:solidFill>
                  <a:schemeClr val="tx1"/>
                </a:solidFill>
                <a:latin typeface="NikoshBAN" pitchFamily="2" charset="0"/>
                <a:cs typeface="NikoshBAN" pitchFamily="2" charset="0"/>
              </a:rPr>
              <a:t>।</a:t>
            </a:r>
            <a:endParaRPr lang="en-US" sz="4100" dirty="0">
              <a:solidFill>
                <a:schemeClr val="tx1"/>
              </a:solidFill>
              <a:latin typeface="NikoshBAN" pitchFamily="2" charset="0"/>
              <a:cs typeface="NikoshBAN"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3">
                <a:satMod val="175000"/>
                <a:alpha val="40000"/>
              </a:schemeClr>
            </a:glow>
          </a:effectLst>
        </p:spPr>
        <p:txBody>
          <a:bodyPr lIns="117564" tIns="58782" rIns="117564" bIns="58782" anchor="ctr"/>
          <a:lstStyle/>
          <a:p>
            <a:endParaRPr lang="en-US"/>
          </a:p>
        </p:txBody>
      </p:sp>
      <p:sp>
        <p:nvSpPr>
          <p:cNvPr id="16386"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11" name="Picture 10" descr="009.jpg"/>
          <p:cNvPicPr>
            <a:picLocks noChangeAspect="1"/>
          </p:cNvPicPr>
          <p:nvPr/>
        </p:nvPicPr>
        <p:blipFill>
          <a:blip r:embed="rId2" cstate="print"/>
          <a:stretch>
            <a:fillRect/>
          </a:stretch>
        </p:blipFill>
        <p:spPr>
          <a:xfrm>
            <a:off x="8199120" y="1739288"/>
            <a:ext cx="1630680" cy="19006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6675120" y="3945758"/>
            <a:ext cx="5120640" cy="2981034"/>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lIns="117564" tIns="58782" rIns="117564" bIns="58782" rtlCol="0">
            <a:prstTxWarp prst="textPlain">
              <a:avLst/>
            </a:prstTxWarp>
            <a:spAutoFit/>
          </a:bodyPr>
          <a:lstStyle/>
          <a:p>
            <a:pPr algn="ctr"/>
            <a:r>
              <a:rPr lang="bn-BD" sz="32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বিষয়ঃ</a:t>
            </a:r>
            <a:r>
              <a:rPr lang="en-US" sz="32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2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সপ্তবর্ণা</a:t>
            </a:r>
            <a:endParaRPr lang="bn-BD" sz="32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algn="ctr"/>
            <a:r>
              <a:rPr lang="bn-BD" sz="32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শ্রে</a:t>
            </a:r>
            <a:r>
              <a:rPr lang="en-US" sz="32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ণিঃ</a:t>
            </a:r>
            <a:r>
              <a:rPr lang="en-US" sz="32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2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সপ্তম</a:t>
            </a:r>
            <a:endParaRPr lang="bn-BD" sz="32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algn="ctr"/>
            <a:r>
              <a:rPr lang="bn-BD"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অধ্যায়ঃ ৬ষ্ঠ</a:t>
            </a:r>
            <a:endParaRPr lang="en-US"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algn="ctr"/>
            <a:r>
              <a:rPr lang="bn-BD" sz="32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পাঠ শিরোনামঃ</a:t>
            </a:r>
            <a:r>
              <a:rPr lang="bn-BD"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bn-BD"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ছবির রং ( গদ্য</a:t>
            </a:r>
            <a:r>
              <a:rPr lang="en-US" sz="31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a:t>
            </a:r>
            <a:r>
              <a:rPr lang="bn-BD"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endParaRPr lang="en-US"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algn="ctr"/>
            <a:r>
              <a:rPr lang="bn-BD"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সময়ঃ</a:t>
            </a:r>
            <a:r>
              <a:rPr lang="en-US"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৫</a:t>
            </a:r>
            <a:r>
              <a:rPr lang="bn-BD"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০ মিনিট</a:t>
            </a:r>
          </a:p>
          <a:p>
            <a:pPr algn="ctr"/>
            <a:endParaRPr lang="bn-BD" sz="3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14" name="Flowchart: Alternate Process 13"/>
          <p:cNvSpPr/>
          <p:nvPr/>
        </p:nvSpPr>
        <p:spPr>
          <a:xfrm>
            <a:off x="4876800" y="685800"/>
            <a:ext cx="2286000" cy="822573"/>
          </a:xfrm>
          <a:prstGeom prst="flowChartAlternateProcess">
            <a:avLst/>
          </a:prstGeom>
          <a:noFill/>
          <a:ln>
            <a:noFill/>
          </a:ln>
          <a:effectLst>
            <a:glow rad="139700">
              <a:schemeClr val="accent1">
                <a:satMod val="175000"/>
                <a:alpha val="40000"/>
              </a:schemeClr>
            </a:glow>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numCol="1" rtlCol="0" anchor="ctr">
            <a:prstTxWarp prst="textPlain">
              <a:avLst/>
            </a:prstTxWarp>
          </a:bodyPr>
          <a:lstStyle>
            <a:defPPr>
              <a:defRPr lang="en-US"/>
            </a:defPPr>
            <a:lvl1pPr marL="0" algn="l" defTabSz="1175644" rtl="0" eaLnBrk="1" latinLnBrk="0" hangingPunct="1">
              <a:defRPr sz="2300" kern="1200">
                <a:solidFill>
                  <a:schemeClr val="lt1"/>
                </a:solidFill>
                <a:latin typeface="+mn-lt"/>
                <a:ea typeface="+mn-ea"/>
                <a:cs typeface="+mn-cs"/>
              </a:defRPr>
            </a:lvl1pPr>
            <a:lvl2pPr marL="587822" algn="l" defTabSz="1175644" rtl="0" eaLnBrk="1" latinLnBrk="0" hangingPunct="1">
              <a:defRPr sz="2300" kern="1200">
                <a:solidFill>
                  <a:schemeClr val="lt1"/>
                </a:solidFill>
                <a:latin typeface="+mn-lt"/>
                <a:ea typeface="+mn-ea"/>
                <a:cs typeface="+mn-cs"/>
              </a:defRPr>
            </a:lvl2pPr>
            <a:lvl3pPr marL="1175644" algn="l" defTabSz="1175644" rtl="0" eaLnBrk="1" latinLnBrk="0" hangingPunct="1">
              <a:defRPr sz="2300" kern="1200">
                <a:solidFill>
                  <a:schemeClr val="lt1"/>
                </a:solidFill>
                <a:latin typeface="+mn-lt"/>
                <a:ea typeface="+mn-ea"/>
                <a:cs typeface="+mn-cs"/>
              </a:defRPr>
            </a:lvl3pPr>
            <a:lvl4pPr marL="1763466" algn="l" defTabSz="1175644" rtl="0" eaLnBrk="1" latinLnBrk="0" hangingPunct="1">
              <a:defRPr sz="2300" kern="1200">
                <a:solidFill>
                  <a:schemeClr val="lt1"/>
                </a:solidFill>
                <a:latin typeface="+mn-lt"/>
                <a:ea typeface="+mn-ea"/>
                <a:cs typeface="+mn-cs"/>
              </a:defRPr>
            </a:lvl4pPr>
            <a:lvl5pPr marL="2351288" algn="l" defTabSz="1175644" rtl="0" eaLnBrk="1" latinLnBrk="0" hangingPunct="1">
              <a:defRPr sz="2300" kern="1200">
                <a:solidFill>
                  <a:schemeClr val="lt1"/>
                </a:solidFill>
                <a:latin typeface="+mn-lt"/>
                <a:ea typeface="+mn-ea"/>
                <a:cs typeface="+mn-cs"/>
              </a:defRPr>
            </a:lvl5pPr>
            <a:lvl6pPr marL="2939110" algn="l" defTabSz="1175644" rtl="0" eaLnBrk="1" latinLnBrk="0" hangingPunct="1">
              <a:defRPr sz="2300" kern="1200">
                <a:solidFill>
                  <a:schemeClr val="lt1"/>
                </a:solidFill>
                <a:latin typeface="+mn-lt"/>
                <a:ea typeface="+mn-ea"/>
                <a:cs typeface="+mn-cs"/>
              </a:defRPr>
            </a:lvl6pPr>
            <a:lvl7pPr marL="3526932" algn="l" defTabSz="1175644" rtl="0" eaLnBrk="1" latinLnBrk="0" hangingPunct="1">
              <a:defRPr sz="2300" kern="1200">
                <a:solidFill>
                  <a:schemeClr val="lt1"/>
                </a:solidFill>
                <a:latin typeface="+mn-lt"/>
                <a:ea typeface="+mn-ea"/>
                <a:cs typeface="+mn-cs"/>
              </a:defRPr>
            </a:lvl7pPr>
            <a:lvl8pPr marL="4114754" algn="l" defTabSz="1175644" rtl="0" eaLnBrk="1" latinLnBrk="0" hangingPunct="1">
              <a:defRPr sz="2300" kern="1200">
                <a:solidFill>
                  <a:schemeClr val="lt1"/>
                </a:solidFill>
                <a:latin typeface="+mn-lt"/>
                <a:ea typeface="+mn-ea"/>
                <a:cs typeface="+mn-cs"/>
              </a:defRPr>
            </a:lvl8pPr>
            <a:lvl9pPr marL="4702576" algn="l" defTabSz="1175644" rtl="0" eaLnBrk="1" latinLnBrk="0" hangingPunct="1">
              <a:defRPr sz="2300" kern="1200">
                <a:solidFill>
                  <a:schemeClr val="lt1"/>
                </a:solidFill>
                <a:latin typeface="+mn-lt"/>
                <a:ea typeface="+mn-ea"/>
                <a:cs typeface="+mn-cs"/>
              </a:defRPr>
            </a:lvl9pPr>
          </a:lstStyle>
          <a:p>
            <a:pPr algn="ctr"/>
            <a:r>
              <a:rPr lang="en-US" sz="4600" b="1" dirty="0" err="1" smtClean="0">
                <a:solidFill>
                  <a:schemeClr val="tx1"/>
                </a:solidFill>
                <a:effectLst>
                  <a:glow rad="63500">
                    <a:schemeClr val="accent5">
                      <a:satMod val="175000"/>
                      <a:alpha val="40000"/>
                    </a:schemeClr>
                  </a:glow>
                </a:effectLst>
                <a:latin typeface="NikoshBAN" panose="02000000000000000000" pitchFamily="2" charset="0"/>
                <a:cs typeface="NikoshBAN" panose="02000000000000000000" pitchFamily="2" charset="0"/>
              </a:rPr>
              <a:t>পরিচিতি</a:t>
            </a:r>
            <a:endParaRPr lang="en-US" sz="4600" b="1" dirty="0">
              <a:solidFill>
                <a:schemeClr val="tx1"/>
              </a:solidFill>
              <a:effectLst>
                <a:glow rad="63500">
                  <a:schemeClr val="accent5">
                    <a:satMod val="175000"/>
                    <a:alpha val="40000"/>
                  </a:schemeClr>
                </a:glow>
              </a:effectLst>
              <a:latin typeface="NikoshBAN" panose="02000000000000000000" pitchFamily="2" charset="0"/>
              <a:cs typeface="NikoshBAN" panose="02000000000000000000" pitchFamily="2" charset="0"/>
            </a:endParaRPr>
          </a:p>
        </p:txBody>
      </p:sp>
      <p:pic>
        <p:nvPicPr>
          <p:cNvPr id="15" name="Picture 14" descr="picture-73310-1440962543"/>
          <p:cNvPicPr>
            <a:picLocks noChangeAspect="1" noChangeArrowheads="1"/>
          </p:cNvPicPr>
          <p:nvPr/>
        </p:nvPicPr>
        <p:blipFill>
          <a:blip r:embed="rId3"/>
          <a:srcRect/>
          <a:stretch>
            <a:fillRect/>
          </a:stretch>
        </p:blipFill>
        <p:spPr bwMode="auto">
          <a:xfrm>
            <a:off x="1981200" y="1599671"/>
            <a:ext cx="2045019" cy="1905000"/>
          </a:xfrm>
          <a:prstGeom prst="rect">
            <a:avLst/>
          </a:prstGeom>
          <a:ln>
            <a:noFill/>
          </a:ln>
          <a:effectLst>
            <a:softEdge rad="112500"/>
          </a:effectLst>
        </p:spPr>
      </p:pic>
      <p:sp>
        <p:nvSpPr>
          <p:cNvPr id="16" name="TextBox 8"/>
          <p:cNvSpPr txBox="1"/>
          <p:nvPr/>
        </p:nvSpPr>
        <p:spPr>
          <a:xfrm>
            <a:off x="1203960" y="3622200"/>
            <a:ext cx="5181600" cy="3077766"/>
          </a:xfrm>
          <a:prstGeom prst="rect">
            <a:avLst/>
          </a:prstGeom>
          <a:noFill/>
        </p:spPr>
        <p:txBody>
          <a:bodyPr wrap="square" rtlCol="0">
            <a:spAutoFit/>
          </a:bodyPr>
          <a:ls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a:lstStyle>
          <a:p>
            <a:pPr defTabSz="457172">
              <a:spcBef>
                <a:spcPct val="0"/>
              </a:spcBef>
              <a:defRPr/>
            </a:pPr>
            <a:r>
              <a:rPr lang="en-US" sz="4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মোঃ</a:t>
            </a:r>
            <a:r>
              <a:rPr lang="en-US" sz="4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হারুনর</a:t>
            </a:r>
            <a:r>
              <a:rPr lang="en-US" sz="4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রশীদ</a:t>
            </a:r>
            <a:endParaRPr lang="bn-BD" sz="4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defTabSz="457172">
              <a:defRPr/>
            </a:pPr>
            <a:r>
              <a:rPr lang="en-US" sz="54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সহকারী</a:t>
            </a:r>
            <a:r>
              <a:rPr lang="en-US" sz="54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54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শিক্ষক</a:t>
            </a:r>
            <a:endParaRPr lang="bn-BD" sz="54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defTabSz="457172">
              <a:defRPr/>
            </a:pPr>
            <a:r>
              <a:rPr lang="en-US" sz="32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ঘোড়াশাল</a:t>
            </a:r>
            <a:r>
              <a:rPr lang="en-US" sz="32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আবদুল</a:t>
            </a:r>
            <a:r>
              <a:rPr lang="en-US" sz="32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করিম</a:t>
            </a:r>
            <a:r>
              <a:rPr lang="en-US" sz="32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উচ্চ</a:t>
            </a:r>
            <a:r>
              <a:rPr lang="en-US" sz="32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বিদ্যালয়</a:t>
            </a:r>
            <a:r>
              <a:rPr lang="bn-BD" sz="32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endParaRPr lang="en-US" sz="32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defTabSz="457172">
              <a:defRPr/>
            </a:pPr>
            <a:r>
              <a:rPr lang="en-US" sz="32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মুরাদনগর</a:t>
            </a:r>
            <a:r>
              <a:rPr lang="en-US" sz="32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 </a:t>
            </a:r>
            <a:r>
              <a:rPr lang="en-US" sz="32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কুমিল্লা</a:t>
            </a:r>
            <a:r>
              <a:rPr lang="en-US" sz="32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r>
              <a:rPr lang="bn-BD" sz="32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endPar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defTabSz="457172">
              <a:defRPr/>
            </a:pPr>
            <a:r>
              <a:rPr lang="en-US" sz="32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মোবাইল</a:t>
            </a:r>
            <a:r>
              <a:rPr lang="en-US" sz="32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bn-BD" sz="32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r>
              <a:rPr lang="en-US" sz="32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০১871117308</a:t>
            </a:r>
            <a:endParaRPr lang="bn-BD" sz="32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91138"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8" name="Picture 7" descr="E:\img31.jpg"/>
          <p:cNvPicPr>
            <a:picLocks noChangeAspect="1" noChangeArrowheads="1"/>
          </p:cNvPicPr>
          <p:nvPr/>
        </p:nvPicPr>
        <p:blipFill>
          <a:blip r:embed="rId2">
            <a:lum contrast="-40000"/>
            <a:extLst>
              <a:ext uri="{BEBA8EAE-BF5A-486C-A8C5-ECC9F3942E4B}">
                <a14:imgProps xmlns:a14="http://schemas.microsoft.com/office/drawing/2010/main">
                  <a14:imgLayer r:embed="rId3">
                    <a14:imgEffect>
                      <a14:brightnessContrast bright="20000"/>
                    </a14:imgEffect>
                  </a14:imgLayer>
                </a14:imgProps>
              </a:ext>
            </a:extLst>
          </a:blip>
          <a:srcRect/>
          <a:stretch>
            <a:fillRect/>
          </a:stretch>
        </p:blipFill>
        <p:spPr bwMode="auto">
          <a:xfrm>
            <a:off x="266700" y="228600"/>
            <a:ext cx="12268200" cy="7315200"/>
          </a:xfrm>
          <a:prstGeom prst="rect">
            <a:avLst/>
          </a:prstGeom>
          <a:ln>
            <a:noFill/>
          </a:ln>
          <a:effectLst>
            <a:softEdge rad="112500"/>
          </a:effectLst>
        </p:spPr>
      </p:pic>
      <p:sp>
        <p:nvSpPr>
          <p:cNvPr id="9" name="TextBox 1" descr="Purple mesh"/>
          <p:cNvSpPr>
            <a:spLocks noChangeArrowheads="1"/>
          </p:cNvSpPr>
          <p:nvPr/>
        </p:nvSpPr>
        <p:spPr bwMode="auto">
          <a:xfrm>
            <a:off x="4267200" y="304800"/>
            <a:ext cx="3489960" cy="914534"/>
          </a:xfrm>
          <a:prstGeom prst="roundRect">
            <a:avLst>
              <a:gd name="adj" fmla="val 16667"/>
            </a:avLst>
          </a:prstGeom>
          <a:noFill/>
          <a:ln w="57150" algn="ctr">
            <a:noFill/>
            <a:round/>
            <a:headEnd/>
            <a:tailEnd/>
          </a:ln>
          <a:effectLst>
            <a:glow rad="228600">
              <a:schemeClr val="accent2">
                <a:satMod val="175000"/>
                <a:alpha val="40000"/>
              </a:schemeClr>
            </a:glow>
          </a:effectLst>
        </p:spPr>
        <p:txBody>
          <a:bodyPr wrap="square" lIns="117564" tIns="58782" rIns="117564" bIns="58782" numCol="1">
            <a:prstTxWarp prst="textPlain">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587822" algn="l" rtl="0" fontAlgn="base">
              <a:spcBef>
                <a:spcPct val="0"/>
              </a:spcBef>
              <a:spcAft>
                <a:spcPct val="0"/>
              </a:spcAft>
              <a:defRPr kern="1200">
                <a:solidFill>
                  <a:schemeClr val="tx1"/>
                </a:solidFill>
                <a:latin typeface="Arial" charset="0"/>
                <a:ea typeface="+mn-ea"/>
                <a:cs typeface="Arial" charset="0"/>
              </a:defRPr>
            </a:lvl2pPr>
            <a:lvl3pPr marL="1175644" algn="l" rtl="0" fontAlgn="base">
              <a:spcBef>
                <a:spcPct val="0"/>
              </a:spcBef>
              <a:spcAft>
                <a:spcPct val="0"/>
              </a:spcAft>
              <a:defRPr kern="1200">
                <a:solidFill>
                  <a:schemeClr val="tx1"/>
                </a:solidFill>
                <a:latin typeface="Arial" charset="0"/>
                <a:ea typeface="+mn-ea"/>
                <a:cs typeface="Arial" charset="0"/>
              </a:defRPr>
            </a:lvl3pPr>
            <a:lvl4pPr marL="1763466" algn="l" rtl="0" fontAlgn="base">
              <a:spcBef>
                <a:spcPct val="0"/>
              </a:spcBef>
              <a:spcAft>
                <a:spcPct val="0"/>
              </a:spcAft>
              <a:defRPr kern="1200">
                <a:solidFill>
                  <a:schemeClr val="tx1"/>
                </a:solidFill>
                <a:latin typeface="Arial" charset="0"/>
                <a:ea typeface="+mn-ea"/>
                <a:cs typeface="Arial" charset="0"/>
              </a:defRPr>
            </a:lvl4pPr>
            <a:lvl5pPr marL="2351288" algn="l" rtl="0" fontAlgn="base">
              <a:spcBef>
                <a:spcPct val="0"/>
              </a:spcBef>
              <a:spcAft>
                <a:spcPct val="0"/>
              </a:spcAft>
              <a:defRPr kern="1200">
                <a:solidFill>
                  <a:schemeClr val="tx1"/>
                </a:solidFill>
                <a:latin typeface="Arial" charset="0"/>
                <a:ea typeface="+mn-ea"/>
                <a:cs typeface="Arial" charset="0"/>
              </a:defRPr>
            </a:lvl5pPr>
            <a:lvl6pPr marL="2939110" algn="l" defTabSz="1175644" rtl="0" eaLnBrk="1" latinLnBrk="0" hangingPunct="1">
              <a:defRPr kern="1200">
                <a:solidFill>
                  <a:schemeClr val="tx1"/>
                </a:solidFill>
                <a:latin typeface="Arial" charset="0"/>
                <a:ea typeface="+mn-ea"/>
                <a:cs typeface="Arial" charset="0"/>
              </a:defRPr>
            </a:lvl6pPr>
            <a:lvl7pPr marL="3526932" algn="l" defTabSz="1175644" rtl="0" eaLnBrk="1" latinLnBrk="0" hangingPunct="1">
              <a:defRPr kern="1200">
                <a:solidFill>
                  <a:schemeClr val="tx1"/>
                </a:solidFill>
                <a:latin typeface="Arial" charset="0"/>
                <a:ea typeface="+mn-ea"/>
                <a:cs typeface="Arial" charset="0"/>
              </a:defRPr>
            </a:lvl7pPr>
            <a:lvl8pPr marL="4114754" algn="l" defTabSz="1175644" rtl="0" eaLnBrk="1" latinLnBrk="0" hangingPunct="1">
              <a:defRPr kern="1200">
                <a:solidFill>
                  <a:schemeClr val="tx1"/>
                </a:solidFill>
                <a:latin typeface="Arial" charset="0"/>
                <a:ea typeface="+mn-ea"/>
                <a:cs typeface="Arial" charset="0"/>
              </a:defRPr>
            </a:lvl8pPr>
            <a:lvl9pPr marL="4702576" algn="l" defTabSz="1175644"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bn-BD" sz="4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দলীয় কাজ</a:t>
            </a:r>
            <a:endParaRPr lang="en-US" sz="4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124200" y="1479472"/>
            <a:ext cx="5334000" cy="3484163"/>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p:cNvSpPr txBox="1"/>
          <p:nvPr/>
        </p:nvSpPr>
        <p:spPr>
          <a:xfrm>
            <a:off x="1066800" y="5181600"/>
            <a:ext cx="8763000" cy="2057400"/>
          </a:xfrm>
          <a:prstGeom prst="rect">
            <a:avLst/>
          </a:prstGeom>
          <a:noFill/>
          <a:ln>
            <a:noFill/>
          </a:ln>
          <a:effectLst/>
        </p:spPr>
        <p:txBody>
          <a:bodyPr wrap="square" rtlCol="0">
            <a:prstTxWarp prst="textPlain">
              <a:avLst/>
            </a:prstTxWarp>
            <a:spAutoFit/>
          </a:bodyPr>
          <a:lstStyle/>
          <a:p>
            <a:r>
              <a:rPr lang="bn-IN" sz="32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১। </a:t>
            </a:r>
            <a:r>
              <a:rPr lang="en-US" sz="32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প্রাথমিক</a:t>
            </a:r>
            <a:r>
              <a:rPr lang="en-US" sz="32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রং</a:t>
            </a:r>
            <a:r>
              <a:rPr lang="en-US" sz="32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কয়টি</a:t>
            </a:r>
            <a:r>
              <a:rPr lang="en-US" sz="32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p>
          <a:p>
            <a:r>
              <a:rPr lang="en-US" sz="32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২। </a:t>
            </a:r>
            <a:r>
              <a:rPr lang="en-US" sz="32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হাশেম</a:t>
            </a:r>
            <a:r>
              <a:rPr lang="en-US" sz="32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খান</a:t>
            </a:r>
            <a:r>
              <a:rPr lang="en-US" sz="32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কোন</a:t>
            </a:r>
            <a:r>
              <a:rPr lang="en-US" sz="32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জেলায়</a:t>
            </a:r>
            <a:r>
              <a:rPr lang="en-US" sz="32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জন্ম</a:t>
            </a:r>
            <a:r>
              <a:rPr lang="en-US" sz="32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গ্রহন</a:t>
            </a:r>
            <a:r>
              <a:rPr lang="en-US" sz="32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করেন</a:t>
            </a:r>
            <a:r>
              <a:rPr lang="en-US" sz="32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p>
          <a:p>
            <a:r>
              <a:rPr lang="en-US" sz="32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৩। </a:t>
            </a:r>
            <a:r>
              <a:rPr lang="en-US" sz="32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লাল</a:t>
            </a:r>
            <a:r>
              <a:rPr lang="en-US" sz="32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ও </a:t>
            </a:r>
            <a:r>
              <a:rPr lang="en-US" sz="32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হলুদ</a:t>
            </a:r>
            <a:r>
              <a:rPr lang="en-US" sz="32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রং</a:t>
            </a:r>
            <a:r>
              <a:rPr lang="en-US" sz="32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মেশালে</a:t>
            </a:r>
            <a:r>
              <a:rPr lang="en-US" sz="32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কোন</a:t>
            </a:r>
            <a:r>
              <a:rPr lang="en-US" sz="32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রং</a:t>
            </a:r>
            <a:r>
              <a:rPr lang="en-US" sz="32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পাওয়া</a:t>
            </a:r>
            <a:r>
              <a:rPr lang="en-US" sz="32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যাবে</a:t>
            </a:r>
            <a:r>
              <a:rPr lang="en-US" sz="32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p>
          <a:p>
            <a:r>
              <a:rPr lang="en-US" sz="32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৪। </a:t>
            </a:r>
            <a:r>
              <a:rPr lang="en-US" sz="32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সাধারণত</a:t>
            </a:r>
            <a:r>
              <a:rPr lang="en-US" sz="32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কখন</a:t>
            </a:r>
            <a:r>
              <a:rPr lang="en-US" sz="32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আকাশে</a:t>
            </a:r>
            <a:r>
              <a:rPr lang="en-US" sz="32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রংধনু</a:t>
            </a:r>
            <a:r>
              <a:rPr lang="en-US" sz="32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ফুটে</a:t>
            </a:r>
            <a:r>
              <a:rPr lang="en-US" sz="32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ওঠে</a:t>
            </a:r>
            <a:r>
              <a:rPr lang="en-US" sz="3200" dirty="0"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2559877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New  U Image\images36.jpg"/>
          <p:cNvPicPr>
            <a:picLocks noChangeAspect="1" noChangeArrowheads="1"/>
          </p:cNvPicPr>
          <p:nvPr/>
        </p:nvPicPr>
        <p:blipFill>
          <a:blip r:embed="rId2"/>
          <a:srcRect/>
          <a:stretch>
            <a:fillRect/>
          </a:stretch>
        </p:blipFill>
        <p:spPr bwMode="auto">
          <a:xfrm>
            <a:off x="304800" y="304800"/>
            <a:ext cx="12192000" cy="7162800"/>
          </a:xfrm>
          <a:prstGeom prst="rect">
            <a:avLst/>
          </a:prstGeom>
          <a:noFill/>
        </p:spPr>
      </p:pic>
      <p:sp>
        <p:nvSpPr>
          <p:cNvPr id="3" name="TextBox 1" descr="Purple mesh"/>
          <p:cNvSpPr>
            <a:spLocks noChangeArrowheads="1"/>
          </p:cNvSpPr>
          <p:nvPr/>
        </p:nvSpPr>
        <p:spPr bwMode="auto">
          <a:xfrm>
            <a:off x="4343400" y="457200"/>
            <a:ext cx="2971800" cy="793844"/>
          </a:xfrm>
          <a:prstGeom prst="roundRect">
            <a:avLst>
              <a:gd name="adj" fmla="val 16667"/>
            </a:avLst>
          </a:prstGeom>
          <a:noFill/>
          <a:ln w="57150" algn="ctr">
            <a:noFill/>
            <a:round/>
            <a:headEnd/>
            <a:tailEnd/>
          </a:ln>
          <a:effectLst>
            <a:glow rad="228600">
              <a:schemeClr val="accent2">
                <a:satMod val="175000"/>
                <a:alpha val="40000"/>
              </a:schemeClr>
            </a:glow>
          </a:effectLst>
        </p:spPr>
        <p:txBody>
          <a:bodyPr wrap="square" lIns="117564" tIns="58782" rIns="117564" bIns="58782">
            <a:prstTxWarp prst="textPlain">
              <a:avLst/>
            </a:prstTxWarp>
            <a:spAutoFit/>
          </a:bodyPr>
          <a:lstStyle/>
          <a:p>
            <a:pPr algn="ctr" fontAlgn="auto">
              <a:spcBef>
                <a:spcPts val="0"/>
              </a:spcBef>
              <a:spcAft>
                <a:spcPts val="0"/>
              </a:spcAft>
              <a:defRPr/>
            </a:pPr>
            <a:r>
              <a:rPr lang="bn-BD" sz="4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মুল্যায়ন</a:t>
            </a:r>
            <a:endParaRPr lang="en-US" sz="4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4" name="Picture 2" descr="E:\New Accounting -9\hfjfgjghjkghkjhkljotyity.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a:stretch>
            <a:fillRect/>
          </a:stretch>
        </p:blipFill>
        <p:spPr bwMode="auto">
          <a:xfrm>
            <a:off x="3657600" y="1295400"/>
            <a:ext cx="4754495" cy="3429000"/>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9" name="Rectangle 8"/>
          <p:cNvSpPr/>
          <p:nvPr/>
        </p:nvSpPr>
        <p:spPr>
          <a:xfrm>
            <a:off x="838200" y="5791200"/>
            <a:ext cx="9372600" cy="1384995"/>
          </a:xfrm>
          <a:prstGeom prst="rect">
            <a:avLst/>
          </a:prstGeom>
        </p:spPr>
        <p:txBody>
          <a:bodyPr wrap="square">
            <a:spAutoFit/>
          </a:bodyPr>
          <a:lstStyle/>
          <a:p>
            <a:pPr algn="just"/>
            <a:r>
              <a:rPr lang="as-IN" sz="28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উত্তর </a:t>
            </a:r>
            <a:r>
              <a:rPr lang="as-IN" sz="2800" dirty="0" smtClean="0">
                <a:ln w="1841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a:t>
            </a:r>
            <a:r>
              <a:rPr lang="en-US" sz="2800" dirty="0" smtClean="0">
                <a:ln w="1841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as-IN" sz="2800" dirty="0" smtClean="0">
                <a:ln w="1841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a:t>
            </a:r>
            <a:r>
              <a:rPr lang="as-IN" sz="28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বাংলাদেশে ঋতু ছয়টি।</a:t>
            </a:r>
          </a:p>
          <a:p>
            <a:pPr algn="just"/>
            <a:r>
              <a:rPr lang="en-US" sz="2800" dirty="0" smtClean="0">
                <a:ln w="1841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as-IN" sz="2800" dirty="0" smtClean="0">
                <a:ln w="1841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খ</a:t>
            </a:r>
            <a:r>
              <a:rPr lang="as-IN" sz="28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ঋতুভেদে বাংলাদেশের প্রকৃতি ভিন্ন ভিন্ন রূপ ধারণ করে</a:t>
            </a:r>
            <a:r>
              <a:rPr lang="as-IN" sz="2800" dirty="0" smtClean="0">
                <a:ln w="1841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a:t>
            </a:r>
            <a:r>
              <a:rPr lang="en-US" sz="2800" dirty="0" smtClean="0">
                <a:ln w="1841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as-IN" sz="2800" dirty="0" smtClean="0">
                <a:ln w="1841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ষড়ঋতুর </a:t>
            </a:r>
            <a:r>
              <a:rPr lang="as-IN" sz="28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দেশ বাংলাদেশ। </a:t>
            </a:r>
            <a:endParaRPr lang="en-US" sz="2800" dirty="0" smtClean="0">
              <a:ln w="1841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a:p>
            <a:pPr algn="just"/>
            <a:r>
              <a:rPr lang="as-IN" sz="2800" dirty="0" smtClean="0">
                <a:ln w="1841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একেক </a:t>
            </a:r>
            <a:r>
              <a:rPr lang="as-IN" sz="28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ঋতুতে একেক রকম রং ও রূপের প্রতিফলন ঘটে এ দেশের প্রকৃতিতে। </a:t>
            </a:r>
            <a:endParaRPr lang="en-US" sz="2800" dirty="0" smtClean="0">
              <a:ln w="1841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10" name="Rectangle 9"/>
          <p:cNvSpPr/>
          <p:nvPr/>
        </p:nvSpPr>
        <p:spPr>
          <a:xfrm>
            <a:off x="838200" y="4724400"/>
            <a:ext cx="7620000" cy="954107"/>
          </a:xfrm>
          <a:prstGeom prst="rect">
            <a:avLst/>
          </a:prstGeom>
        </p:spPr>
        <p:txBody>
          <a:bodyPr wrap="square">
            <a:prstTxWarp prst="textPlain">
              <a:avLst/>
            </a:prstTxWarp>
            <a:spAutoFit/>
          </a:bodyPr>
          <a:lstStyle/>
          <a:p>
            <a:pPr algn="just"/>
            <a:r>
              <a:rPr lang="as-IN" sz="2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 বাংলাদেশে ঋতু </a:t>
            </a:r>
            <a:r>
              <a:rPr lang="as-IN" sz="2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কয়টি</a:t>
            </a:r>
            <a:r>
              <a:rPr lang="en-US" sz="2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as-IN" sz="2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endParaRPr lang="as-IN" sz="2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algn="just"/>
            <a:r>
              <a:rPr lang="as-IN" sz="2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খ. এ দেশের প্রকৃতির নানা রূপের প্রতিফলন ঘটেছে </a:t>
            </a:r>
            <a:r>
              <a:rPr lang="en-US" sz="2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as-IN" sz="2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as-IN" sz="2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বুঝিয়ে </a:t>
            </a:r>
            <a:r>
              <a:rPr lang="as-IN" sz="2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লেখো</a:t>
            </a:r>
            <a:r>
              <a:rPr lang="en-US" sz="2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as-IN" sz="2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endParaRPr lang="as-IN" sz="2800" i="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0032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down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93186"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4" name="Picture 3" descr="Photo0018.jpg"/>
          <p:cNvPicPr>
            <a:picLocks noChangeAspect="1"/>
          </p:cNvPicPr>
          <p:nvPr/>
        </p:nvPicPr>
        <p:blipFill>
          <a:blip r:embed="rId2">
            <a:lum contrast="20000"/>
          </a:blip>
          <a:stretch>
            <a:fillRect/>
          </a:stretch>
        </p:blipFill>
        <p:spPr>
          <a:xfrm>
            <a:off x="457200" y="381000"/>
            <a:ext cx="12024360" cy="701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images ncc-0017    2"/>
          <p:cNvPicPr>
            <a:picLocks noChangeAspect="1" noChangeArrowheads="1"/>
          </p:cNvPicPr>
          <p:nvPr/>
        </p:nvPicPr>
        <p:blipFill>
          <a:blip r:embed="rId3"/>
          <a:srcRect/>
          <a:stretch>
            <a:fillRect/>
          </a:stretch>
        </p:blipFill>
        <p:spPr bwMode="auto">
          <a:xfrm>
            <a:off x="3581400" y="1676400"/>
            <a:ext cx="4648200" cy="3657600"/>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1"/>
          <p:cNvSpPr>
            <a:spLocks noChangeArrowheads="1"/>
          </p:cNvSpPr>
          <p:nvPr/>
        </p:nvSpPr>
        <p:spPr bwMode="auto">
          <a:xfrm>
            <a:off x="3840480" y="518160"/>
            <a:ext cx="4264977" cy="999664"/>
          </a:xfrm>
          <a:prstGeom prst="roundRect">
            <a:avLst>
              <a:gd name="adj" fmla="val 16667"/>
            </a:avLst>
          </a:prstGeom>
          <a:noFill/>
          <a:ln w="57150" algn="ctr">
            <a:noFill/>
            <a:round/>
            <a:headEnd/>
            <a:tailEnd/>
          </a:ln>
          <a:effectLst>
            <a:glow rad="228600">
              <a:schemeClr val="accent4">
                <a:satMod val="175000"/>
                <a:alpha val="40000"/>
              </a:schemeClr>
            </a:glow>
          </a:effectLst>
        </p:spPr>
        <p:txBody>
          <a:bodyPr lIns="117564" tIns="58782" rIns="117564" bIns="58782">
            <a:prstTxWarp prst="textPlain">
              <a:avLst/>
            </a:prstTxWarp>
            <a:spAutoFit/>
          </a:bodyPr>
          <a:lstStyle/>
          <a:p>
            <a:pPr algn="ctr" fontAlgn="auto">
              <a:spcBef>
                <a:spcPts val="0"/>
              </a:spcBef>
              <a:spcAft>
                <a:spcPts val="0"/>
              </a:spcAft>
              <a:defRPr/>
            </a:pPr>
            <a:r>
              <a:rPr lang="bn-BD" sz="5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বাড়ির কাজ </a:t>
            </a:r>
            <a:endParaRPr lang="en-US" sz="5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8" name="Rectangle 7"/>
          <p:cNvSpPr/>
          <p:nvPr/>
        </p:nvSpPr>
        <p:spPr>
          <a:xfrm>
            <a:off x="914400" y="5562600"/>
            <a:ext cx="10972800" cy="1754326"/>
          </a:xfrm>
          <a:prstGeom prst="rect">
            <a:avLst/>
          </a:prstGeom>
        </p:spPr>
        <p:txBody>
          <a:bodyPr wrap="square">
            <a:spAutoFit/>
          </a:bodyPr>
          <a:lstStyle/>
          <a:p>
            <a:r>
              <a:rPr lang="as-IN"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 বৈশাখ-জ্যৈষ্ঠ এই দুই মাস কোন ঋতু?</a:t>
            </a:r>
            <a:br>
              <a:rPr lang="as-IN"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br>
            <a:r>
              <a:rPr lang="as-IN"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খ. বাংলাদেশকে ষড়্ঋতুর দেশ বলা হয় কেন?</a:t>
            </a:r>
            <a:br>
              <a:rPr lang="as-IN"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br>
            <a:r>
              <a:rPr lang="as-IN"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গ. শিমু দাদার বাড়িতে যখন বেড়াতে গিয়েছিল, তখনকার প্রকৃতির বর্ণনা দাও।</a:t>
            </a:r>
            <a:endPar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524000"/>
            <a:ext cx="10896600" cy="3046988"/>
          </a:xfrm>
          <a:prstGeom prst="rect">
            <a:avLst/>
          </a:prstGeom>
        </p:spPr>
        <p:txBody>
          <a:bodyPr wrap="square">
            <a:spAutoFit/>
          </a:bodyPr>
          <a:lstStyle/>
          <a:p>
            <a:r>
              <a:rPr lang="as-IN" sz="3200" dirty="0">
                <a:solidFill>
                  <a:srgbClr val="000000"/>
                </a:solidFill>
                <a:latin typeface="NikoshBAN" pitchFamily="2" charset="0"/>
                <a:cs typeface="NikoshBAN" pitchFamily="2" charset="0"/>
              </a:rPr>
              <a:t>শিমু প্রতিবছর </a:t>
            </a:r>
            <a:r>
              <a:rPr lang="as-IN" sz="3200" dirty="0" smtClean="0">
                <a:solidFill>
                  <a:srgbClr val="000000"/>
                </a:solidFill>
                <a:latin typeface="NikoshBAN" pitchFamily="2" charset="0"/>
                <a:cs typeface="NikoshBAN" pitchFamily="2" charset="0"/>
              </a:rPr>
              <a:t>প</a:t>
            </a:r>
            <a:r>
              <a:rPr lang="en-US" sz="3200" dirty="0" smtClean="0">
                <a:solidFill>
                  <a:srgbClr val="000000"/>
                </a:solidFill>
                <a:latin typeface="NikoshBAN" pitchFamily="2" charset="0"/>
                <a:cs typeface="NikoshBAN" pitchFamily="2" charset="0"/>
              </a:rPr>
              <a:t>য়</a:t>
            </a:r>
            <a:r>
              <a:rPr lang="as-IN" sz="3200" dirty="0" smtClean="0">
                <a:solidFill>
                  <a:srgbClr val="000000"/>
                </a:solidFill>
                <a:latin typeface="NikoshBAN" pitchFamily="2" charset="0"/>
                <a:cs typeface="NikoshBAN" pitchFamily="2" charset="0"/>
              </a:rPr>
              <a:t>লা </a:t>
            </a:r>
            <a:r>
              <a:rPr lang="as-IN" sz="3200" dirty="0">
                <a:solidFill>
                  <a:srgbClr val="000000"/>
                </a:solidFill>
                <a:latin typeface="NikoshBAN" pitchFamily="2" charset="0"/>
                <a:cs typeface="NikoshBAN" pitchFamily="2" charset="0"/>
              </a:rPr>
              <a:t>বৈশাখে দাদার বাড়িতে বেড়াতে </a:t>
            </a:r>
            <a:r>
              <a:rPr lang="as-IN" sz="3200" dirty="0" smtClean="0">
                <a:solidFill>
                  <a:srgbClr val="000000"/>
                </a:solidFill>
                <a:latin typeface="NikoshBAN" pitchFamily="2" charset="0"/>
                <a:cs typeface="NikoshBAN" pitchFamily="2" charset="0"/>
              </a:rPr>
              <a:t>যা</a:t>
            </a:r>
            <a:r>
              <a:rPr lang="en-US" sz="3200" dirty="0" smtClean="0">
                <a:solidFill>
                  <a:srgbClr val="000000"/>
                </a:solidFill>
                <a:latin typeface="NikoshBAN" pitchFamily="2" charset="0"/>
                <a:cs typeface="NikoshBAN" pitchFamily="2" charset="0"/>
              </a:rPr>
              <a:t>য়</a:t>
            </a:r>
            <a:r>
              <a:rPr lang="as-IN" sz="3200" dirty="0" smtClean="0">
                <a:solidFill>
                  <a:srgbClr val="000000"/>
                </a:solidFill>
                <a:latin typeface="NikoshBAN" pitchFamily="2" charset="0"/>
                <a:cs typeface="NikoshBAN" pitchFamily="2" charset="0"/>
              </a:rPr>
              <a:t>। প</a:t>
            </a:r>
            <a:r>
              <a:rPr lang="en-US" sz="3200" dirty="0" smtClean="0">
                <a:solidFill>
                  <a:srgbClr val="000000"/>
                </a:solidFill>
                <a:latin typeface="NikoshBAN" pitchFamily="2" charset="0"/>
                <a:cs typeface="NikoshBAN" pitchFamily="2" charset="0"/>
              </a:rPr>
              <a:t>য়</a:t>
            </a:r>
            <a:r>
              <a:rPr lang="as-IN" sz="3200" dirty="0" smtClean="0">
                <a:solidFill>
                  <a:srgbClr val="000000"/>
                </a:solidFill>
                <a:latin typeface="NikoshBAN" pitchFamily="2" charset="0"/>
                <a:cs typeface="NikoshBAN" pitchFamily="2" charset="0"/>
              </a:rPr>
              <a:t>লা </a:t>
            </a:r>
            <a:r>
              <a:rPr lang="as-IN" sz="3200" dirty="0">
                <a:solidFill>
                  <a:srgbClr val="000000"/>
                </a:solidFill>
                <a:latin typeface="NikoshBAN" pitchFamily="2" charset="0"/>
                <a:cs typeface="NikoshBAN" pitchFamily="2" charset="0"/>
              </a:rPr>
              <a:t>বৈশাখ উপলক্ষে প্রতিবছর এখানে মেলা বসে। এবার মেলা থেকে শিমু আমাদের লোক শিল্পের ঐতিহ্য বহনকারী হাতপাখা, মাটির পুতুল ও কতগুলো শখের হাঁড়ি কিনেছিল। তার দাদার বাড়িতে ফলের বাগানে অনেক আম, জাম ও লিচুগাছ </a:t>
            </a:r>
            <a:r>
              <a:rPr lang="as-IN" sz="3200" dirty="0" smtClean="0">
                <a:solidFill>
                  <a:srgbClr val="000000"/>
                </a:solidFill>
                <a:latin typeface="NikoshBAN" pitchFamily="2" charset="0"/>
                <a:cs typeface="NikoshBAN" pitchFamily="2" charset="0"/>
              </a:rPr>
              <a:t>র</a:t>
            </a:r>
            <a:r>
              <a:rPr lang="en-US" sz="3200" dirty="0" err="1" smtClean="0">
                <a:solidFill>
                  <a:srgbClr val="000000"/>
                </a:solidFill>
                <a:latin typeface="NikoshBAN" pitchFamily="2" charset="0"/>
                <a:cs typeface="NikoshBAN" pitchFamily="2" charset="0"/>
              </a:rPr>
              <a:t>য়ে</a:t>
            </a:r>
            <a:r>
              <a:rPr lang="as-IN" sz="3200" dirty="0" smtClean="0">
                <a:solidFill>
                  <a:srgbClr val="000000"/>
                </a:solidFill>
                <a:latin typeface="NikoshBAN" pitchFamily="2" charset="0"/>
                <a:cs typeface="NikoshBAN" pitchFamily="2" charset="0"/>
              </a:rPr>
              <a:t>ছে</a:t>
            </a:r>
            <a:r>
              <a:rPr lang="as-IN" sz="3200" dirty="0">
                <a:solidFill>
                  <a:srgbClr val="000000"/>
                </a:solidFill>
                <a:latin typeface="NikoshBAN" pitchFamily="2" charset="0"/>
                <a:cs typeface="NikoshBAN" pitchFamily="2" charset="0"/>
              </a:rPr>
              <a:t>। সে বাড়ির অন্য </a:t>
            </a:r>
            <a:r>
              <a:rPr lang="as-IN" sz="3200" dirty="0" smtClean="0">
                <a:solidFill>
                  <a:srgbClr val="000000"/>
                </a:solidFill>
                <a:latin typeface="NikoshBAN" pitchFamily="2" charset="0"/>
                <a:cs typeface="NikoshBAN" pitchFamily="2" charset="0"/>
              </a:rPr>
              <a:t>ছেলেমে</a:t>
            </a:r>
            <a:r>
              <a:rPr lang="en-US" sz="3200" dirty="0" err="1" smtClean="0">
                <a:solidFill>
                  <a:srgbClr val="000000"/>
                </a:solidFill>
                <a:latin typeface="NikoshBAN" pitchFamily="2" charset="0"/>
                <a:cs typeface="NikoshBAN" pitchFamily="2" charset="0"/>
              </a:rPr>
              <a:t>য়ে</a:t>
            </a:r>
            <a:r>
              <a:rPr lang="as-IN" sz="3200" dirty="0" smtClean="0">
                <a:solidFill>
                  <a:srgbClr val="000000"/>
                </a:solidFill>
                <a:latin typeface="NikoshBAN" pitchFamily="2" charset="0"/>
                <a:cs typeface="NikoshBAN" pitchFamily="2" charset="0"/>
              </a:rPr>
              <a:t>দের </a:t>
            </a:r>
            <a:r>
              <a:rPr lang="as-IN" sz="3200" dirty="0">
                <a:solidFill>
                  <a:srgbClr val="000000"/>
                </a:solidFill>
                <a:latin typeface="NikoshBAN" pitchFamily="2" charset="0"/>
                <a:cs typeface="NikoshBAN" pitchFamily="2" charset="0"/>
              </a:rPr>
              <a:t>সঙ্গে সারা দিন ঘুরে </a:t>
            </a:r>
            <a:r>
              <a:rPr lang="as-IN" sz="3200" dirty="0" smtClean="0">
                <a:solidFill>
                  <a:srgbClr val="000000"/>
                </a:solidFill>
                <a:latin typeface="NikoshBAN" pitchFamily="2" charset="0"/>
                <a:cs typeface="NikoshBAN" pitchFamily="2" charset="0"/>
              </a:rPr>
              <a:t>বেড়া</a:t>
            </a:r>
            <a:r>
              <a:rPr lang="en-US" sz="3200" dirty="0" smtClean="0">
                <a:solidFill>
                  <a:srgbClr val="000000"/>
                </a:solidFill>
                <a:latin typeface="NikoshBAN" pitchFamily="2" charset="0"/>
                <a:cs typeface="NikoshBAN" pitchFamily="2" charset="0"/>
              </a:rPr>
              <a:t>য় </a:t>
            </a:r>
            <a:r>
              <a:rPr lang="as-IN" sz="3200" dirty="0" smtClean="0">
                <a:solidFill>
                  <a:srgbClr val="000000"/>
                </a:solidFill>
                <a:latin typeface="NikoshBAN" pitchFamily="2" charset="0"/>
                <a:cs typeface="NikoshBAN" pitchFamily="2" charset="0"/>
              </a:rPr>
              <a:t>এবং </a:t>
            </a:r>
            <a:r>
              <a:rPr lang="as-IN" sz="3200" dirty="0">
                <a:solidFill>
                  <a:srgbClr val="000000"/>
                </a:solidFill>
                <a:latin typeface="NikoshBAN" pitchFamily="2" charset="0"/>
                <a:cs typeface="NikoshBAN" pitchFamily="2" charset="0"/>
              </a:rPr>
              <a:t>মজা করে।</a:t>
            </a:r>
            <a:r>
              <a:rPr lang="as-IN" sz="3200" dirty="0">
                <a:latin typeface="NikoshBAN" pitchFamily="2" charset="0"/>
                <a:cs typeface="NikoshBAN" pitchFamily="2" charset="0"/>
              </a:rPr>
              <a:t/>
            </a:r>
            <a:br>
              <a:rPr lang="as-IN" sz="3200" dirty="0">
                <a:latin typeface="NikoshBAN" pitchFamily="2" charset="0"/>
                <a:cs typeface="NikoshBAN" pitchFamily="2" charset="0"/>
              </a:rPr>
            </a:br>
            <a:endParaRPr lang="en-US" sz="3200" dirty="0">
              <a:latin typeface="NikoshBAN" pitchFamily="2" charset="0"/>
              <a:cs typeface="NikoshBAN" pitchFamily="2" charset="0"/>
            </a:endParaRPr>
          </a:p>
        </p:txBody>
      </p:sp>
      <p:sp>
        <p:nvSpPr>
          <p:cNvPr id="3"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4"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Rectangle 4"/>
          <p:cNvSpPr/>
          <p:nvPr/>
        </p:nvSpPr>
        <p:spPr>
          <a:xfrm>
            <a:off x="609600" y="521970"/>
            <a:ext cx="6992620" cy="707886"/>
          </a:xfrm>
          <a:prstGeom prst="rect">
            <a:avLst/>
          </a:prstGeom>
        </p:spPr>
        <p:txBody>
          <a:bodyPr wrap="none">
            <a:prstTxWarp prst="textPlain">
              <a:avLst/>
            </a:prstTxWarp>
            <a:spAutoFit/>
          </a:bodyPr>
          <a:lstStyle/>
          <a:p>
            <a:pPr>
              <a:buFont typeface="Wingdings" pitchFamily="2" charset="2"/>
              <a:buChar char="Ø"/>
            </a:pPr>
            <a:r>
              <a:rPr lang="en-US" sz="4000" dirty="0" smtClean="0">
                <a:effectLst>
                  <a:glow rad="228600">
                    <a:schemeClr val="accent3">
                      <a:satMod val="175000"/>
                      <a:alpha val="40000"/>
                    </a:schemeClr>
                  </a:glow>
                </a:effectLst>
                <a:latin typeface="NikoshBAN" pitchFamily="2" charset="0"/>
                <a:cs typeface="NikoshBAN" pitchFamily="2" charset="0"/>
              </a:rPr>
              <a:t>  </a:t>
            </a:r>
            <a:r>
              <a:rPr lang="en-US" sz="4000" dirty="0" err="1" smtClean="0">
                <a:effectLst>
                  <a:glow rad="228600">
                    <a:schemeClr val="accent3">
                      <a:satMod val="175000"/>
                      <a:alpha val="40000"/>
                    </a:schemeClr>
                  </a:glow>
                </a:effectLst>
                <a:latin typeface="NikoshBAN" pitchFamily="2" charset="0"/>
                <a:cs typeface="NikoshBAN" pitchFamily="2" charset="0"/>
              </a:rPr>
              <a:t>অনুচ্ছেদটি</a:t>
            </a:r>
            <a:r>
              <a:rPr lang="en-US" sz="4000" dirty="0" smtClean="0">
                <a:effectLst>
                  <a:glow rad="228600">
                    <a:schemeClr val="accent3">
                      <a:satMod val="175000"/>
                      <a:alpha val="40000"/>
                    </a:schemeClr>
                  </a:glow>
                </a:effectLst>
                <a:latin typeface="NikoshBAN" pitchFamily="2" charset="0"/>
                <a:cs typeface="NikoshBAN" pitchFamily="2" charset="0"/>
              </a:rPr>
              <a:t> </a:t>
            </a:r>
            <a:r>
              <a:rPr lang="en-US" sz="4000" dirty="0" err="1" smtClean="0">
                <a:effectLst>
                  <a:glow rad="228600">
                    <a:schemeClr val="accent3">
                      <a:satMod val="175000"/>
                      <a:alpha val="40000"/>
                    </a:schemeClr>
                  </a:glow>
                </a:effectLst>
                <a:latin typeface="NikoshBAN" pitchFamily="2" charset="0"/>
                <a:cs typeface="NikoshBAN" pitchFamily="2" charset="0"/>
              </a:rPr>
              <a:t>পড়ে</a:t>
            </a:r>
            <a:r>
              <a:rPr lang="en-US" sz="4000" dirty="0" smtClean="0">
                <a:effectLst>
                  <a:glow rad="228600">
                    <a:schemeClr val="accent3">
                      <a:satMod val="175000"/>
                      <a:alpha val="40000"/>
                    </a:schemeClr>
                  </a:glow>
                </a:effectLst>
                <a:latin typeface="NikoshBAN" pitchFamily="2" charset="0"/>
                <a:cs typeface="NikoshBAN" pitchFamily="2" charset="0"/>
              </a:rPr>
              <a:t> </a:t>
            </a:r>
            <a:r>
              <a:rPr lang="en-US" sz="4000" dirty="0" err="1" smtClean="0">
                <a:effectLst>
                  <a:glow rad="228600">
                    <a:schemeClr val="accent3">
                      <a:satMod val="175000"/>
                      <a:alpha val="40000"/>
                    </a:schemeClr>
                  </a:glow>
                </a:effectLst>
                <a:latin typeface="NikoshBAN" pitchFamily="2" charset="0"/>
                <a:cs typeface="NikoshBAN" pitchFamily="2" charset="0"/>
              </a:rPr>
              <a:t>নিচের</a:t>
            </a:r>
            <a:r>
              <a:rPr lang="en-US" sz="4000" dirty="0" smtClean="0">
                <a:effectLst>
                  <a:glow rad="228600">
                    <a:schemeClr val="accent3">
                      <a:satMod val="175000"/>
                      <a:alpha val="40000"/>
                    </a:schemeClr>
                  </a:glow>
                </a:effectLst>
                <a:latin typeface="NikoshBAN" pitchFamily="2" charset="0"/>
                <a:cs typeface="NikoshBAN" pitchFamily="2" charset="0"/>
              </a:rPr>
              <a:t> </a:t>
            </a:r>
            <a:r>
              <a:rPr lang="en-US" sz="4000" dirty="0" err="1" smtClean="0">
                <a:effectLst>
                  <a:glow rad="228600">
                    <a:schemeClr val="accent3">
                      <a:satMod val="175000"/>
                      <a:alpha val="40000"/>
                    </a:schemeClr>
                  </a:glow>
                </a:effectLst>
                <a:latin typeface="NikoshBAN" pitchFamily="2" charset="0"/>
                <a:cs typeface="NikoshBAN" pitchFamily="2" charset="0"/>
              </a:rPr>
              <a:t>প্রশ্নগুলোর</a:t>
            </a:r>
            <a:r>
              <a:rPr lang="en-US" sz="4000" dirty="0" smtClean="0">
                <a:effectLst>
                  <a:glow rad="228600">
                    <a:schemeClr val="accent3">
                      <a:satMod val="175000"/>
                      <a:alpha val="40000"/>
                    </a:schemeClr>
                  </a:glow>
                </a:effectLst>
                <a:latin typeface="NikoshBAN" pitchFamily="2" charset="0"/>
                <a:cs typeface="NikoshBAN" pitchFamily="2" charset="0"/>
              </a:rPr>
              <a:t> </a:t>
            </a:r>
            <a:r>
              <a:rPr lang="en-US" sz="4000" dirty="0" err="1" smtClean="0">
                <a:effectLst>
                  <a:glow rad="228600">
                    <a:schemeClr val="accent3">
                      <a:satMod val="175000"/>
                      <a:alpha val="40000"/>
                    </a:schemeClr>
                  </a:glow>
                </a:effectLst>
                <a:latin typeface="NikoshBAN" pitchFamily="2" charset="0"/>
                <a:cs typeface="NikoshBAN" pitchFamily="2" charset="0"/>
              </a:rPr>
              <a:t>উত্তর</a:t>
            </a:r>
            <a:r>
              <a:rPr lang="en-US" sz="4000" dirty="0" smtClean="0">
                <a:effectLst>
                  <a:glow rad="228600">
                    <a:schemeClr val="accent3">
                      <a:satMod val="175000"/>
                      <a:alpha val="40000"/>
                    </a:schemeClr>
                  </a:glow>
                </a:effectLst>
                <a:latin typeface="NikoshBAN" pitchFamily="2" charset="0"/>
                <a:cs typeface="NikoshBAN" pitchFamily="2" charset="0"/>
              </a:rPr>
              <a:t> </a:t>
            </a:r>
            <a:r>
              <a:rPr lang="en-US" sz="4000" dirty="0" err="1" smtClean="0">
                <a:effectLst>
                  <a:glow rad="228600">
                    <a:schemeClr val="accent3">
                      <a:satMod val="175000"/>
                      <a:alpha val="40000"/>
                    </a:schemeClr>
                  </a:glow>
                </a:effectLst>
                <a:latin typeface="NikoshBAN" pitchFamily="2" charset="0"/>
                <a:cs typeface="NikoshBAN" pitchFamily="2" charset="0"/>
              </a:rPr>
              <a:t>দাও</a:t>
            </a:r>
            <a:r>
              <a:rPr lang="bn-IN" sz="4000" dirty="0" smtClean="0">
                <a:effectLst>
                  <a:glow rad="228600">
                    <a:schemeClr val="accent3">
                      <a:satMod val="175000"/>
                      <a:alpha val="40000"/>
                    </a:schemeClr>
                  </a:glow>
                </a:effectLst>
                <a:latin typeface="NikoshBAN" pitchFamily="2" charset="0"/>
                <a:cs typeface="NikoshBAN" pitchFamily="2" charset="0"/>
              </a:rPr>
              <a:t> </a:t>
            </a:r>
            <a:endParaRPr lang="en-US" sz="4000" dirty="0">
              <a:effectLst>
                <a:glow rad="228600">
                  <a:schemeClr val="accent3">
                    <a:satMod val="175000"/>
                    <a:alpha val="40000"/>
                  </a:schemeClr>
                </a:glow>
              </a:effectLst>
            </a:endParaRPr>
          </a:p>
        </p:txBody>
      </p:sp>
      <p:sp>
        <p:nvSpPr>
          <p:cNvPr id="6" name="Rectangle 5"/>
          <p:cNvSpPr/>
          <p:nvPr/>
        </p:nvSpPr>
        <p:spPr>
          <a:xfrm>
            <a:off x="1066800" y="4192012"/>
            <a:ext cx="11064240" cy="3046988"/>
          </a:xfrm>
          <a:prstGeom prst="rect">
            <a:avLst/>
          </a:prstGeom>
        </p:spPr>
        <p:txBody>
          <a:bodyPr wrap="square">
            <a:spAutoFit/>
          </a:bodyPr>
          <a:lstStyle/>
          <a:p>
            <a:r>
              <a:rPr lang="as-IN" sz="3200" b="1" dirty="0">
                <a:solidFill>
                  <a:srgbClr val="000000"/>
                </a:solidFill>
                <a:latin typeface="NikoshBAN" pitchFamily="2" charset="0"/>
                <a:cs typeface="NikoshBAN" pitchFamily="2" charset="0"/>
              </a:rPr>
              <a:t>প্রশ্ন:</a:t>
            </a:r>
            <a:r>
              <a:rPr lang="as-IN" sz="3200" dirty="0">
                <a:latin typeface="NikoshBAN" pitchFamily="2" charset="0"/>
                <a:cs typeface="NikoshBAN" pitchFamily="2" charset="0"/>
              </a:rPr>
              <a:t/>
            </a:r>
            <a:br>
              <a:rPr lang="as-IN" sz="3200" dirty="0">
                <a:latin typeface="NikoshBAN" pitchFamily="2" charset="0"/>
                <a:cs typeface="NikoshBAN" pitchFamily="2" charset="0"/>
              </a:rPr>
            </a:br>
            <a:r>
              <a:rPr lang="as-IN" sz="3200" dirty="0">
                <a:solidFill>
                  <a:srgbClr val="000000"/>
                </a:solidFill>
                <a:latin typeface="NikoshBAN" pitchFamily="2" charset="0"/>
                <a:cs typeface="NikoshBAN" pitchFamily="2" charset="0"/>
              </a:rPr>
              <a:t>ক. বৈশাখ-জ্যৈষ্ঠ এই দুই মাস কোন ঋতু?</a:t>
            </a:r>
            <a:r>
              <a:rPr lang="as-IN" sz="3200" dirty="0">
                <a:latin typeface="NikoshBAN" pitchFamily="2" charset="0"/>
                <a:cs typeface="NikoshBAN" pitchFamily="2" charset="0"/>
              </a:rPr>
              <a:t/>
            </a:r>
            <a:br>
              <a:rPr lang="as-IN" sz="3200" dirty="0">
                <a:latin typeface="NikoshBAN" pitchFamily="2" charset="0"/>
                <a:cs typeface="NikoshBAN" pitchFamily="2" charset="0"/>
              </a:rPr>
            </a:br>
            <a:r>
              <a:rPr lang="as-IN" sz="3200" dirty="0">
                <a:solidFill>
                  <a:srgbClr val="000000"/>
                </a:solidFill>
                <a:latin typeface="NikoshBAN" pitchFamily="2" charset="0"/>
                <a:cs typeface="NikoshBAN" pitchFamily="2" charset="0"/>
              </a:rPr>
              <a:t>খ. বাংলাদেশকে ষড়্ঋতুর দেশ বলা হয় কেন?</a:t>
            </a:r>
            <a:r>
              <a:rPr lang="as-IN" sz="3200" dirty="0">
                <a:latin typeface="NikoshBAN" pitchFamily="2" charset="0"/>
                <a:cs typeface="NikoshBAN" pitchFamily="2" charset="0"/>
              </a:rPr>
              <a:t/>
            </a:r>
            <a:br>
              <a:rPr lang="as-IN" sz="3200" dirty="0">
                <a:latin typeface="NikoshBAN" pitchFamily="2" charset="0"/>
                <a:cs typeface="NikoshBAN" pitchFamily="2" charset="0"/>
              </a:rPr>
            </a:br>
            <a:r>
              <a:rPr lang="as-IN" sz="3200" dirty="0">
                <a:solidFill>
                  <a:srgbClr val="000000"/>
                </a:solidFill>
                <a:latin typeface="NikoshBAN" pitchFamily="2" charset="0"/>
                <a:cs typeface="NikoshBAN" pitchFamily="2" charset="0"/>
              </a:rPr>
              <a:t>গ. শিমু দাদার বাড়িতে যখন বেড়াতে গিয়েছিল, তখনকার প্রকৃতির বর্ণনা দাও।</a:t>
            </a:r>
            <a:r>
              <a:rPr lang="as-IN" sz="3200" dirty="0">
                <a:latin typeface="NikoshBAN" pitchFamily="2" charset="0"/>
                <a:cs typeface="NikoshBAN" pitchFamily="2" charset="0"/>
              </a:rPr>
              <a:t/>
            </a:r>
            <a:br>
              <a:rPr lang="as-IN" sz="3200" dirty="0">
                <a:latin typeface="NikoshBAN" pitchFamily="2" charset="0"/>
                <a:cs typeface="NikoshBAN" pitchFamily="2" charset="0"/>
              </a:rPr>
            </a:br>
            <a:r>
              <a:rPr lang="as-IN" sz="3200" dirty="0">
                <a:solidFill>
                  <a:srgbClr val="000000"/>
                </a:solidFill>
                <a:latin typeface="NikoshBAN" pitchFamily="2" charset="0"/>
                <a:cs typeface="NikoshBAN" pitchFamily="2" charset="0"/>
              </a:rPr>
              <a:t>ঘ. ‘উদ্দীপকের লোক শিল্প আমাদের ঐতিহ্য’—উদ্দীপক ও ‘ছবির রং’ গল্পের আলোকে ব্যাখ্যা করো।</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80719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458212"/>
            <a:ext cx="11430000" cy="3046988"/>
          </a:xfrm>
          <a:prstGeom prst="rect">
            <a:avLst/>
          </a:prstGeom>
        </p:spPr>
        <p:txBody>
          <a:bodyPr wrap="square">
            <a:spAutoFit/>
          </a:bodyPr>
          <a:lstStyle/>
          <a:p>
            <a:r>
              <a:rPr lang="as-IN" sz="2400" b="1" dirty="0" smtClean="0">
                <a:solidFill>
                  <a:srgbClr val="000000"/>
                </a:solidFill>
                <a:effectLst>
                  <a:glow rad="228600">
                    <a:schemeClr val="accent3">
                      <a:satMod val="175000"/>
                      <a:alpha val="40000"/>
                    </a:schemeClr>
                  </a:glow>
                </a:effectLst>
                <a:latin typeface="NikoshBAN" pitchFamily="2" charset="0"/>
                <a:cs typeface="NikoshBAN" pitchFamily="2" charset="0"/>
              </a:rPr>
              <a:t>উত্তর-ক:</a:t>
            </a:r>
            <a:r>
              <a:rPr lang="as-IN" sz="2400" dirty="0" smtClean="0">
                <a:solidFill>
                  <a:srgbClr val="000000"/>
                </a:solidFill>
                <a:effectLst>
                  <a:glow rad="228600">
                    <a:schemeClr val="accent3">
                      <a:satMod val="175000"/>
                      <a:alpha val="40000"/>
                    </a:schemeClr>
                  </a:glow>
                </a:effectLst>
                <a:latin typeface="NikoshBAN" pitchFamily="2" charset="0"/>
                <a:cs typeface="NikoshBAN" pitchFamily="2" charset="0"/>
              </a:rPr>
              <a:t>বৈশাখ-জ্যৈষ্ঠ </a:t>
            </a:r>
            <a:r>
              <a:rPr lang="as-IN" sz="2400" dirty="0">
                <a:solidFill>
                  <a:srgbClr val="000000"/>
                </a:solidFill>
                <a:effectLst>
                  <a:glow rad="228600">
                    <a:schemeClr val="accent3">
                      <a:satMod val="175000"/>
                      <a:alpha val="40000"/>
                    </a:schemeClr>
                  </a:glow>
                </a:effectLst>
                <a:latin typeface="NikoshBAN" pitchFamily="2" charset="0"/>
                <a:cs typeface="NikoshBAN" pitchFamily="2" charset="0"/>
              </a:rPr>
              <a:t>এই দুই মাস গ্রীষ্ম ঋতু।</a:t>
            </a:r>
            <a:r>
              <a:rPr lang="as-IN" sz="2400" dirty="0">
                <a:effectLst>
                  <a:glow rad="228600">
                    <a:schemeClr val="accent3">
                      <a:satMod val="175000"/>
                      <a:alpha val="40000"/>
                    </a:schemeClr>
                  </a:glow>
                </a:effectLst>
                <a:latin typeface="NikoshBAN" pitchFamily="2" charset="0"/>
                <a:cs typeface="NikoshBAN" pitchFamily="2" charset="0"/>
              </a:rPr>
              <a:t/>
            </a:r>
            <a:br>
              <a:rPr lang="as-IN" sz="2400" dirty="0">
                <a:effectLst>
                  <a:glow rad="228600">
                    <a:schemeClr val="accent3">
                      <a:satMod val="175000"/>
                      <a:alpha val="40000"/>
                    </a:schemeClr>
                  </a:glow>
                </a:effectLst>
                <a:latin typeface="NikoshBAN" pitchFamily="2" charset="0"/>
                <a:cs typeface="NikoshBAN" pitchFamily="2" charset="0"/>
              </a:rPr>
            </a:br>
            <a:r>
              <a:rPr lang="as-IN" sz="2400" b="1" dirty="0" smtClean="0">
                <a:solidFill>
                  <a:srgbClr val="000000"/>
                </a:solidFill>
                <a:effectLst>
                  <a:glow rad="228600">
                    <a:schemeClr val="accent3">
                      <a:satMod val="175000"/>
                      <a:alpha val="40000"/>
                    </a:schemeClr>
                  </a:glow>
                </a:effectLst>
                <a:latin typeface="NikoshBAN" pitchFamily="2" charset="0"/>
                <a:cs typeface="NikoshBAN" pitchFamily="2" charset="0"/>
              </a:rPr>
              <a:t>উত্তর-খ:</a:t>
            </a:r>
            <a:r>
              <a:rPr lang="as-IN" sz="2400" dirty="0" smtClean="0">
                <a:solidFill>
                  <a:srgbClr val="000000"/>
                </a:solidFill>
                <a:effectLst>
                  <a:glow rad="228600">
                    <a:schemeClr val="accent3">
                      <a:satMod val="175000"/>
                      <a:alpha val="40000"/>
                    </a:schemeClr>
                  </a:glow>
                </a:effectLst>
                <a:latin typeface="NikoshBAN" pitchFamily="2" charset="0"/>
                <a:cs typeface="NikoshBAN" pitchFamily="2" charset="0"/>
              </a:rPr>
              <a:t>ষড়্ </a:t>
            </a:r>
            <a:r>
              <a:rPr lang="as-IN" sz="2400" dirty="0">
                <a:solidFill>
                  <a:srgbClr val="000000"/>
                </a:solidFill>
                <a:effectLst>
                  <a:glow rad="228600">
                    <a:schemeClr val="accent3">
                      <a:satMod val="175000"/>
                      <a:alpha val="40000"/>
                    </a:schemeClr>
                  </a:glow>
                </a:effectLst>
                <a:latin typeface="NikoshBAN" pitchFamily="2" charset="0"/>
                <a:cs typeface="NikoshBAN" pitchFamily="2" charset="0"/>
              </a:rPr>
              <a:t>শব্দের অর্থ ছয়। আমাদের দেশের প্রাকৃতিক রূপবৈচিত্র্য বছরে ছয়বার নির্দিষ্ট সময় পরপর পরিবর্তন হওয়ার জন্য </a:t>
            </a:r>
            <a:endParaRPr lang="en-US" sz="2400" dirty="0" smtClean="0">
              <a:solidFill>
                <a:srgbClr val="000000"/>
              </a:solidFill>
              <a:effectLst>
                <a:glow rad="228600">
                  <a:schemeClr val="accent3">
                    <a:satMod val="175000"/>
                    <a:alpha val="40000"/>
                  </a:schemeClr>
                </a:glow>
              </a:effectLst>
              <a:latin typeface="NikoshBAN" pitchFamily="2" charset="0"/>
              <a:cs typeface="NikoshBAN" pitchFamily="2" charset="0"/>
            </a:endParaRPr>
          </a:p>
          <a:p>
            <a:r>
              <a:rPr lang="as-IN" sz="2400" dirty="0" smtClean="0">
                <a:solidFill>
                  <a:srgbClr val="000000"/>
                </a:solidFill>
                <a:effectLst>
                  <a:glow rad="228600">
                    <a:schemeClr val="accent3">
                      <a:satMod val="175000"/>
                      <a:alpha val="40000"/>
                    </a:schemeClr>
                  </a:glow>
                </a:effectLst>
                <a:latin typeface="NikoshBAN" pitchFamily="2" charset="0"/>
                <a:cs typeface="NikoshBAN" pitchFamily="2" charset="0"/>
              </a:rPr>
              <a:t>এ </a:t>
            </a:r>
            <a:r>
              <a:rPr lang="as-IN" sz="2400" dirty="0">
                <a:solidFill>
                  <a:srgbClr val="000000"/>
                </a:solidFill>
                <a:effectLst>
                  <a:glow rad="228600">
                    <a:schemeClr val="accent3">
                      <a:satMod val="175000"/>
                      <a:alpha val="40000"/>
                    </a:schemeClr>
                  </a:glow>
                </a:effectLst>
                <a:latin typeface="NikoshBAN" pitchFamily="2" charset="0"/>
                <a:cs typeface="NikoshBAN" pitchFamily="2" charset="0"/>
              </a:rPr>
              <a:t>দেশকে ষড়্ঋতুর দেশ অর্থাৎ, ছয় ঋতুর দেশ বলা হয়। প্রতিবার এই পরিবর্তনের ধাপকে আলাদা নামে চিহ্নিত করা হয়েছে। প্রতিবছর নিয়মিত ছয়বার পরিবর্তনের এই সময়কে বিবেচনা করায় বাংলাদেশকে ষড়্ঋতুর দেশ বলা হয়।</a:t>
            </a:r>
            <a:r>
              <a:rPr lang="as-IN" sz="2400" dirty="0">
                <a:effectLst>
                  <a:glow rad="228600">
                    <a:schemeClr val="accent3">
                      <a:satMod val="175000"/>
                      <a:alpha val="40000"/>
                    </a:schemeClr>
                  </a:glow>
                </a:effectLst>
                <a:latin typeface="NikoshBAN" pitchFamily="2" charset="0"/>
                <a:cs typeface="NikoshBAN" pitchFamily="2" charset="0"/>
              </a:rPr>
              <a:t/>
            </a:r>
            <a:br>
              <a:rPr lang="as-IN" sz="2400" dirty="0">
                <a:effectLst>
                  <a:glow rad="228600">
                    <a:schemeClr val="accent3">
                      <a:satMod val="175000"/>
                      <a:alpha val="40000"/>
                    </a:schemeClr>
                  </a:glow>
                </a:effectLst>
                <a:latin typeface="NikoshBAN" pitchFamily="2" charset="0"/>
                <a:cs typeface="NikoshBAN" pitchFamily="2" charset="0"/>
              </a:rPr>
            </a:br>
            <a:r>
              <a:rPr lang="as-IN" sz="2400" b="1" dirty="0" smtClean="0">
                <a:solidFill>
                  <a:srgbClr val="000000"/>
                </a:solidFill>
                <a:effectLst>
                  <a:glow rad="228600">
                    <a:schemeClr val="accent3">
                      <a:satMod val="175000"/>
                      <a:alpha val="40000"/>
                    </a:schemeClr>
                  </a:glow>
                </a:effectLst>
                <a:latin typeface="NikoshBAN" pitchFamily="2" charset="0"/>
                <a:cs typeface="NikoshBAN" pitchFamily="2" charset="0"/>
              </a:rPr>
              <a:t>উত্তর-গ:</a:t>
            </a:r>
            <a:r>
              <a:rPr lang="as-IN" sz="2400" dirty="0" smtClean="0">
                <a:solidFill>
                  <a:srgbClr val="000000"/>
                </a:solidFill>
                <a:effectLst>
                  <a:glow rad="228600">
                    <a:schemeClr val="accent3">
                      <a:satMod val="175000"/>
                      <a:alpha val="40000"/>
                    </a:schemeClr>
                  </a:glow>
                </a:effectLst>
                <a:latin typeface="NikoshBAN" pitchFamily="2" charset="0"/>
                <a:cs typeface="NikoshBAN" pitchFamily="2" charset="0"/>
              </a:rPr>
              <a:t>শিমু </a:t>
            </a:r>
            <a:r>
              <a:rPr lang="as-IN" sz="2400" dirty="0">
                <a:solidFill>
                  <a:srgbClr val="000000"/>
                </a:solidFill>
                <a:effectLst>
                  <a:glow rad="228600">
                    <a:schemeClr val="accent3">
                      <a:satMod val="175000"/>
                      <a:alpha val="40000"/>
                    </a:schemeClr>
                  </a:glow>
                </a:effectLst>
                <a:latin typeface="NikoshBAN" pitchFamily="2" charset="0"/>
                <a:cs typeface="NikoshBAN" pitchFamily="2" charset="0"/>
              </a:rPr>
              <a:t>তার দাদার বাড়িতে বেড়াতে গিয়েছিল পয়লা বৈশাখে। বৈশাখ-জ্যৈষ্ঠ এই দুই মাস গ্রীষ্মকাল, অর্থাৎ সে তার দাদার বাড়িতে বেড়াতে গিয়েছিল গ্রীষ্মকালে। বাংলাদেশের ছয় ঋতুর মধ্যে গ্রীষ্ম একটি আলাদা বৈশিষ্ট্যধারী ঋতু।</a:t>
            </a:r>
            <a:r>
              <a:rPr lang="as-IN" sz="2400" dirty="0">
                <a:effectLst>
                  <a:glow rad="228600">
                    <a:schemeClr val="accent3">
                      <a:satMod val="175000"/>
                      <a:alpha val="40000"/>
                    </a:schemeClr>
                  </a:glow>
                </a:effectLst>
                <a:latin typeface="NikoshBAN" pitchFamily="2" charset="0"/>
                <a:cs typeface="NikoshBAN" pitchFamily="2" charset="0"/>
              </a:rPr>
              <a:t/>
            </a:r>
            <a:br>
              <a:rPr lang="as-IN" sz="2400" dirty="0">
                <a:effectLst>
                  <a:glow rad="228600">
                    <a:schemeClr val="accent3">
                      <a:satMod val="175000"/>
                      <a:alpha val="40000"/>
                    </a:schemeClr>
                  </a:glow>
                </a:effectLst>
                <a:latin typeface="NikoshBAN" pitchFamily="2" charset="0"/>
                <a:cs typeface="NikoshBAN" pitchFamily="2" charset="0"/>
              </a:rPr>
            </a:br>
            <a:r>
              <a:rPr lang="as-IN" sz="2400" dirty="0">
                <a:solidFill>
                  <a:srgbClr val="000000"/>
                </a:solidFill>
                <a:effectLst>
                  <a:glow rad="228600">
                    <a:schemeClr val="accent3">
                      <a:satMod val="175000"/>
                      <a:alpha val="40000"/>
                    </a:schemeClr>
                  </a:glow>
                </a:effectLst>
                <a:latin typeface="NikoshBAN" pitchFamily="2" charset="0"/>
                <a:cs typeface="NikoshBAN" pitchFamily="2" charset="0"/>
              </a:rPr>
              <a:t>প্রচণ্ড রোদের জন্য গ্রীষ্মকালে গাছের সবুজ রং বিবর্ণ হয়ে যায়। তখন আবহাওয়া সাধারণত শুষ্ক ও গরম থাকে। বৃষ্টিপাতও তুলনামূলক কম হয়। সূর্যের প্রচণ্ড তাপে আবহাওয়া শুষ্ক হয়ে যায়।</a:t>
            </a:r>
            <a:endParaRPr lang="en-US" sz="2400" dirty="0">
              <a:effectLst>
                <a:glow rad="228600">
                  <a:schemeClr val="accent3">
                    <a:satMod val="175000"/>
                    <a:alpha val="40000"/>
                  </a:schemeClr>
                </a:glow>
              </a:effectLst>
              <a:latin typeface="NikoshBAN" pitchFamily="2" charset="0"/>
              <a:cs typeface="NikoshBAN" pitchFamily="2" charset="0"/>
            </a:endParaRPr>
          </a:p>
        </p:txBody>
      </p:sp>
      <p:sp>
        <p:nvSpPr>
          <p:cNvPr id="3" name="Rectangle 2"/>
          <p:cNvSpPr/>
          <p:nvPr/>
        </p:nvSpPr>
        <p:spPr>
          <a:xfrm>
            <a:off x="990600" y="3429000"/>
            <a:ext cx="11353800" cy="3785652"/>
          </a:xfrm>
          <a:prstGeom prst="rect">
            <a:avLst/>
          </a:prstGeom>
        </p:spPr>
        <p:txBody>
          <a:bodyPr wrap="square">
            <a:spAutoFit/>
          </a:bodyPr>
          <a:lstStyle/>
          <a:p>
            <a:r>
              <a:rPr lang="as-IN" sz="2400" b="1" dirty="0">
                <a:solidFill>
                  <a:srgbClr val="000000"/>
                </a:solidFill>
                <a:latin typeface="NikoshBAN" pitchFamily="2" charset="0"/>
                <a:cs typeface="NikoshBAN" pitchFamily="2" charset="0"/>
              </a:rPr>
              <a:t>উত্তর--ঘ:</a:t>
            </a:r>
            <a:r>
              <a:rPr lang="as-IN" sz="2400" dirty="0">
                <a:latin typeface="NikoshBAN" pitchFamily="2" charset="0"/>
                <a:cs typeface="NikoshBAN" pitchFamily="2" charset="0"/>
              </a:rPr>
              <a:t/>
            </a:r>
            <a:br>
              <a:rPr lang="as-IN" sz="2400" dirty="0">
                <a:latin typeface="NikoshBAN" pitchFamily="2" charset="0"/>
                <a:cs typeface="NikoshBAN" pitchFamily="2" charset="0"/>
              </a:rPr>
            </a:br>
            <a:r>
              <a:rPr lang="as-IN" sz="2400" dirty="0">
                <a:solidFill>
                  <a:srgbClr val="000000"/>
                </a:solidFill>
                <a:latin typeface="NikoshBAN" pitchFamily="2" charset="0"/>
                <a:cs typeface="NikoshBAN" pitchFamily="2" charset="0"/>
              </a:rPr>
              <a:t>উদ্দীপকে যেমন বাংলাদেশের লোকশিল্পের বৈশিষ্ট্য তুলে ধরা হয়েছে, তেমনি চিত্রশিল্পী হাশেম খান রচিত ‘ছবির রং’ গল্পে গ্রাম্য লোকশিল্পীদের ঐতিহ্যবাহী শিল্পকর্মের প্রতি আলোকপাত করা হয়েছে।</a:t>
            </a:r>
            <a:r>
              <a:rPr lang="as-IN" sz="2400" dirty="0">
                <a:latin typeface="NikoshBAN" pitchFamily="2" charset="0"/>
                <a:cs typeface="NikoshBAN" pitchFamily="2" charset="0"/>
              </a:rPr>
              <a:t/>
            </a:r>
            <a:br>
              <a:rPr lang="as-IN" sz="2400" dirty="0">
                <a:latin typeface="NikoshBAN" pitchFamily="2" charset="0"/>
                <a:cs typeface="NikoshBAN" pitchFamily="2" charset="0"/>
              </a:rPr>
            </a:br>
            <a:r>
              <a:rPr lang="as-IN" sz="2400" dirty="0">
                <a:solidFill>
                  <a:srgbClr val="000000"/>
                </a:solidFill>
                <a:latin typeface="NikoshBAN" pitchFamily="2" charset="0"/>
                <a:cs typeface="NikoshBAN" pitchFamily="2" charset="0"/>
              </a:rPr>
              <a:t>গ্রামীণ সমাজে লোকশিল্পীরা নানা রকম জিনিস তৈরি করেন। মাটির পুতুল, কাঠের পুতুল, তুলোর পুতুল, সোনার পুতুল, লক্ষ্মী সরা, শখের হাঁড়ি, নকশিকাঁথাসহ নানা জিনিস তৈরি করেন। এসব জিনিসে উজ্জ্বল ও সতেজ রঙের ব্যবহার শিল্পকে আরও আকর্ষণীয় করে তোলে।</a:t>
            </a:r>
            <a:r>
              <a:rPr lang="as-IN" sz="2400" dirty="0">
                <a:latin typeface="NikoshBAN" pitchFamily="2" charset="0"/>
                <a:cs typeface="NikoshBAN" pitchFamily="2" charset="0"/>
              </a:rPr>
              <a:t/>
            </a:r>
            <a:br>
              <a:rPr lang="as-IN" sz="2400" dirty="0">
                <a:latin typeface="NikoshBAN" pitchFamily="2" charset="0"/>
                <a:cs typeface="NikoshBAN" pitchFamily="2" charset="0"/>
              </a:rPr>
            </a:br>
            <a:r>
              <a:rPr lang="as-IN" sz="2400" dirty="0">
                <a:solidFill>
                  <a:srgbClr val="000000"/>
                </a:solidFill>
                <a:latin typeface="NikoshBAN" pitchFamily="2" charset="0"/>
                <a:cs typeface="NikoshBAN" pitchFamily="2" charset="0"/>
              </a:rPr>
              <a:t>উদ্দীপকে শিমুর দাদার বাড়িতে বৈশাখী মেলায়ও পাওয়া যায় গ্রামবাংলার এই ঐতিহ্যবাহী লোকশিল্পের দ্রব্যাদি। মেলায় যেসব জিনিস পাওয়া যায়, সেগুলোর মধ্যে উল্লেখযোগ্য হলো পুতুল, শীতল পাটি, নকশিকাঁথা, হাতপাখা ইত্যাদি।</a:t>
            </a:r>
            <a:r>
              <a:rPr lang="as-IN" sz="2400" dirty="0">
                <a:latin typeface="NikoshBAN" pitchFamily="2" charset="0"/>
                <a:cs typeface="NikoshBAN" pitchFamily="2" charset="0"/>
              </a:rPr>
              <a:t/>
            </a:r>
            <a:br>
              <a:rPr lang="as-IN" sz="2400" dirty="0">
                <a:latin typeface="NikoshBAN" pitchFamily="2" charset="0"/>
                <a:cs typeface="NikoshBAN" pitchFamily="2" charset="0"/>
              </a:rPr>
            </a:br>
            <a:r>
              <a:rPr lang="as-IN" sz="2400" dirty="0">
                <a:solidFill>
                  <a:srgbClr val="000000"/>
                </a:solidFill>
                <a:latin typeface="NikoshBAN" pitchFamily="2" charset="0"/>
                <a:cs typeface="NikoshBAN" pitchFamily="2" charset="0"/>
              </a:rPr>
              <a:t>এগুলো আমাদের ঐতিহ্য, আমাদের গর্ব। এ দেশের মানুষের মন যে শিল্পীর মন, এগুলো তার পরিচয় বহন করে। উদ্দীপক ও ‘ছবির রং’ রচনায় বিষয়টি সুন্দরভাবে ফুটে উঠেছে।</a:t>
            </a:r>
            <a:endParaRPr lang="en-US" sz="2400" dirty="0">
              <a:latin typeface="NikoshBAN" pitchFamily="2" charset="0"/>
              <a:cs typeface="NikoshBAN" pitchFamily="2" charset="0"/>
            </a:endParaRPr>
          </a:p>
        </p:txBody>
      </p:sp>
      <p:sp>
        <p:nvSpPr>
          <p:cNvPr id="4"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5"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Tree>
    <p:extLst>
      <p:ext uri="{BB962C8B-B14F-4D97-AF65-F5344CB8AC3E}">
        <p14:creationId xmlns:p14="http://schemas.microsoft.com/office/powerpoint/2010/main" val="235811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5"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 y="304800"/>
            <a:ext cx="11948160" cy="7086600"/>
          </a:xfrm>
          <a:prstGeom prst="rect">
            <a:avLst/>
          </a:prstGeom>
          <a:ln>
            <a:noFill/>
          </a:ln>
          <a:effectLst>
            <a:glow rad="228600">
              <a:schemeClr val="accent2">
                <a:satMod val="175000"/>
                <a:alpha val="40000"/>
              </a:schemeClr>
            </a:glow>
            <a:softEdge rad="112500"/>
          </a:effectLst>
        </p:spPr>
      </p:pic>
      <p:sp>
        <p:nvSpPr>
          <p:cNvPr id="6" name="Round Single Corner Rectangle 4"/>
          <p:cNvSpPr/>
          <p:nvPr/>
        </p:nvSpPr>
        <p:spPr>
          <a:xfrm>
            <a:off x="1066800" y="6324600"/>
            <a:ext cx="10439400" cy="810260"/>
          </a:xfrm>
          <a:prstGeom prst="flowChartAlternateProcess">
            <a:avLst/>
          </a:prstGeom>
          <a:noFill/>
          <a:ln w="38100">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117564" tIns="58782" rIns="117564" bIns="58782" anchor="ctr">
            <a:prstTxWarp prst="textPlain">
              <a:avLst/>
            </a:prstTxWarp>
          </a:bodyPr>
          <a:lstStyle/>
          <a:p>
            <a:pPr algn="ctr">
              <a:defRPr/>
            </a:pP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ক্লাসের</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সবাইকে</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b="1"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ধন্যবাদ</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জানিয়ে</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শেষ</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করছি</a:t>
            </a:r>
            <a:endPar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3">
                <a:satMod val="175000"/>
                <a:alpha val="40000"/>
              </a:schemeClr>
            </a:glow>
          </a:effectLst>
        </p:spPr>
        <p:txBody>
          <a:bodyPr lIns="117564" tIns="58782" rIns="117564" bIns="58782" anchor="ctr"/>
          <a:lstStyle/>
          <a:p>
            <a:endParaRPr lang="en-US"/>
          </a:p>
        </p:txBody>
      </p:sp>
      <p:sp>
        <p:nvSpPr>
          <p:cNvPr id="16386"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6" name="Picture 8"/>
          <p:cNvPicPr>
            <a:picLocks noChangeAspect="1"/>
          </p:cNvPicPr>
          <p:nvPr/>
        </p:nvPicPr>
        <p:blipFill>
          <a:blip r:embed="rId2"/>
          <a:srcRect/>
          <a:stretch>
            <a:fillRect/>
          </a:stretch>
        </p:blipFill>
        <p:spPr bwMode="auto">
          <a:xfrm>
            <a:off x="670559" y="1342178"/>
            <a:ext cx="5440680" cy="2844092"/>
          </a:xfrm>
          <a:prstGeom prst="rect">
            <a:avLst/>
          </a:prstGeom>
          <a:ln>
            <a:noFill/>
          </a:ln>
          <a:effectLst>
            <a:softEdge rad="112500"/>
          </a:effectLst>
        </p:spPr>
      </p:pic>
      <p:pic>
        <p:nvPicPr>
          <p:cNvPr id="7" name="Picture 13" descr="imagesxc"/>
          <p:cNvPicPr>
            <a:picLocks noChangeAspect="1" noChangeArrowheads="1"/>
          </p:cNvPicPr>
          <p:nvPr/>
        </p:nvPicPr>
        <p:blipFill>
          <a:blip r:embed="rId3"/>
          <a:srcRect/>
          <a:stretch>
            <a:fillRect/>
          </a:stretch>
        </p:blipFill>
        <p:spPr bwMode="auto">
          <a:xfrm>
            <a:off x="6468586" y="1252220"/>
            <a:ext cx="5440680" cy="2961070"/>
          </a:xfrm>
          <a:prstGeom prst="rect">
            <a:avLst/>
          </a:prstGeom>
          <a:ln>
            <a:noFill/>
          </a:ln>
          <a:effectLst>
            <a:softEdge rad="112500"/>
          </a:effectLst>
        </p:spPr>
      </p:pic>
      <p:sp>
        <p:nvSpPr>
          <p:cNvPr id="9" name="TextBox 8"/>
          <p:cNvSpPr txBox="1"/>
          <p:nvPr/>
        </p:nvSpPr>
        <p:spPr>
          <a:xfrm>
            <a:off x="2590800" y="603945"/>
            <a:ext cx="7315200" cy="584775"/>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en-US" sz="3200" dirty="0" err="1" smtClean="0">
                <a:ln w="0"/>
                <a:effectLst>
                  <a:outerShdw blurRad="38100" dist="19050" dir="2700000" algn="tl" rotWithShape="0">
                    <a:schemeClr val="dk1">
                      <a:alpha val="40000"/>
                    </a:schemeClr>
                  </a:outerShdw>
                </a:effectLst>
                <a:latin typeface="NikoshBAN"/>
                <a:cs typeface="NikoshBAN" pitchFamily="2" charset="0"/>
              </a:rPr>
              <a:t>ছবি</a:t>
            </a:r>
            <a:r>
              <a:rPr lang="bn-BD" sz="3200" dirty="0" smtClean="0">
                <a:ln w="0"/>
                <a:effectLst>
                  <a:outerShdw blurRad="38100" dist="19050" dir="2700000" algn="tl" rotWithShape="0">
                    <a:schemeClr val="dk1">
                      <a:alpha val="40000"/>
                    </a:schemeClr>
                  </a:outerShdw>
                </a:effectLst>
                <a:latin typeface="NikoshBAN"/>
                <a:cs typeface="NikoshBAN" pitchFamily="2" charset="0"/>
              </a:rPr>
              <a:t>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sp>
        <p:nvSpPr>
          <p:cNvPr id="10" name="Rectangle 9"/>
          <p:cNvSpPr/>
          <p:nvPr/>
        </p:nvSpPr>
        <p:spPr>
          <a:xfrm>
            <a:off x="1752600" y="5867400"/>
            <a:ext cx="8991600" cy="69110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marL="571500" indent="-571500" algn="ctr">
              <a:buFont typeface="Wingdings" panose="05000000000000000000" pitchFamily="2" charset="2"/>
              <a:buChar char="Ø"/>
            </a:pPr>
            <a:r>
              <a:rPr lang="bn-BD"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3">
                      <a:satMod val="175000"/>
                      <a:alpha val="40000"/>
                    </a:schemeClr>
                  </a:glow>
                  <a:innerShdw blurRad="69850" dist="43180" dir="5400000">
                    <a:srgbClr val="000000">
                      <a:alpha val="65000"/>
                    </a:srgbClr>
                  </a:innerShdw>
                </a:effectLst>
                <a:latin typeface="NikoshBAN" panose="02000000000000000000" pitchFamily="2" charset="0"/>
                <a:cs typeface="NikoshBAN" panose="02000000000000000000" pitchFamily="2" charset="0"/>
              </a:rPr>
              <a:t>রংধনুতে কয়টি রং থাকে ?</a:t>
            </a:r>
            <a:endParaRPr lang="bn-BD" sz="4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3">
                    <a:satMod val="175000"/>
                    <a:alpha val="40000"/>
                  </a:schemeClr>
                </a:glow>
                <a:innerShdw blurRad="69850" dist="43180" dir="5400000">
                  <a:srgbClr val="000000">
                    <a:alpha val="65000"/>
                  </a:srgbClr>
                </a:innerShdw>
              </a:effectLst>
              <a:latin typeface="NikoshBAN" pitchFamily="2" charset="0"/>
              <a:cs typeface="NikoshBAN" pitchFamily="2" charset="0"/>
            </a:endParaRPr>
          </a:p>
        </p:txBody>
      </p:sp>
      <p:sp>
        <p:nvSpPr>
          <p:cNvPr id="12" name="Rectangle 11"/>
          <p:cNvSpPr/>
          <p:nvPr/>
        </p:nvSpPr>
        <p:spPr>
          <a:xfrm>
            <a:off x="2895600" y="4648200"/>
            <a:ext cx="6418739" cy="646331"/>
          </a:xfrm>
          <a:prstGeom prst="rect">
            <a:avLst/>
          </a:prstGeom>
        </p:spPr>
        <p:txBody>
          <a:bodyPr wrap="square">
            <a:prstTxWarp prst="textPlain">
              <a:avLst/>
            </a:prstTxWarp>
            <a:spAutoFit/>
          </a:bodyPr>
          <a:lstStyle/>
          <a:p>
            <a:pPr marL="285750" indent="-285750">
              <a:buFont typeface="Wingdings" panose="05000000000000000000" pitchFamily="2" charset="2"/>
              <a:buChar char="ü"/>
            </a:pP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রংধনুতে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সাত</a:t>
            </a: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টি রং </a:t>
            </a:r>
            <a:endPar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3">
                <a:satMod val="175000"/>
                <a:alpha val="40000"/>
              </a:schemeClr>
            </a:glow>
          </a:effectLst>
        </p:spPr>
        <p:txBody>
          <a:bodyPr lIns="117564" tIns="58782" rIns="117564" bIns="58782" anchor="ctr"/>
          <a:lstStyle/>
          <a:p>
            <a:endParaRPr lang="en-US"/>
          </a:p>
        </p:txBody>
      </p:sp>
      <p:sp>
        <p:nvSpPr>
          <p:cNvPr id="16386"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8" name="Picture 11" descr="2"/>
          <p:cNvPicPr>
            <a:picLocks noChangeAspect="1" noChangeArrowheads="1"/>
          </p:cNvPicPr>
          <p:nvPr/>
        </p:nvPicPr>
        <p:blipFill>
          <a:blip r:embed="rId2"/>
          <a:srcRect/>
          <a:stretch>
            <a:fillRect/>
          </a:stretch>
        </p:blipFill>
        <p:spPr bwMode="auto">
          <a:xfrm>
            <a:off x="666728" y="1431290"/>
            <a:ext cx="5440680" cy="2981960"/>
          </a:xfrm>
          <a:prstGeom prst="rect">
            <a:avLst/>
          </a:prstGeom>
          <a:ln>
            <a:noFill/>
          </a:ln>
          <a:effectLst>
            <a:softEdge rad="112500"/>
          </a:effectLst>
        </p:spPr>
      </p:pic>
      <p:pic>
        <p:nvPicPr>
          <p:cNvPr id="9" name="Picture 14" descr="images5"/>
          <p:cNvPicPr>
            <a:picLocks noChangeAspect="1" noChangeArrowheads="1"/>
          </p:cNvPicPr>
          <p:nvPr/>
        </p:nvPicPr>
        <p:blipFill>
          <a:blip r:embed="rId3"/>
          <a:srcRect/>
          <a:stretch>
            <a:fillRect/>
          </a:stretch>
        </p:blipFill>
        <p:spPr bwMode="auto">
          <a:xfrm>
            <a:off x="6412208" y="1431290"/>
            <a:ext cx="5440680" cy="2997200"/>
          </a:xfrm>
          <a:prstGeom prst="rect">
            <a:avLst/>
          </a:prstGeom>
          <a:ln>
            <a:noFill/>
          </a:ln>
          <a:effectLst>
            <a:softEdge rad="112500"/>
          </a:effectLst>
        </p:spPr>
      </p:pic>
      <p:sp>
        <p:nvSpPr>
          <p:cNvPr id="7" name="TextBox 6"/>
          <p:cNvSpPr txBox="1"/>
          <p:nvPr/>
        </p:nvSpPr>
        <p:spPr>
          <a:xfrm>
            <a:off x="2590800" y="603945"/>
            <a:ext cx="7315200" cy="584775"/>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en-US" sz="3200" dirty="0" err="1" smtClean="0">
                <a:ln w="0"/>
                <a:effectLst>
                  <a:outerShdw blurRad="38100" dist="19050" dir="2700000" algn="tl" rotWithShape="0">
                    <a:schemeClr val="dk1">
                      <a:alpha val="40000"/>
                    </a:schemeClr>
                  </a:outerShdw>
                </a:effectLst>
                <a:latin typeface="NikoshBAN"/>
                <a:cs typeface="NikoshBAN" pitchFamily="2" charset="0"/>
              </a:rPr>
              <a:t>ছবি</a:t>
            </a:r>
            <a:r>
              <a:rPr lang="bn-BD" sz="3200" dirty="0" smtClean="0">
                <a:ln w="0"/>
                <a:effectLst>
                  <a:outerShdw blurRad="38100" dist="19050" dir="2700000" algn="tl" rotWithShape="0">
                    <a:schemeClr val="dk1">
                      <a:alpha val="40000"/>
                    </a:schemeClr>
                  </a:outerShdw>
                </a:effectLst>
                <a:latin typeface="NikoshBAN"/>
                <a:cs typeface="NikoshBAN" pitchFamily="2" charset="0"/>
              </a:rPr>
              <a:t>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sp>
        <p:nvSpPr>
          <p:cNvPr id="10" name="Rectangle 9"/>
          <p:cNvSpPr/>
          <p:nvPr/>
        </p:nvSpPr>
        <p:spPr>
          <a:xfrm>
            <a:off x="1600200" y="6210431"/>
            <a:ext cx="8991600" cy="69110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marL="571500" indent="-571500" algn="ctr">
              <a:buFont typeface="Wingdings" panose="05000000000000000000" pitchFamily="2" charset="2"/>
              <a:buChar char="Ø"/>
            </a:pPr>
            <a:r>
              <a:rPr lang="bn-BD"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3">
                      <a:satMod val="175000"/>
                      <a:alpha val="40000"/>
                    </a:schemeClr>
                  </a:glow>
                  <a:innerShdw blurRad="69850" dist="43180" dir="5400000">
                    <a:srgbClr val="000000">
                      <a:alpha val="65000"/>
                    </a:srgbClr>
                  </a:innerShdw>
                </a:effectLst>
                <a:latin typeface="NikoshBAN" panose="02000000000000000000" pitchFamily="2" charset="0"/>
                <a:cs typeface="NikoshBAN" panose="02000000000000000000" pitchFamily="2" charset="0"/>
              </a:rPr>
              <a:t>ছবি</a:t>
            </a: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3">
                      <a:satMod val="175000"/>
                      <a:alpha val="40000"/>
                    </a:schemeClr>
                  </a:glow>
                  <a:innerShdw blurRad="69850" dist="43180" dir="5400000">
                    <a:srgbClr val="000000">
                      <a:alpha val="65000"/>
                    </a:srgbClr>
                  </a:innerShdw>
                </a:effectLst>
                <a:latin typeface="NikoshBAN" panose="02000000000000000000" pitchFamily="2" charset="0"/>
                <a:cs typeface="NikoshBAN" panose="02000000000000000000" pitchFamily="2" charset="0"/>
              </a:rPr>
              <a:t>র</a:t>
            </a:r>
            <a:r>
              <a:rPr lang="bn-BD"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3">
                      <a:satMod val="175000"/>
                      <a:alpha val="40000"/>
                    </a:schemeClr>
                  </a:glow>
                  <a:innerShdw blurRad="69850" dist="43180" dir="5400000">
                    <a:srgbClr val="000000">
                      <a:alpha val="65000"/>
                    </a:srgbClr>
                  </a:innerShdw>
                </a:effectLst>
                <a:latin typeface="NikoshBAN" panose="02000000000000000000" pitchFamily="2" charset="0"/>
                <a:cs typeface="NikoshBAN" panose="02000000000000000000" pitchFamily="2" charset="0"/>
              </a:rPr>
              <a:t> রং গল্পের লেখক কে ?</a:t>
            </a: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3">
                      <a:satMod val="175000"/>
                      <a:alpha val="40000"/>
                    </a:schemeClr>
                  </a:glow>
                  <a:innerShdw blurRad="69850" dist="43180" dir="5400000">
                    <a:srgbClr val="000000">
                      <a:alpha val="65000"/>
                    </a:srgbClr>
                  </a:innerShdw>
                </a:effectLst>
                <a:latin typeface="NikoshBAN" panose="02000000000000000000" pitchFamily="2" charset="0"/>
                <a:ea typeface="Calibri" panose="020F0502020204030204" pitchFamily="34" charset="0"/>
                <a:cs typeface="NikoshBAN" panose="02000000000000000000" pitchFamily="2" charset="0"/>
              </a:rPr>
              <a:t> ?</a:t>
            </a:r>
            <a:endParaRPr lang="bn-BD" sz="4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3">
                    <a:satMod val="175000"/>
                    <a:alpha val="40000"/>
                  </a:schemeClr>
                </a:glow>
                <a:innerShdw blurRad="69850" dist="43180" dir="5400000">
                  <a:srgbClr val="000000">
                    <a:alpha val="65000"/>
                  </a:srgbClr>
                </a:innerShdw>
              </a:effectLst>
              <a:latin typeface="NikoshBAN" pitchFamily="2" charset="0"/>
              <a:cs typeface="NikoshBAN" pitchFamily="2" charset="0"/>
            </a:endParaRPr>
          </a:p>
        </p:txBody>
      </p:sp>
      <p:sp>
        <p:nvSpPr>
          <p:cNvPr id="11" name="Rectangle 10"/>
          <p:cNvSpPr/>
          <p:nvPr/>
        </p:nvSpPr>
        <p:spPr>
          <a:xfrm>
            <a:off x="2743200" y="4800600"/>
            <a:ext cx="5732939" cy="646331"/>
          </a:xfrm>
          <a:prstGeom prst="rect">
            <a:avLst/>
          </a:prstGeom>
        </p:spPr>
        <p:txBody>
          <a:bodyPr wrap="square">
            <a:prstTxWarp prst="textPlain">
              <a:avLst/>
            </a:prstTxWarp>
            <a:spAutoFit/>
          </a:bodyPr>
          <a:lstStyle/>
          <a:p>
            <a:pPr marL="285750" indent="-285750">
              <a:buFont typeface="Wingdings" panose="05000000000000000000" pitchFamily="2" charset="2"/>
              <a:buChar char="ü"/>
            </a:pP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হাশেম খান</a:t>
            </a:r>
            <a:r>
              <a:rPr lang="en-US"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endPar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660698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3">
                <a:satMod val="175000"/>
                <a:alpha val="40000"/>
              </a:schemeClr>
            </a:glow>
          </a:effectLst>
        </p:spPr>
        <p:txBody>
          <a:bodyPr lIns="117564" tIns="58782" rIns="117564" bIns="58782" anchor="ctr"/>
          <a:lstStyle/>
          <a:p>
            <a:endParaRPr lang="en-US"/>
          </a:p>
        </p:txBody>
      </p:sp>
      <p:sp>
        <p:nvSpPr>
          <p:cNvPr id="16386"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16" name="Picture 8" descr="imagesnnnnccccv"/>
          <p:cNvPicPr>
            <a:picLocks noChangeAspect="1" noChangeArrowheads="1"/>
          </p:cNvPicPr>
          <p:nvPr/>
        </p:nvPicPr>
        <p:blipFill>
          <a:blip r:embed="rId2"/>
          <a:srcRect/>
          <a:stretch>
            <a:fillRect/>
          </a:stretch>
        </p:blipFill>
        <p:spPr bwMode="auto">
          <a:xfrm>
            <a:off x="6615746" y="1706880"/>
            <a:ext cx="5440680" cy="2895600"/>
          </a:xfrm>
          <a:prstGeom prst="rect">
            <a:avLst/>
          </a:prstGeom>
          <a:ln>
            <a:noFill/>
          </a:ln>
          <a:effectLst>
            <a:softEdge rad="112500"/>
          </a:effectLst>
        </p:spPr>
      </p:pic>
      <p:pic>
        <p:nvPicPr>
          <p:cNvPr id="17" name="Picture 1"/>
          <p:cNvPicPr>
            <a:picLocks noChangeAspect="1"/>
          </p:cNvPicPr>
          <p:nvPr/>
        </p:nvPicPr>
        <p:blipFill>
          <a:blip r:embed="rId3"/>
          <a:srcRect/>
          <a:stretch>
            <a:fillRect/>
          </a:stretch>
        </p:blipFill>
        <p:spPr bwMode="auto">
          <a:xfrm>
            <a:off x="876299" y="1676400"/>
            <a:ext cx="5419407" cy="2895600"/>
          </a:xfrm>
          <a:prstGeom prst="rect">
            <a:avLst/>
          </a:prstGeom>
          <a:ln>
            <a:noFill/>
          </a:ln>
          <a:effectLst>
            <a:softEdge rad="112500"/>
          </a:effectLst>
        </p:spPr>
      </p:pic>
      <p:sp>
        <p:nvSpPr>
          <p:cNvPr id="6" name="TextBox 5"/>
          <p:cNvSpPr txBox="1"/>
          <p:nvPr/>
        </p:nvSpPr>
        <p:spPr>
          <a:xfrm>
            <a:off x="2590800" y="603945"/>
            <a:ext cx="7315200" cy="584775"/>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en-US" sz="3200" dirty="0" err="1" smtClean="0">
                <a:ln w="0"/>
                <a:effectLst>
                  <a:outerShdw blurRad="38100" dist="19050" dir="2700000" algn="tl" rotWithShape="0">
                    <a:schemeClr val="dk1">
                      <a:alpha val="40000"/>
                    </a:schemeClr>
                  </a:outerShdw>
                </a:effectLst>
                <a:latin typeface="NikoshBAN"/>
                <a:cs typeface="NikoshBAN" pitchFamily="2" charset="0"/>
              </a:rPr>
              <a:t>ছবি</a:t>
            </a:r>
            <a:r>
              <a:rPr lang="bn-BD" sz="3200" dirty="0" smtClean="0">
                <a:ln w="0"/>
                <a:effectLst>
                  <a:outerShdw blurRad="38100" dist="19050" dir="2700000" algn="tl" rotWithShape="0">
                    <a:schemeClr val="dk1">
                      <a:alpha val="40000"/>
                    </a:schemeClr>
                  </a:outerShdw>
                </a:effectLst>
                <a:latin typeface="NikoshBAN"/>
                <a:cs typeface="NikoshBAN" pitchFamily="2" charset="0"/>
              </a:rPr>
              <a:t>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sp>
        <p:nvSpPr>
          <p:cNvPr id="7" name="Rectangle 6"/>
          <p:cNvSpPr/>
          <p:nvPr/>
        </p:nvSpPr>
        <p:spPr>
          <a:xfrm>
            <a:off x="1600200" y="6210431"/>
            <a:ext cx="8991600" cy="69110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marL="571500" indent="-571500" algn="ctr">
              <a:buFont typeface="Wingdings" panose="05000000000000000000" pitchFamily="2" charset="2"/>
              <a:buChar char="Ø"/>
            </a:pPr>
            <a:r>
              <a:rPr lang="bn-BD"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3">
                      <a:satMod val="175000"/>
                      <a:alpha val="40000"/>
                    </a:schemeClr>
                  </a:glow>
                  <a:innerShdw blurRad="69850" dist="43180" dir="5400000">
                    <a:srgbClr val="000000">
                      <a:alpha val="65000"/>
                    </a:srgbClr>
                  </a:innerShdw>
                </a:effectLst>
                <a:latin typeface="NikoshBAN" panose="02000000000000000000" pitchFamily="2" charset="0"/>
                <a:cs typeface="NikoshBAN" panose="02000000000000000000" pitchFamily="2" charset="0"/>
              </a:rPr>
              <a:t>বাংলাদেশ কয়  ঋতুর দেশ ?</a:t>
            </a:r>
            <a:endParaRPr lang="bn-BD" sz="4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3">
                    <a:satMod val="175000"/>
                    <a:alpha val="40000"/>
                  </a:schemeClr>
                </a:glow>
                <a:innerShdw blurRad="69850" dist="43180" dir="5400000">
                  <a:srgbClr val="000000">
                    <a:alpha val="65000"/>
                  </a:srgbClr>
                </a:innerShdw>
              </a:effectLst>
              <a:latin typeface="NikoshBAN" pitchFamily="2" charset="0"/>
              <a:cs typeface="NikoshBAN" pitchFamily="2" charset="0"/>
            </a:endParaRPr>
          </a:p>
        </p:txBody>
      </p:sp>
      <p:sp>
        <p:nvSpPr>
          <p:cNvPr id="9" name="Rectangle 8"/>
          <p:cNvSpPr/>
          <p:nvPr/>
        </p:nvSpPr>
        <p:spPr>
          <a:xfrm>
            <a:off x="3505200" y="4724400"/>
            <a:ext cx="5698996" cy="1015663"/>
          </a:xfrm>
          <a:prstGeom prst="rect">
            <a:avLst/>
          </a:prstGeom>
        </p:spPr>
        <p:txBody>
          <a:bodyPr wrap="none">
            <a:spAutoFit/>
          </a:bodyPr>
          <a:lstStyle/>
          <a:p>
            <a:pPr>
              <a:buFont typeface="Wingdings" pitchFamily="2" charset="2"/>
              <a:buChar char="ü"/>
            </a:pPr>
            <a:r>
              <a:rPr lang="bn-BD" sz="6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বাংলাদে</a:t>
            </a:r>
            <a:r>
              <a:rPr lang="en-US" sz="6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শে</a:t>
            </a:r>
            <a:r>
              <a:rPr lang="bn-BD" sz="6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6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6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ছয়</a:t>
            </a:r>
            <a:r>
              <a:rPr lang="bn-BD" sz="6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ঋতু</a:t>
            </a:r>
            <a:endParaRPr lang="en-US" sz="6000" dirty="0"/>
          </a:p>
        </p:txBody>
      </p:sp>
    </p:spTree>
    <p:extLst>
      <p:ext uri="{BB962C8B-B14F-4D97-AF65-F5344CB8AC3E}">
        <p14:creationId xmlns:p14="http://schemas.microsoft.com/office/powerpoint/2010/main" val="8850973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3"/>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3"/>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5">
                <a:satMod val="175000"/>
                <a:alpha val="40000"/>
              </a:schemeClr>
            </a:glow>
          </a:effectLst>
        </p:spPr>
        <p:txBody>
          <a:bodyPr lIns="117564" tIns="58782" rIns="117564" bIns="58782" anchor="ctr"/>
          <a:lstStyle/>
          <a:p>
            <a:endParaRPr lang="en-US"/>
          </a:p>
        </p:txBody>
      </p:sp>
      <p:sp>
        <p:nvSpPr>
          <p:cNvPr id="17410"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6" name="Picture 14" descr="images5"/>
          <p:cNvPicPr>
            <a:picLocks noChangeAspect="1" noChangeArrowheads="1"/>
          </p:cNvPicPr>
          <p:nvPr/>
        </p:nvPicPr>
        <p:blipFill>
          <a:blip r:embed="rId3">
            <a:lum bright="-20000" contrast="-20000"/>
          </a:blip>
          <a:srcRect/>
          <a:stretch>
            <a:fillRect/>
          </a:stretch>
        </p:blipFill>
        <p:spPr bwMode="auto">
          <a:xfrm>
            <a:off x="320040" y="259080"/>
            <a:ext cx="12161520" cy="7132320"/>
          </a:xfrm>
          <a:prstGeom prst="rect">
            <a:avLst/>
          </a:prstGeom>
          <a:ln>
            <a:noFill/>
          </a:ln>
          <a:effectLst>
            <a:glow rad="228600">
              <a:schemeClr val="accent2">
                <a:satMod val="175000"/>
                <a:alpha val="40000"/>
              </a:schemeClr>
            </a:glow>
            <a:softEdge rad="112500"/>
          </a:effectLst>
        </p:spPr>
      </p:pic>
      <p:grpSp>
        <p:nvGrpSpPr>
          <p:cNvPr id="8" name="Group 7"/>
          <p:cNvGrpSpPr/>
          <p:nvPr/>
        </p:nvGrpSpPr>
        <p:grpSpPr>
          <a:xfrm>
            <a:off x="1905000" y="4777740"/>
            <a:ext cx="8382000" cy="1828800"/>
            <a:chOff x="1828800" y="5334000"/>
            <a:chExt cx="8382000" cy="1828800"/>
          </a:xfrm>
        </p:grpSpPr>
        <p:sp>
          <p:nvSpPr>
            <p:cNvPr id="9" name="Flowchart: Alternate Process 8"/>
            <p:cNvSpPr/>
            <p:nvPr/>
          </p:nvSpPr>
          <p:spPr>
            <a:xfrm>
              <a:off x="1828800" y="6019800"/>
              <a:ext cx="8382000" cy="1143000"/>
            </a:xfrm>
            <a:prstGeom prst="flowChartAlternateProcess">
              <a:avLst/>
            </a:prstGeom>
            <a:no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bn-BD" sz="9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a:t>
              </a:r>
              <a:r>
                <a:rPr lang="en-US" sz="9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9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ছবির</a:t>
              </a:r>
              <a:r>
                <a:rPr lang="en-US" sz="9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9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রং</a:t>
              </a:r>
              <a:r>
                <a:rPr lang="bn-BD" sz="9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a:t>
              </a:r>
              <a:r>
                <a:rPr lang="en-US" sz="6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a:t>
              </a:r>
              <a:r>
                <a:rPr lang="bn-BD" sz="6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6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হাশেম</a:t>
              </a:r>
              <a:r>
                <a:rPr lang="en-US" sz="6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6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খান</a:t>
              </a:r>
              <a:endParaRPr lang="en-US" sz="6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12" name="Rectangle 11"/>
            <p:cNvSpPr/>
            <p:nvPr/>
          </p:nvSpPr>
          <p:spPr>
            <a:xfrm>
              <a:off x="4495800" y="5334000"/>
              <a:ext cx="2590800" cy="609600"/>
            </a:xfrm>
            <a:prstGeom prst="rect">
              <a:avLst/>
            </a:prstGeom>
          </p:spPr>
          <p:txBody>
            <a:bodyPr wrap="none">
              <a:prstTxWarp prst="textPlain">
                <a:avLst/>
              </a:prstTxWarp>
              <a:spAutoFit/>
            </a:bodyPr>
            <a:lstStyle/>
            <a:p>
              <a:pPr algn="ct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আজকের</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পাঠ</a:t>
              </a:r>
              <a:endPar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18434"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4" name="Picture 2" descr="F:\New Upload Image\unnamed5.png"/>
          <p:cNvPicPr>
            <a:picLocks noChangeAspect="1" noChangeArrowheads="1"/>
          </p:cNvPicPr>
          <p:nvPr/>
        </p:nvPicPr>
        <p:blipFill>
          <a:blip r:embed="rId2">
            <a:lum/>
          </a:blip>
          <a:srcRect/>
          <a:stretch>
            <a:fillRect/>
          </a:stretch>
        </p:blipFill>
        <p:spPr bwMode="auto">
          <a:xfrm>
            <a:off x="457200" y="381000"/>
            <a:ext cx="11963400" cy="7010400"/>
          </a:xfrm>
          <a:prstGeom prst="rect">
            <a:avLst/>
          </a:prstGeom>
          <a:noFill/>
          <a:effectLst>
            <a:glow rad="228600">
              <a:schemeClr val="accent2">
                <a:satMod val="175000"/>
                <a:alpha val="40000"/>
              </a:schemeClr>
            </a:glow>
          </a:effectLst>
        </p:spPr>
      </p:pic>
      <p:sp>
        <p:nvSpPr>
          <p:cNvPr id="11" name="Flowchart: Alternate Process 10"/>
          <p:cNvSpPr/>
          <p:nvPr/>
        </p:nvSpPr>
        <p:spPr>
          <a:xfrm>
            <a:off x="4419600" y="685800"/>
            <a:ext cx="3352800" cy="838200"/>
          </a:xfrm>
          <a:prstGeom prst="flowChartAlternateProcess">
            <a:avLst/>
          </a:prstGeom>
          <a:no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17554" tIns="58776" rIns="117554" bIns="58776" rtlCol="0" anchor="ctr">
            <a:prstTxWarp prst="textPlain">
              <a:avLst/>
            </a:prstTxWarp>
          </a:bodyPr>
          <a:lstStyle/>
          <a:p>
            <a:pPr algn="ctr"/>
            <a:r>
              <a:rPr lang="en-US" sz="60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শিখনফল</a:t>
            </a:r>
            <a:endParaRPr lang="en-US" sz="6000" dirty="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19" name="TextBox 18"/>
          <p:cNvSpPr txBox="1"/>
          <p:nvPr/>
        </p:nvSpPr>
        <p:spPr>
          <a:xfrm>
            <a:off x="990600" y="2366062"/>
            <a:ext cx="5537436" cy="830997"/>
          </a:xfrm>
          <a:prstGeom prst="rect">
            <a:avLst/>
          </a:prstGeom>
          <a:noFill/>
        </p:spPr>
        <p:txBody>
          <a:bodyPr wrap="square" rtlCol="0">
            <a:spAutoFit/>
          </a:bodyPr>
          <a:lstStyle/>
          <a:p>
            <a:r>
              <a:rPr lang="bn-BD"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এই পাঠ শেষে শিক্ষার্থীরা</a:t>
            </a:r>
            <a:endParaRPr lang="en-US"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20" name="TextBox 19"/>
          <p:cNvSpPr txBox="1"/>
          <p:nvPr/>
        </p:nvSpPr>
        <p:spPr>
          <a:xfrm>
            <a:off x="914400" y="3480721"/>
            <a:ext cx="9899513" cy="707886"/>
          </a:xfrm>
          <a:prstGeom prst="rect">
            <a:avLst/>
          </a:prstGeom>
          <a:noFill/>
        </p:spPr>
        <p:txBody>
          <a:bodyPr wrap="square" rtlCol="0">
            <a:spAutoFit/>
          </a:bodyPr>
          <a:lstStyle/>
          <a:p>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1 ।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লেখক</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হাশেম</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খানের</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পরিচয়</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বলতে</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পারবে</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endPar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21" name="TextBox 20"/>
          <p:cNvSpPr txBox="1"/>
          <p:nvPr/>
        </p:nvSpPr>
        <p:spPr>
          <a:xfrm>
            <a:off x="990600" y="5159514"/>
            <a:ext cx="11277600" cy="707886"/>
          </a:xfrm>
          <a:prstGeom prst="rect">
            <a:avLst/>
          </a:prstGeom>
          <a:noFill/>
        </p:spPr>
        <p:txBody>
          <a:bodyPr wrap="square" rtlCol="0">
            <a:spAutoFit/>
          </a:bodyPr>
          <a:lstStyle/>
          <a:p>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3</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ঋতুভেদে</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প্রকৃতির</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বিচিত্র</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সৌন্দর্যের</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রূপ</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বর্ণনা</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করতে</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পারবে</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endPar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22" name="TextBox 21"/>
          <p:cNvSpPr txBox="1"/>
          <p:nvPr/>
        </p:nvSpPr>
        <p:spPr>
          <a:xfrm>
            <a:off x="990600" y="4321314"/>
            <a:ext cx="10397396" cy="707886"/>
          </a:xfrm>
          <a:prstGeom prst="rect">
            <a:avLst/>
          </a:prstGeom>
          <a:noFill/>
        </p:spPr>
        <p:txBody>
          <a:bodyPr wrap="square" rtlCol="0">
            <a:spAutoFit/>
          </a:bodyPr>
          <a:lstStyle/>
          <a:p>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2</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ছবির</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বিভিন্ন</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রং</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সম্পর্কে</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বলতে</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পারবে</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 </a:t>
            </a:r>
            <a:endPar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strVal val="#ppt_w*0.70"/>
                                          </p:val>
                                        </p:tav>
                                        <p:tav tm="100000">
                                          <p:val>
                                            <p:strVal val="#ppt_w"/>
                                          </p:val>
                                        </p:tav>
                                      </p:tavLst>
                                    </p:anim>
                                    <p:anim calcmode="lin" valueType="num">
                                      <p:cBhvr>
                                        <p:cTn id="18" dur="1000" fill="hold"/>
                                        <p:tgtEl>
                                          <p:spTgt spid="22"/>
                                        </p:tgtEl>
                                        <p:attrNameLst>
                                          <p:attrName>ppt_h</p:attrName>
                                        </p:attrNameLst>
                                      </p:cBhvr>
                                      <p:tavLst>
                                        <p:tav tm="0">
                                          <p:val>
                                            <p:strVal val="#ppt_h"/>
                                          </p:val>
                                        </p:tav>
                                        <p:tav tm="100000">
                                          <p:val>
                                            <p:strVal val="#ppt_h"/>
                                          </p:val>
                                        </p:tav>
                                      </p:tavLst>
                                    </p:anim>
                                    <p:animEffect transition="in" filter="fade">
                                      <p:cBhvr>
                                        <p:cTn id="19" dur="1000"/>
                                        <p:tgtEl>
                                          <p:spTgt spid="2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strVal val="#ppt_w*0.70"/>
                                          </p:val>
                                        </p:tav>
                                        <p:tav tm="100000">
                                          <p:val>
                                            <p:strVal val="#ppt_w"/>
                                          </p:val>
                                        </p:tav>
                                      </p:tavLst>
                                    </p:anim>
                                    <p:anim calcmode="lin" valueType="num">
                                      <p:cBhvr>
                                        <p:cTn id="23" dur="1000" fill="hold"/>
                                        <p:tgtEl>
                                          <p:spTgt spid="21"/>
                                        </p:tgtEl>
                                        <p:attrNameLst>
                                          <p:attrName>ppt_h</p:attrName>
                                        </p:attrNameLst>
                                      </p:cBhvr>
                                      <p:tavLst>
                                        <p:tav tm="0">
                                          <p:val>
                                            <p:strVal val="#ppt_h"/>
                                          </p:val>
                                        </p:tav>
                                        <p:tav tm="100000">
                                          <p:val>
                                            <p:strVal val="#ppt_h"/>
                                          </p:val>
                                        </p:tav>
                                      </p:tavLst>
                                    </p:anim>
                                    <p:animEffect transition="in" filter="fade">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77830"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6" name="TextBox 1" descr="Wallpaper04935"/>
          <p:cNvSpPr>
            <a:spLocks noChangeArrowheads="1"/>
          </p:cNvSpPr>
          <p:nvPr/>
        </p:nvSpPr>
        <p:spPr bwMode="auto">
          <a:xfrm>
            <a:off x="5135086" y="342900"/>
            <a:ext cx="2667000" cy="979381"/>
          </a:xfrm>
          <a:prstGeom prst="roundRect">
            <a:avLst>
              <a:gd name="adj" fmla="val 16667"/>
            </a:avLst>
          </a:prstGeom>
          <a:noFill/>
          <a:ln w="28575" algn="ctr">
            <a:noFill/>
            <a:round/>
            <a:headEnd/>
            <a:tailEnd/>
          </a:ln>
          <a:effectLst>
            <a:glow rad="228600">
              <a:schemeClr val="accent2">
                <a:satMod val="175000"/>
                <a:alpha val="40000"/>
              </a:schemeClr>
            </a:glow>
            <a:outerShdw dist="20000" dir="5400000" rotWithShape="0">
              <a:srgbClr val="000000">
                <a:alpha val="37999"/>
              </a:srgbClr>
            </a:outerShdw>
          </a:effectLst>
          <a:scene3d>
            <a:camera prst="perspectiveRelaxedModerately"/>
            <a:lightRig rig="threePt" dir="t"/>
          </a:scene3d>
          <a:sp3d>
            <a:bevelT w="114300" prst="artDeco"/>
          </a:sp3d>
        </p:spPr>
        <p:txBody>
          <a:bodyPr wrap="square" lIns="117564" tIns="58782" rIns="117564" bIns="58782">
            <a:prstTxWarp prst="textPlain">
              <a:avLst/>
            </a:prstTxWarp>
            <a:spAutoFit/>
          </a:bodyPr>
          <a:lstStyle/>
          <a:p>
            <a:pPr>
              <a:defRPr/>
            </a:pPr>
            <a:r>
              <a:rPr lang="en-US" sz="28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লেখক</a:t>
            </a:r>
            <a:r>
              <a:rPr lang="bn-IN" sz="2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bn-IN" sz="2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পরিচিতি</a:t>
            </a:r>
            <a:endParaRPr lang="en-US" sz="2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7" name="Picture 1"/>
          <p:cNvPicPr>
            <a:picLocks noChangeAspect="1"/>
          </p:cNvPicPr>
          <p:nvPr/>
        </p:nvPicPr>
        <p:blipFill>
          <a:blip r:embed="rId2"/>
          <a:srcRect/>
          <a:stretch>
            <a:fillRect/>
          </a:stretch>
        </p:blipFill>
        <p:spPr bwMode="auto">
          <a:xfrm>
            <a:off x="8610600" y="825216"/>
            <a:ext cx="3285242" cy="30093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1"/>
          <p:cNvSpPr txBox="1"/>
          <p:nvPr/>
        </p:nvSpPr>
        <p:spPr>
          <a:xfrm>
            <a:off x="9333707" y="4211922"/>
            <a:ext cx="2286000" cy="659145"/>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lIns="117564" tIns="58782" rIns="117564" bIns="58782">
            <a:prstTxWarp prst="textPlain">
              <a:avLst/>
            </a:prstTxWarp>
            <a:spAutoFit/>
          </a:bodyPr>
          <a:lstStyle/>
          <a:p>
            <a:pPr algn="ctr">
              <a:defRPr/>
            </a:pPr>
            <a:r>
              <a:rPr lang="bn-BD" sz="3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হাশেম খান</a:t>
            </a:r>
            <a:endParaRPr lang="en-US" sz="3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9" name="TextBox 8"/>
          <p:cNvSpPr txBox="1"/>
          <p:nvPr/>
        </p:nvSpPr>
        <p:spPr>
          <a:xfrm>
            <a:off x="1055051" y="1436581"/>
            <a:ext cx="6267450" cy="1016690"/>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lIns="117564" tIns="58782" rIns="117564" bIns="58782">
            <a:prstTxWarp prst="textPlain">
              <a:avLst/>
            </a:prstTxWarp>
            <a:spAutoFit/>
          </a:bodyPr>
          <a:lstStyle/>
          <a:p>
            <a:pPr algn="ct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শিল্পী</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হাশেম</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খান</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  ১৯৪১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খ্রিষ্টাব্দে</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চাঁদপুর</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জেলার</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ফরিদগঞ্জ</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থানার</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শেকদি</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গ্রামে</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জন্ম</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গ্রহন</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করেন</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  </a:t>
            </a:r>
            <a:endParaRPr lang="en-US" sz="2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11" name="TextBox 1"/>
          <p:cNvSpPr txBox="1"/>
          <p:nvPr/>
        </p:nvSpPr>
        <p:spPr>
          <a:xfrm>
            <a:off x="1135062" y="2496919"/>
            <a:ext cx="6256338" cy="1337629"/>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lIns="117564" tIns="58782" rIns="117564" bIns="58782">
            <a:prstTxWarp prst="textPlain">
              <a:avLst/>
            </a:prstTxWarp>
            <a:spAutoFit/>
          </a:bodyPr>
          <a:lstStyle/>
          <a:p>
            <a:pPr algn="ctr" defTabSz="1543033">
              <a:lnSpc>
                <a:spcPct val="90000"/>
              </a:lnSpc>
              <a:spcAft>
                <a:spcPct val="35000"/>
              </a:spcAft>
            </a:pP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শিশু</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কিশোর</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আন্দোলন</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কচিকাঁচার</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মেলা’র</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তিনি</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অন্যতম</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সংগঠক</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বঙ্গবন্ধু</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স্মৃতি</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জাদুঘর</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ও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ঢাকা</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নগর</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জাদুঘরের</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অন্যতম</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প্রতিষ্ঠাতা</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endParaRPr lang="en-US" sz="2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12" name="TextBox 1"/>
          <p:cNvSpPr txBox="1"/>
          <p:nvPr/>
        </p:nvSpPr>
        <p:spPr>
          <a:xfrm>
            <a:off x="1028381" y="3931845"/>
            <a:ext cx="6691947" cy="939222"/>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wrap="square" lIns="117564" tIns="58782" rIns="117564" bIns="58782">
            <a:prstTxWarp prst="textPlain">
              <a:avLst/>
            </a:prstTxWarp>
            <a:spAutoFit/>
          </a:bodyPr>
          <a:lstStyle/>
          <a:p>
            <a:pPr algn="ctr" defTabSz="1200137">
              <a:lnSpc>
                <a:spcPct val="90000"/>
              </a:lnSpc>
              <a:spcAft>
                <a:spcPct val="35000"/>
              </a:spcAft>
            </a:pP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কর্মজীবনঃ</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১৯৬৩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খ্রিষ্টাব্দ</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থেকে</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২০০৭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খ্রিষ্টাব্দ</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পর্যন্ত</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তিনি</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চারুকলা</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ইনস্টিটিউটে</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অধ্যাপক</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হিসেবে</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কর্মরত</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ছিলেন</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endParaRPr lang="en-US" sz="2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13" name="TextBox 1"/>
          <p:cNvSpPr txBox="1"/>
          <p:nvPr/>
        </p:nvSpPr>
        <p:spPr>
          <a:xfrm>
            <a:off x="1028381" y="5087719"/>
            <a:ext cx="6516370" cy="1016690"/>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lIns="117564" tIns="58782" rIns="117564" bIns="58782">
            <a:prstTxWarp prst="textPlain">
              <a:avLst/>
            </a:prstTxWarp>
            <a:spAutoFit/>
          </a:bodyPr>
          <a:lstStyle/>
          <a:p>
            <a:pPr algn="ctr">
              <a:defRPr/>
            </a:pP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উল্লেখযোগ্য</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বইঃ</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ছবি</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আঁকা</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ছবি</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লেখা</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জয়নুল</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গল্প</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গুলিবিদ্ধ</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৭১’</a:t>
            </a:r>
            <a:endParaRPr lang="en-US" sz="2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14" name="TextBox 1"/>
          <p:cNvSpPr txBox="1"/>
          <p:nvPr/>
        </p:nvSpPr>
        <p:spPr>
          <a:xfrm>
            <a:off x="1135061" y="6296760"/>
            <a:ext cx="6516370" cy="939222"/>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lIns="117564" tIns="58782" rIns="117564" bIns="58782">
            <a:prstTxWarp prst="textPlain">
              <a:avLst/>
            </a:prstTxWarp>
            <a:spAutoFit/>
          </a:bodyPr>
          <a:lstStyle/>
          <a:p>
            <a:pPr algn="ctr" defTabSz="1543033">
              <a:lnSpc>
                <a:spcPct val="90000"/>
              </a:lnSpc>
              <a:spcAft>
                <a:spcPct val="35000"/>
              </a:spcAft>
            </a:pP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তিনি</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একুশের</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পদক</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এবং</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স্বাধীনতা</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পদক</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ছাড়াও</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অন্যান্য</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অনেক</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পুরস্কার</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ও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সম্মাননায়</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ভূষিত</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হয়</a:t>
            </a:r>
            <a:r>
              <a:rPr lang="en-US" sz="2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endParaRPr lang="en-US" sz="2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500"/>
                                        <p:tgtEl>
                                          <p:spTgt spid="7"/>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4)">
                                      <p:cBhvr>
                                        <p:cTn id="10" dur="500"/>
                                        <p:tgtEl>
                                          <p:spTgt spid="8"/>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4)">
                                      <p:cBhvr>
                                        <p:cTn id="13" dur="500"/>
                                        <p:tgtEl>
                                          <p:spTgt spid="9"/>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4)">
                                      <p:cBhvr>
                                        <p:cTn id="16" dur="500"/>
                                        <p:tgtEl>
                                          <p:spTgt spid="11"/>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4)">
                                      <p:cBhvr>
                                        <p:cTn id="19" dur="500"/>
                                        <p:tgtEl>
                                          <p:spTgt spid="12"/>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4)">
                                      <p:cBhvr>
                                        <p:cTn id="22" dur="500"/>
                                        <p:tgtEl>
                                          <p:spTgt spid="13"/>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4)">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19458"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Rounded Rectangle 4"/>
          <p:cNvSpPr/>
          <p:nvPr/>
        </p:nvSpPr>
        <p:spPr>
          <a:xfrm>
            <a:off x="4648200" y="381000"/>
            <a:ext cx="2057400" cy="762000"/>
          </a:xfrm>
          <a:prstGeom prst="roundRect">
            <a:avLst>
              <a:gd name="adj" fmla="val 0"/>
            </a:avLst>
          </a:prstGeom>
          <a:noFill/>
          <a:ln w="38100">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en-US" sz="4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শব্দার্থ</a:t>
            </a:r>
            <a:endParaRPr lang="en-US" sz="4600" dirty="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endParaRPr>
          </a:p>
        </p:txBody>
      </p:sp>
      <p:sp>
        <p:nvSpPr>
          <p:cNvPr id="6" name="Notched Right Arrow 5"/>
          <p:cNvSpPr/>
          <p:nvPr/>
        </p:nvSpPr>
        <p:spPr>
          <a:xfrm>
            <a:off x="2026948" y="3601455"/>
            <a:ext cx="2557521" cy="990541"/>
          </a:xfrm>
          <a:prstGeom prst="notchedRightArrow">
            <a:avLst>
              <a:gd name="adj1" fmla="val 50000"/>
              <a:gd name="adj2" fmla="val 32970"/>
            </a:avLst>
          </a:prstGeom>
          <a:noFill/>
          <a:ln w="76200">
            <a:solidFill>
              <a:srgbClr val="002060"/>
            </a:solidFill>
          </a:ln>
          <a:effectLst>
            <a:outerShdw blurRad="190500" dist="228600" dir="2700000" algn="ctr">
              <a:srgbClr val="000000">
                <a:alpha val="30000"/>
              </a:srgbClr>
            </a:outerShdw>
          </a:effectLst>
        </p:spPr>
        <p:style>
          <a:lnRef idx="2">
            <a:schemeClr val="accent2">
              <a:shade val="50000"/>
            </a:schemeClr>
          </a:lnRef>
          <a:fillRef idx="1">
            <a:schemeClr val="accent2"/>
          </a:fillRef>
          <a:effectRef idx="0">
            <a:schemeClr val="accent2"/>
          </a:effectRef>
          <a:fontRef idx="minor">
            <a:schemeClr val="lt1"/>
          </a:fontRef>
        </p:style>
        <p:txBody>
          <a:bodyPr lIns="117564" tIns="58782" rIns="117564" bIns="58782" rtlCol="0" anchor="ctr"/>
          <a:lstStyle/>
          <a:p>
            <a:pPr algn="ct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বাহার</a:t>
            </a:r>
            <a:r>
              <a:rPr lang="en-US" sz="3600" dirty="0" smtClean="0">
                <a:solidFill>
                  <a:schemeClr val="tx1"/>
                </a:solidFill>
                <a:latin typeface="NikoshBAN" panose="02000000000000000000" pitchFamily="2" charset="0"/>
                <a:cs typeface="NikoshBAN" panose="02000000000000000000" pitchFamily="2" charset="0"/>
              </a:rPr>
              <a:t> -</a:t>
            </a:r>
            <a:endParaRPr lang="en-US" sz="3600" dirty="0">
              <a:solidFill>
                <a:schemeClr val="tx1"/>
              </a:solidFill>
              <a:latin typeface="NikoshBAN" panose="02000000000000000000" pitchFamily="2" charset="0"/>
              <a:cs typeface="NikoshBAN" panose="02000000000000000000" pitchFamily="2" charset="0"/>
            </a:endParaRPr>
          </a:p>
        </p:txBody>
      </p:sp>
      <p:sp>
        <p:nvSpPr>
          <p:cNvPr id="7" name="Rounded Rectangle 6"/>
          <p:cNvSpPr/>
          <p:nvPr/>
        </p:nvSpPr>
        <p:spPr>
          <a:xfrm>
            <a:off x="7315200" y="1768115"/>
            <a:ext cx="4513494" cy="632214"/>
          </a:xfrm>
          <a:prstGeom prst="roundRect">
            <a:avLst>
              <a:gd name="adj" fmla="val 0"/>
            </a:avLst>
          </a:prstGeom>
          <a:noFill/>
          <a:ln w="38100">
            <a:solidFill>
              <a:srgbClr val="FF0000"/>
            </a:solid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একটি</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মাত্র</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রঙে</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গঠিত</a:t>
            </a:r>
            <a:r>
              <a:rPr lang="en-US" sz="3600" dirty="0" smtClean="0">
                <a:solidFill>
                  <a:schemeClr val="tx1"/>
                </a:solidFill>
                <a:latin typeface="NikoshBAN" panose="02000000000000000000" pitchFamily="2" charset="0"/>
                <a:cs typeface="NikoshBAN" panose="02000000000000000000" pitchFamily="2" charset="0"/>
              </a:rPr>
              <a:t> ।</a:t>
            </a:r>
            <a:endParaRPr lang="en-US" sz="3600" dirty="0">
              <a:solidFill>
                <a:schemeClr val="tx1"/>
              </a:solidFill>
              <a:latin typeface="NikoshBAN" panose="02000000000000000000" pitchFamily="2" charset="0"/>
              <a:cs typeface="NikoshBAN" panose="02000000000000000000" pitchFamily="2" charset="0"/>
            </a:endParaRPr>
          </a:p>
        </p:txBody>
      </p:sp>
      <p:sp>
        <p:nvSpPr>
          <p:cNvPr id="8" name="Rounded Rectangle 7"/>
          <p:cNvSpPr/>
          <p:nvPr/>
        </p:nvSpPr>
        <p:spPr>
          <a:xfrm>
            <a:off x="7805526" y="3800803"/>
            <a:ext cx="2666999" cy="591846"/>
          </a:xfrm>
          <a:prstGeom prst="roundRect">
            <a:avLst>
              <a:gd name="adj" fmla="val 0"/>
            </a:avLst>
          </a:prstGeom>
          <a:noFill/>
          <a:ln w="38100">
            <a:solidFill>
              <a:srgbClr val="FF0000"/>
            </a:solid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সৌন্দর্য্য</a:t>
            </a:r>
            <a:r>
              <a:rPr lang="en-US" sz="3600" dirty="0" smtClean="0">
                <a:solidFill>
                  <a:schemeClr val="tx1"/>
                </a:solidFill>
                <a:latin typeface="NikoshBAN" panose="02000000000000000000" pitchFamily="2" charset="0"/>
                <a:cs typeface="NikoshBAN" panose="02000000000000000000" pitchFamily="2" charset="0"/>
              </a:rPr>
              <a:t> ।</a:t>
            </a:r>
            <a:endParaRPr lang="en-US" sz="3600" dirty="0">
              <a:solidFill>
                <a:schemeClr val="tx1"/>
              </a:solidFill>
              <a:latin typeface="NikoshBAN" panose="02000000000000000000" pitchFamily="2" charset="0"/>
              <a:cs typeface="NikoshBAN" panose="02000000000000000000" pitchFamily="2" charset="0"/>
            </a:endParaRPr>
          </a:p>
        </p:txBody>
      </p:sp>
      <p:sp>
        <p:nvSpPr>
          <p:cNvPr id="9" name="Rounded Rectangle 8"/>
          <p:cNvSpPr/>
          <p:nvPr/>
        </p:nvSpPr>
        <p:spPr>
          <a:xfrm>
            <a:off x="7315200" y="5806045"/>
            <a:ext cx="3647652" cy="669671"/>
          </a:xfrm>
          <a:prstGeom prst="roundRect">
            <a:avLst>
              <a:gd name="adj" fmla="val 0"/>
            </a:avLst>
          </a:prstGeom>
          <a:noFill/>
          <a:ln w="38100">
            <a:solidFill>
              <a:srgbClr val="FF0000"/>
            </a:solid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উজ্জ্বলতা</a:t>
            </a:r>
            <a:r>
              <a:rPr lang="en-US" sz="3600" dirty="0" smtClean="0">
                <a:solidFill>
                  <a:schemeClr val="tx1"/>
                </a:solidFill>
                <a:latin typeface="NikoshBAN" panose="02000000000000000000" pitchFamily="2" charset="0"/>
                <a:cs typeface="NikoshBAN" panose="02000000000000000000" pitchFamily="2" charset="0"/>
              </a:rPr>
              <a:t> ।</a:t>
            </a:r>
            <a:endParaRPr lang="en-US" sz="3600" dirty="0">
              <a:solidFill>
                <a:schemeClr val="tx1"/>
              </a:solidFill>
              <a:latin typeface="NikoshBAN" panose="02000000000000000000" pitchFamily="2" charset="0"/>
              <a:cs typeface="NikoshBAN" panose="02000000000000000000" pitchFamily="2" charset="0"/>
            </a:endParaRPr>
          </a:p>
        </p:txBody>
      </p:sp>
      <p:sp>
        <p:nvSpPr>
          <p:cNvPr id="11" name="Notched Right Arrow 10"/>
          <p:cNvSpPr/>
          <p:nvPr/>
        </p:nvSpPr>
        <p:spPr>
          <a:xfrm>
            <a:off x="1991465" y="5562600"/>
            <a:ext cx="2428135" cy="990541"/>
          </a:xfrm>
          <a:prstGeom prst="notchedRightArrow">
            <a:avLst>
              <a:gd name="adj1" fmla="val 50000"/>
              <a:gd name="adj2" fmla="val 32970"/>
            </a:avLst>
          </a:prstGeom>
          <a:noFill/>
          <a:ln w="28575">
            <a:solidFill>
              <a:schemeClr val="tx1"/>
            </a:solidFill>
          </a:ln>
          <a:effectLst>
            <a:glow rad="101600">
              <a:schemeClr val="accent2">
                <a:satMod val="175000"/>
                <a:alpha val="40000"/>
              </a:schemeClr>
            </a:glow>
            <a:outerShdw blurRad="190500" dist="228600" dir="2700000" algn="ctr">
              <a:srgbClr val="000000">
                <a:alpha val="30000"/>
              </a:srgbClr>
            </a:outerShdw>
          </a:effectLst>
        </p:spPr>
        <p:style>
          <a:lnRef idx="2">
            <a:schemeClr val="accent2">
              <a:shade val="50000"/>
            </a:schemeClr>
          </a:lnRef>
          <a:fillRef idx="1">
            <a:schemeClr val="accent2"/>
          </a:fillRef>
          <a:effectRef idx="0">
            <a:schemeClr val="accent2"/>
          </a:effectRef>
          <a:fontRef idx="minor">
            <a:schemeClr val="lt1"/>
          </a:fontRef>
        </p:style>
        <p:txBody>
          <a:bodyPr lIns="117564" tIns="58782" rIns="117564" bIns="58782" rtlCol="0" anchor="ctr"/>
          <a:lstStyle/>
          <a:p>
            <a:pPr algn="ct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আভা</a:t>
            </a:r>
            <a:r>
              <a:rPr lang="en-US" sz="3600" dirty="0" smtClean="0">
                <a:solidFill>
                  <a:schemeClr val="tx1"/>
                </a:solidFill>
                <a:latin typeface="NikoshBAN" panose="02000000000000000000" pitchFamily="2" charset="0"/>
                <a:cs typeface="NikoshBAN" panose="02000000000000000000" pitchFamily="2" charset="0"/>
              </a:rPr>
              <a:t> -</a:t>
            </a:r>
            <a:endParaRPr lang="en-US" sz="3600" dirty="0">
              <a:solidFill>
                <a:schemeClr val="tx1"/>
              </a:solidFill>
              <a:latin typeface="NikoshBAN" panose="02000000000000000000" pitchFamily="2" charset="0"/>
              <a:cs typeface="NikoshBAN" panose="02000000000000000000" pitchFamily="2" charset="0"/>
            </a:endParaRPr>
          </a:p>
        </p:txBody>
      </p:sp>
      <p:sp>
        <p:nvSpPr>
          <p:cNvPr id="12" name="Notched Right Arrow 11"/>
          <p:cNvSpPr/>
          <p:nvPr/>
        </p:nvSpPr>
        <p:spPr>
          <a:xfrm>
            <a:off x="1447800" y="1768115"/>
            <a:ext cx="2676978" cy="990541"/>
          </a:xfrm>
          <a:prstGeom prst="notchedRightArrow">
            <a:avLst>
              <a:gd name="adj1" fmla="val 50000"/>
              <a:gd name="adj2" fmla="val 32970"/>
            </a:avLst>
          </a:prstGeom>
          <a:noFill/>
          <a:ln w="28575">
            <a:solidFill>
              <a:srgbClr val="002060"/>
            </a:solidFill>
          </a:ln>
          <a:effectLst>
            <a:glow rad="101600">
              <a:schemeClr val="accent2">
                <a:satMod val="175000"/>
                <a:alpha val="40000"/>
              </a:schemeClr>
            </a:glow>
            <a:outerShdw blurRad="190500" dist="228600" dir="2700000" algn="ctr">
              <a:srgbClr val="000000">
                <a:alpha val="30000"/>
              </a:srgbClr>
            </a:outerShdw>
          </a:effectLst>
        </p:spPr>
        <p:style>
          <a:lnRef idx="2">
            <a:schemeClr val="accent2">
              <a:shade val="50000"/>
            </a:schemeClr>
          </a:lnRef>
          <a:fillRef idx="1">
            <a:schemeClr val="accent2"/>
          </a:fillRef>
          <a:effectRef idx="0">
            <a:schemeClr val="accent2"/>
          </a:effectRef>
          <a:fontRef idx="minor">
            <a:schemeClr val="lt1"/>
          </a:fontRef>
        </p:style>
        <p:txBody>
          <a:bodyPr lIns="117564" tIns="58782" rIns="117564" bIns="58782" rtlCol="0" anchor="ctr"/>
          <a:lstStyle/>
          <a:p>
            <a:r>
              <a:rPr lang="en-US" sz="3600" dirty="0" err="1" smtClean="0">
                <a:solidFill>
                  <a:schemeClr val="tx1"/>
                </a:solidFill>
                <a:latin typeface="NikoshBAN" panose="02000000000000000000" pitchFamily="2" charset="0"/>
                <a:cs typeface="NikoshBAN" panose="02000000000000000000" pitchFamily="2" charset="0"/>
              </a:rPr>
              <a:t>মৌলিক</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রং</a:t>
            </a:r>
            <a:r>
              <a:rPr lang="en-US" sz="3600" dirty="0" smtClean="0">
                <a:solidFill>
                  <a:schemeClr val="tx1"/>
                </a:solidFill>
                <a:latin typeface="NikoshBAN" panose="02000000000000000000" pitchFamily="2" charset="0"/>
                <a:cs typeface="NikoshBAN" panose="02000000000000000000" pitchFamily="2" charset="0"/>
              </a:rPr>
              <a:t>-</a:t>
            </a:r>
            <a:endParaRPr lang="en-US" sz="3600" dirty="0">
              <a:solidFill>
                <a:schemeClr val="tx1"/>
              </a:solidFill>
              <a:latin typeface="NikoshBAN" panose="02000000000000000000" pitchFamily="2" charset="0"/>
              <a:cs typeface="NikoshBAN" panose="02000000000000000000" pitchFamily="2" charset="0"/>
            </a:endParaRPr>
          </a:p>
        </p:txBody>
      </p:sp>
      <p:pic>
        <p:nvPicPr>
          <p:cNvPr id="13" name="Picture 11"/>
          <p:cNvPicPr>
            <a:picLocks noChangeAspect="1"/>
          </p:cNvPicPr>
          <p:nvPr/>
        </p:nvPicPr>
        <p:blipFill>
          <a:blip r:embed="rId2" cstate="print"/>
          <a:srcRect/>
          <a:stretch>
            <a:fillRect/>
          </a:stretch>
        </p:blipFill>
        <p:spPr bwMode="auto">
          <a:xfrm>
            <a:off x="4584469" y="1501702"/>
            <a:ext cx="2412278" cy="1452804"/>
          </a:xfrm>
          <a:prstGeom prst="roundRect">
            <a:avLst>
              <a:gd name="adj" fmla="val 4167"/>
            </a:avLst>
          </a:prstGeom>
          <a:noFill/>
          <a:ln w="28575" cap="sq">
            <a:solidFill>
              <a:srgbClr val="EAEAEA"/>
            </a:solidFill>
            <a:miter lim="800000"/>
          </a:ln>
          <a:effectLst>
            <a:reflection blurRad="12700" stA="33000" endPos="28000" dist="5000" dir="5400000" sy="-100000" algn="bl" rotWithShape="0"/>
          </a:effec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993" y="3368138"/>
            <a:ext cx="2438400" cy="1470098"/>
          </a:xfrm>
          <a:prstGeom prst="rect">
            <a:avLst/>
          </a:prstGeom>
          <a:noFill/>
          <a:ln w="28575">
            <a:solidFill>
              <a:schemeClr val="tx1"/>
            </a:solidFill>
          </a:ln>
          <a:effectLst>
            <a:glow rad="228600">
              <a:schemeClr val="accent5">
                <a:satMod val="175000"/>
                <a:alpha val="40000"/>
              </a:schemeClr>
            </a:glow>
            <a:outerShdw blurRad="190500" dist="228600" dir="2700000" algn="ctr">
              <a:srgbClr val="000000">
                <a:alpha val="30000"/>
              </a:srgbClr>
            </a:outerShdw>
          </a:effectLst>
        </p:spPr>
      </p:pic>
      <p:pic>
        <p:nvPicPr>
          <p:cNvPr id="15" name="Picture 3"/>
          <p:cNvPicPr>
            <a:picLocks noChangeAspect="1" noChangeArrowheads="1"/>
          </p:cNvPicPr>
          <p:nvPr/>
        </p:nvPicPr>
        <p:blipFill>
          <a:blip r:embed="rId4" cstate="print"/>
          <a:srcRect/>
          <a:stretch>
            <a:fillRect/>
          </a:stretch>
        </p:blipFill>
        <p:spPr bwMode="auto">
          <a:xfrm>
            <a:off x="4648200" y="5486400"/>
            <a:ext cx="2488478" cy="1488939"/>
          </a:xfrm>
          <a:prstGeom prst="rect">
            <a:avLst/>
          </a:prstGeom>
          <a:noFill/>
          <a:ln w="28575">
            <a:solidFill>
              <a:schemeClr val="tx1"/>
            </a:solidFill>
          </a:ln>
          <a:effectLst>
            <a:glow rad="139700">
              <a:schemeClr val="accent1">
                <a:satMod val="175000"/>
                <a:alpha val="40000"/>
              </a:schemeClr>
            </a:glow>
            <a:outerShdw blurRad="190500" dist="228600" dir="2700000" algn="ctr">
              <a:srgbClr val="000000">
                <a:alpha val="30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3"/>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3"/>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strVal val="#ppt_w+.3"/>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animEffect transition="in" filter="fade">
                                      <p:cBhvr>
                                        <p:cTn id="29" dur="1000"/>
                                        <p:tgtEl>
                                          <p:spTgt spid="14"/>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strVal val="#ppt_w+.3"/>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Effect transition="in" filter="fade">
                                      <p:cBhvr>
                                        <p:cTn id="34" dur="1000"/>
                                        <p:tgtEl>
                                          <p:spTgt spid="8"/>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strVal val="#ppt_w+.3"/>
                                          </p:val>
                                        </p:tav>
                                        <p:tav tm="100000">
                                          <p:val>
                                            <p:strVal val="#ppt_w"/>
                                          </p:val>
                                        </p:tav>
                                      </p:tavLst>
                                    </p:anim>
                                    <p:anim calcmode="lin" valueType="num">
                                      <p:cBhvr>
                                        <p:cTn id="38" dur="1000" fill="hold"/>
                                        <p:tgtEl>
                                          <p:spTgt spid="11"/>
                                        </p:tgtEl>
                                        <p:attrNameLst>
                                          <p:attrName>ppt_h</p:attrName>
                                        </p:attrNameLst>
                                      </p:cBhvr>
                                      <p:tavLst>
                                        <p:tav tm="0">
                                          <p:val>
                                            <p:strVal val="#ppt_h"/>
                                          </p:val>
                                        </p:tav>
                                        <p:tav tm="100000">
                                          <p:val>
                                            <p:strVal val="#ppt_h"/>
                                          </p:val>
                                        </p:tav>
                                      </p:tavLst>
                                    </p:anim>
                                    <p:animEffect transition="in" filter="fade">
                                      <p:cBhvr>
                                        <p:cTn id="39" dur="1000"/>
                                        <p:tgtEl>
                                          <p:spTgt spid="11"/>
                                        </p:tgtEl>
                                      </p:cBhvr>
                                    </p:animEffect>
                                  </p:childTnLst>
                                </p:cTn>
                              </p:par>
                              <p:par>
                                <p:cTn id="40" presetID="50" presetClass="entr" presetSubtype="0" decel="10000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strVal val="#ppt_w+.3"/>
                                          </p:val>
                                        </p:tav>
                                        <p:tav tm="100000">
                                          <p:val>
                                            <p:strVal val="#ppt_w"/>
                                          </p:val>
                                        </p:tav>
                                      </p:tavLst>
                                    </p:anim>
                                    <p:anim calcmode="lin" valueType="num">
                                      <p:cBhvr>
                                        <p:cTn id="43" dur="1000" fill="hold"/>
                                        <p:tgtEl>
                                          <p:spTgt spid="15"/>
                                        </p:tgtEl>
                                        <p:attrNameLst>
                                          <p:attrName>ppt_h</p:attrName>
                                        </p:attrNameLst>
                                      </p:cBhvr>
                                      <p:tavLst>
                                        <p:tav tm="0">
                                          <p:val>
                                            <p:strVal val="#ppt_h"/>
                                          </p:val>
                                        </p:tav>
                                        <p:tav tm="100000">
                                          <p:val>
                                            <p:strVal val="#ppt_h"/>
                                          </p:val>
                                        </p:tav>
                                      </p:tavLst>
                                    </p:anim>
                                    <p:animEffect transition="in" filter="fade">
                                      <p:cBhvr>
                                        <p:cTn id="44" dur="1000"/>
                                        <p:tgtEl>
                                          <p:spTgt spid="15"/>
                                        </p:tgtEl>
                                      </p:cBhvr>
                                    </p:animEffect>
                                  </p:childTnLst>
                                </p:cTn>
                              </p:par>
                              <p:par>
                                <p:cTn id="45" presetID="50"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1000" fill="hold"/>
                                        <p:tgtEl>
                                          <p:spTgt spid="9"/>
                                        </p:tgtEl>
                                        <p:attrNameLst>
                                          <p:attrName>ppt_w</p:attrName>
                                        </p:attrNameLst>
                                      </p:cBhvr>
                                      <p:tavLst>
                                        <p:tav tm="0">
                                          <p:val>
                                            <p:strVal val="#ppt_w+.3"/>
                                          </p:val>
                                        </p:tav>
                                        <p:tav tm="100000">
                                          <p:val>
                                            <p:strVal val="#ppt_w"/>
                                          </p:val>
                                        </p:tav>
                                      </p:tavLst>
                                    </p:anim>
                                    <p:anim calcmode="lin" valueType="num">
                                      <p:cBhvr>
                                        <p:cTn id="48" dur="1000" fill="hold"/>
                                        <p:tgtEl>
                                          <p:spTgt spid="9"/>
                                        </p:tgtEl>
                                        <p:attrNameLst>
                                          <p:attrName>ppt_h</p:attrName>
                                        </p:attrNameLst>
                                      </p:cBhvr>
                                      <p:tavLst>
                                        <p:tav tm="0">
                                          <p:val>
                                            <p:strVal val="#ppt_h"/>
                                          </p:val>
                                        </p:tav>
                                        <p:tav tm="100000">
                                          <p:val>
                                            <p:strVal val="#ppt_h"/>
                                          </p:val>
                                        </p:tav>
                                      </p:tavLst>
                                    </p:anim>
                                    <p:animEffect transition="in" filter="fade">
                                      <p:cBhvr>
                                        <p:cTn id="4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Lst>
  </p:timing>
</p:sld>
</file>

<file path=ppt/theme/theme1.xml><?xml version="1.0" encoding="utf-8"?>
<a:theme xmlns:a="http://schemas.openxmlformats.org/drawingml/2006/main" name="Office Them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3031</TotalTime>
  <Words>648</Words>
  <Application>Microsoft Office PowerPoint</Application>
  <PresentationFormat>Custom</PresentationFormat>
  <Paragraphs>92</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NAYEM NIHAD NCC</cp:lastModifiedBy>
  <cp:revision>406</cp:revision>
  <dcterms:created xsi:type="dcterms:W3CDTF">2015-03-29T01:14:49Z</dcterms:created>
  <dcterms:modified xsi:type="dcterms:W3CDTF">2020-05-22T21:47:37Z</dcterms:modified>
</cp:coreProperties>
</file>