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7" r:id="rId2"/>
    <p:sldId id="265" r:id="rId3"/>
    <p:sldId id="375" r:id="rId4"/>
    <p:sldId id="361" r:id="rId5"/>
    <p:sldId id="370" r:id="rId6"/>
    <p:sldId id="311" r:id="rId7"/>
    <p:sldId id="285" r:id="rId8"/>
    <p:sldId id="342" r:id="rId9"/>
    <p:sldId id="350" r:id="rId10"/>
    <p:sldId id="323" r:id="rId11"/>
    <p:sldId id="377" r:id="rId12"/>
    <p:sldId id="363" r:id="rId13"/>
    <p:sldId id="332" r:id="rId14"/>
    <p:sldId id="345" r:id="rId15"/>
    <p:sldId id="357" r:id="rId16"/>
    <p:sldId id="366" r:id="rId17"/>
    <p:sldId id="372" r:id="rId18"/>
    <p:sldId id="371" r:id="rId19"/>
    <p:sldId id="373" r:id="rId20"/>
    <p:sldId id="296" r:id="rId21"/>
    <p:sldId id="376" r:id="rId22"/>
    <p:sldId id="381" r:id="rId23"/>
    <p:sldId id="374" r:id="rId24"/>
  </p:sldIdLst>
  <p:sldSz cx="12801600" cy="77724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87822" algn="l" rtl="0" fontAlgn="base">
      <a:spcBef>
        <a:spcPct val="0"/>
      </a:spcBef>
      <a:spcAft>
        <a:spcPct val="0"/>
      </a:spcAft>
      <a:defRPr kern="1200">
        <a:solidFill>
          <a:schemeClr val="tx1"/>
        </a:solidFill>
        <a:latin typeface="Arial" charset="0"/>
        <a:ea typeface="+mn-ea"/>
        <a:cs typeface="Arial" charset="0"/>
      </a:defRPr>
    </a:lvl2pPr>
    <a:lvl3pPr marL="1175644" algn="l" rtl="0" fontAlgn="base">
      <a:spcBef>
        <a:spcPct val="0"/>
      </a:spcBef>
      <a:spcAft>
        <a:spcPct val="0"/>
      </a:spcAft>
      <a:defRPr kern="1200">
        <a:solidFill>
          <a:schemeClr val="tx1"/>
        </a:solidFill>
        <a:latin typeface="Arial" charset="0"/>
        <a:ea typeface="+mn-ea"/>
        <a:cs typeface="Arial" charset="0"/>
      </a:defRPr>
    </a:lvl3pPr>
    <a:lvl4pPr marL="1763466" algn="l" rtl="0" fontAlgn="base">
      <a:spcBef>
        <a:spcPct val="0"/>
      </a:spcBef>
      <a:spcAft>
        <a:spcPct val="0"/>
      </a:spcAft>
      <a:defRPr kern="1200">
        <a:solidFill>
          <a:schemeClr val="tx1"/>
        </a:solidFill>
        <a:latin typeface="Arial" charset="0"/>
        <a:ea typeface="+mn-ea"/>
        <a:cs typeface="Arial" charset="0"/>
      </a:defRPr>
    </a:lvl4pPr>
    <a:lvl5pPr marL="2351288" algn="l" rtl="0" fontAlgn="base">
      <a:spcBef>
        <a:spcPct val="0"/>
      </a:spcBef>
      <a:spcAft>
        <a:spcPct val="0"/>
      </a:spcAft>
      <a:defRPr kern="1200">
        <a:solidFill>
          <a:schemeClr val="tx1"/>
        </a:solidFill>
        <a:latin typeface="Arial" charset="0"/>
        <a:ea typeface="+mn-ea"/>
        <a:cs typeface="Arial" charset="0"/>
      </a:defRPr>
    </a:lvl5pPr>
    <a:lvl6pPr marL="2939110" algn="l" defTabSz="1175644" rtl="0" eaLnBrk="1" latinLnBrk="0" hangingPunct="1">
      <a:defRPr kern="1200">
        <a:solidFill>
          <a:schemeClr val="tx1"/>
        </a:solidFill>
        <a:latin typeface="Arial" charset="0"/>
        <a:ea typeface="+mn-ea"/>
        <a:cs typeface="Arial" charset="0"/>
      </a:defRPr>
    </a:lvl6pPr>
    <a:lvl7pPr marL="3526932" algn="l" defTabSz="1175644" rtl="0" eaLnBrk="1" latinLnBrk="0" hangingPunct="1">
      <a:defRPr kern="1200">
        <a:solidFill>
          <a:schemeClr val="tx1"/>
        </a:solidFill>
        <a:latin typeface="Arial" charset="0"/>
        <a:ea typeface="+mn-ea"/>
        <a:cs typeface="Arial" charset="0"/>
      </a:defRPr>
    </a:lvl7pPr>
    <a:lvl8pPr marL="4114754" algn="l" defTabSz="1175644" rtl="0" eaLnBrk="1" latinLnBrk="0" hangingPunct="1">
      <a:defRPr kern="1200">
        <a:solidFill>
          <a:schemeClr val="tx1"/>
        </a:solidFill>
        <a:latin typeface="Arial" charset="0"/>
        <a:ea typeface="+mn-ea"/>
        <a:cs typeface="Arial" charset="0"/>
      </a:defRPr>
    </a:lvl8pPr>
    <a:lvl9pPr marL="4702576" algn="l" defTabSz="117564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48">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CC00FF"/>
    <a:srgbClr val="FF0066"/>
    <a:srgbClr val="5ED074"/>
    <a:srgbClr val="61337D"/>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62" d="100"/>
          <a:sy n="62" d="100"/>
        </p:scale>
        <p:origin x="876" y="48"/>
      </p:cViewPr>
      <p:guideLst>
        <p:guide orient="horz" pos="2448"/>
        <p:guide pos="403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CB03EFB7-6442-4194-992C-84CACE78B0BB}" type="datetimeFigureOut">
              <a:rPr lang="en-US"/>
              <a:pPr>
                <a:defRPr/>
              </a:pPr>
              <a:t>5/22/2020</a:t>
            </a:fld>
            <a:endParaRPr lang="en-US"/>
          </a:p>
        </p:txBody>
      </p:sp>
      <p:sp>
        <p:nvSpPr>
          <p:cNvPr id="13316" name="Rectangle 4"/>
          <p:cNvSpPr>
            <a:spLocks noGrp="1" noRot="1" noChangeAspect="1" noChangeArrowheads="1" noTextEdit="1"/>
          </p:cNvSpPr>
          <p:nvPr>
            <p:ph type="sldImg" idx="2"/>
          </p:nvPr>
        </p:nvSpPr>
        <p:spPr bwMode="auto">
          <a:xfrm>
            <a:off x="606425" y="685800"/>
            <a:ext cx="564515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555504E-D3E5-44E8-8884-FC5036C11BB9}" type="slidenum">
              <a:rPr lang="en-US"/>
              <a:pPr>
                <a:defRPr/>
              </a:pPr>
              <a:t>‹#›</a:t>
            </a:fld>
            <a:endParaRPr lang="en-US"/>
          </a:p>
        </p:txBody>
      </p:sp>
    </p:spTree>
    <p:extLst>
      <p:ext uri="{BB962C8B-B14F-4D97-AF65-F5344CB8AC3E}">
        <p14:creationId xmlns:p14="http://schemas.microsoft.com/office/powerpoint/2010/main" val="2330008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Calibri" pitchFamily="34" charset="0"/>
        <a:ea typeface="+mn-ea"/>
        <a:cs typeface="+mn-cs"/>
      </a:defRPr>
    </a:lvl1pPr>
    <a:lvl2pPr marL="587822" algn="l" rtl="0" eaLnBrk="0" fontAlgn="base" hangingPunct="0">
      <a:spcBef>
        <a:spcPct val="30000"/>
      </a:spcBef>
      <a:spcAft>
        <a:spcPct val="0"/>
      </a:spcAft>
      <a:defRPr sz="1500" kern="1200">
        <a:solidFill>
          <a:schemeClr val="tx1"/>
        </a:solidFill>
        <a:latin typeface="Calibri" pitchFamily="34" charset="0"/>
        <a:ea typeface="+mn-ea"/>
        <a:cs typeface="+mn-cs"/>
      </a:defRPr>
    </a:lvl2pPr>
    <a:lvl3pPr marL="1175644" algn="l" rtl="0" eaLnBrk="0" fontAlgn="base" hangingPunct="0">
      <a:spcBef>
        <a:spcPct val="30000"/>
      </a:spcBef>
      <a:spcAft>
        <a:spcPct val="0"/>
      </a:spcAft>
      <a:defRPr sz="1500" kern="1200">
        <a:solidFill>
          <a:schemeClr val="tx1"/>
        </a:solidFill>
        <a:latin typeface="Calibri" pitchFamily="34" charset="0"/>
        <a:ea typeface="+mn-ea"/>
        <a:cs typeface="+mn-cs"/>
      </a:defRPr>
    </a:lvl3pPr>
    <a:lvl4pPr marL="1763466" algn="l" rtl="0" eaLnBrk="0" fontAlgn="base" hangingPunct="0">
      <a:spcBef>
        <a:spcPct val="30000"/>
      </a:spcBef>
      <a:spcAft>
        <a:spcPct val="0"/>
      </a:spcAft>
      <a:defRPr sz="1500" kern="1200">
        <a:solidFill>
          <a:schemeClr val="tx1"/>
        </a:solidFill>
        <a:latin typeface="Calibri" pitchFamily="34" charset="0"/>
        <a:ea typeface="+mn-ea"/>
        <a:cs typeface="+mn-cs"/>
      </a:defRPr>
    </a:lvl4pPr>
    <a:lvl5pPr marL="2351288" algn="l" rtl="0" eaLnBrk="0" fontAlgn="base" hangingPunct="0">
      <a:spcBef>
        <a:spcPct val="30000"/>
      </a:spcBef>
      <a:spcAft>
        <a:spcPct val="0"/>
      </a:spcAft>
      <a:defRPr sz="1500" kern="1200">
        <a:solidFill>
          <a:schemeClr val="tx1"/>
        </a:solidFill>
        <a:latin typeface="Calibri" pitchFamily="34" charset="0"/>
        <a:ea typeface="+mn-ea"/>
        <a:cs typeface="+mn-cs"/>
      </a:defRPr>
    </a:lvl5pPr>
    <a:lvl6pPr marL="2939110" algn="l" defTabSz="1175644" rtl="0" eaLnBrk="1" latinLnBrk="0" hangingPunct="1">
      <a:defRPr sz="1500" kern="1200">
        <a:solidFill>
          <a:schemeClr val="tx1"/>
        </a:solidFill>
        <a:latin typeface="+mn-lt"/>
        <a:ea typeface="+mn-ea"/>
        <a:cs typeface="+mn-cs"/>
      </a:defRPr>
    </a:lvl6pPr>
    <a:lvl7pPr marL="3526932" algn="l" defTabSz="1175644" rtl="0" eaLnBrk="1" latinLnBrk="0" hangingPunct="1">
      <a:defRPr sz="1500" kern="1200">
        <a:solidFill>
          <a:schemeClr val="tx1"/>
        </a:solidFill>
        <a:latin typeface="+mn-lt"/>
        <a:ea typeface="+mn-ea"/>
        <a:cs typeface="+mn-cs"/>
      </a:defRPr>
    </a:lvl7pPr>
    <a:lvl8pPr marL="4114754" algn="l" defTabSz="1175644" rtl="0" eaLnBrk="1" latinLnBrk="0" hangingPunct="1">
      <a:defRPr sz="1500" kern="1200">
        <a:solidFill>
          <a:schemeClr val="tx1"/>
        </a:solidFill>
        <a:latin typeface="+mn-lt"/>
        <a:ea typeface="+mn-ea"/>
        <a:cs typeface="+mn-cs"/>
      </a:defRPr>
    </a:lvl8pPr>
    <a:lvl9pPr marL="4702576" algn="l" defTabSz="11756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685800"/>
            <a:ext cx="56451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55504E-D3E5-44E8-8884-FC5036C11BB9}" type="slidenum">
              <a:rPr lang="en-US" smtClean="0"/>
              <a:pPr>
                <a:defRPr/>
              </a:pPr>
              <a:t>6</a:t>
            </a:fld>
            <a:endParaRPr lang="en-US"/>
          </a:p>
        </p:txBody>
      </p:sp>
    </p:spTree>
    <p:extLst>
      <p:ext uri="{BB962C8B-B14F-4D97-AF65-F5344CB8AC3E}">
        <p14:creationId xmlns:p14="http://schemas.microsoft.com/office/powerpoint/2010/main" val="177773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2"/>
            <a:ext cx="1088136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4404360"/>
            <a:ext cx="8961120" cy="198628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B7658A-61F2-41FA-8CAF-BD0149E5BFBD}" type="datetimeFigureOut">
              <a:rPr lang="en-US"/>
              <a:pPr>
                <a:defRPr/>
              </a:pPr>
              <a:t>5/22/2020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26FD49-F9DA-4B0A-830C-61C450DC0B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BD97D0-187E-4474-B161-0FAF727C3F4F}" type="datetimeFigureOut">
              <a:rPr lang="en-US"/>
              <a:pPr>
                <a:defRPr/>
              </a:pPr>
              <a:t>5/22/2020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999A13-0DA5-42A6-A9F6-03FF051B89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11257"/>
            <a:ext cx="288036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0080" y="311257"/>
            <a:ext cx="842772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DE4479-5629-4FBA-B5C5-86BDCCADAF50}" type="datetimeFigureOut">
              <a:rPr lang="en-US"/>
              <a:pPr>
                <a:defRPr/>
              </a:pPr>
              <a:t>5/22/2020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F03AC2-0DC4-47B9-B455-D0DF575CCA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E1F5A3-DCB1-4A24-A6A4-BFD2F9874B67}" type="datetimeFigureOut">
              <a:rPr lang="en-US"/>
              <a:pPr>
                <a:defRPr/>
              </a:pPr>
              <a:t>5/22/2020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1EF591-5B78-46C0-AA93-6F3D086199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87"/>
            <a:ext cx="10881360" cy="1543685"/>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523092-C2ED-4BBC-8FCD-E191648D36F4}" type="datetimeFigureOut">
              <a:rPr lang="en-US"/>
              <a:pPr>
                <a:defRPr/>
              </a:pPr>
              <a:t>5/22/2020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CBC44F-27B0-433B-A39D-A1D1DD5BB3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0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74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E0E8AB-08EA-4C1C-90E9-85D3A3CD390F}" type="datetimeFigureOut">
              <a:rPr lang="en-US"/>
              <a:pPr>
                <a:defRPr/>
              </a:pPr>
              <a:t>5/22/2020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7B4E81-EE88-4A35-B8DD-3FF1E0FD1C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6"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503036"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4E86C8-B4A8-4FDD-A2AD-CB9518E4F339}" type="datetimeFigureOut">
              <a:rPr lang="en-US"/>
              <a:pPr>
                <a:defRPr/>
              </a:pPr>
              <a:t>5/22/2020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6935CE-2300-41AE-AE68-7D3E52AABD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E79110-E85D-4B45-A0B6-F93D9506EEF7}" type="datetimeFigureOut">
              <a:rPr lang="en-US"/>
              <a:pPr>
                <a:defRPr/>
              </a:pPr>
              <a:t>5/22/2020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F9EBE7-9240-4BD3-B159-FCD61F31C7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8307F9-16EB-4B77-B0E5-6890338F890D}" type="datetimeFigureOut">
              <a:rPr lang="en-US"/>
              <a:pPr>
                <a:defRPr/>
              </a:pPr>
              <a:t>5/22/2020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2C00AE-AACA-4103-A5CB-E8DA64B2A9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09457"/>
            <a:ext cx="4211638" cy="131699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5005070" y="309457"/>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1" y="1626447"/>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C0C849-3476-47C9-8966-234958850477}" type="datetimeFigureOut">
              <a:rPr lang="en-US"/>
              <a:pPr>
                <a:defRPr/>
              </a:pPr>
              <a:t>5/22/2020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3E2799-ECFA-4EE0-97E5-F5C60327A4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5440680"/>
            <a:ext cx="7680960" cy="642303"/>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2509203" y="694478"/>
            <a:ext cx="7680960" cy="4663440"/>
          </a:xfrm>
        </p:spPr>
        <p:txBody>
          <a:bodyPr rtlCol="0">
            <a:normAutofit/>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pPr lvl="0"/>
            <a:endParaRPr lang="en-US" noProof="0"/>
          </a:p>
        </p:txBody>
      </p:sp>
      <p:sp>
        <p:nvSpPr>
          <p:cNvPr id="4" name="Text Placeholder 3"/>
          <p:cNvSpPr>
            <a:spLocks noGrp="1"/>
          </p:cNvSpPr>
          <p:nvPr>
            <p:ph type="body" sz="half" idx="2"/>
          </p:nvPr>
        </p:nvSpPr>
        <p:spPr>
          <a:xfrm>
            <a:off x="2509203"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2DAD9C-AB96-4F54-8CAD-C6DAFE3DB59D}" type="datetimeFigureOut">
              <a:rPr lang="en-US"/>
              <a:pPr>
                <a:defRPr/>
              </a:pPr>
              <a:t>5/22/2020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B15348-025F-43FC-8BB6-F78A3570BB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0080" y="311256"/>
            <a:ext cx="11521440" cy="1295400"/>
          </a:xfrm>
          <a:prstGeom prst="rect">
            <a:avLst/>
          </a:prstGeom>
          <a:noFill/>
          <a:ln w="9525">
            <a:noFill/>
            <a:miter lim="800000"/>
            <a:headEnd/>
            <a:tailEnd/>
          </a:ln>
        </p:spPr>
        <p:txBody>
          <a:bodyPr vert="horz" wrap="square" lIns="117564" tIns="58782" rIns="117564" bIns="5878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40080" y="1813560"/>
            <a:ext cx="11521440" cy="5129425"/>
          </a:xfrm>
          <a:prstGeom prst="rect">
            <a:avLst/>
          </a:prstGeom>
          <a:noFill/>
          <a:ln w="9525">
            <a:noFill/>
            <a:miter lim="800000"/>
            <a:headEnd/>
            <a:tailEnd/>
          </a:ln>
        </p:spPr>
        <p:txBody>
          <a:bodyPr vert="horz" wrap="square" lIns="117564" tIns="58782" rIns="117564" bIns="587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0080" y="7203864"/>
            <a:ext cx="2987040" cy="413808"/>
          </a:xfrm>
          <a:prstGeom prst="rect">
            <a:avLst/>
          </a:prstGeom>
        </p:spPr>
        <p:txBody>
          <a:bodyPr vert="horz" lIns="117564" tIns="58782" rIns="117564" bIns="58782" rtlCol="0" anchor="ctr"/>
          <a:lstStyle>
            <a:lvl1pPr algn="l" fontAlgn="auto">
              <a:spcBef>
                <a:spcPts val="0"/>
              </a:spcBef>
              <a:spcAft>
                <a:spcPts val="0"/>
              </a:spcAft>
              <a:defRPr sz="1500">
                <a:solidFill>
                  <a:schemeClr val="tx1">
                    <a:tint val="75000"/>
                  </a:schemeClr>
                </a:solidFill>
                <a:latin typeface="+mn-lt"/>
                <a:cs typeface="+mn-cs"/>
              </a:defRPr>
            </a:lvl1pPr>
          </a:lstStyle>
          <a:p>
            <a:pPr>
              <a:defRPr/>
            </a:pPr>
            <a:fld id="{9745E3CE-1ABF-43C8-95EC-4FEA9D9ACBEB}" type="datetimeFigureOut">
              <a:rPr lang="en-US"/>
              <a:pPr>
                <a:defRPr/>
              </a:pPr>
              <a:t>5/22/2020</a:t>
            </a:fld>
            <a:endParaRPr lang="en-US"/>
          </a:p>
        </p:txBody>
      </p:sp>
      <p:sp>
        <p:nvSpPr>
          <p:cNvPr id="5" name="Footer Placeholder 4"/>
          <p:cNvSpPr>
            <a:spLocks noGrp="1"/>
          </p:cNvSpPr>
          <p:nvPr>
            <p:ph type="ftr" sz="quarter" idx="3"/>
          </p:nvPr>
        </p:nvSpPr>
        <p:spPr>
          <a:xfrm>
            <a:off x="4373880" y="7203864"/>
            <a:ext cx="4053840" cy="413808"/>
          </a:xfrm>
          <a:prstGeom prst="rect">
            <a:avLst/>
          </a:prstGeom>
        </p:spPr>
        <p:txBody>
          <a:bodyPr vert="horz" lIns="117564" tIns="58782" rIns="117564" bIns="58782" rtlCol="0" anchor="ctr"/>
          <a:lstStyle>
            <a:lvl1pPr algn="ctr" fontAlgn="auto">
              <a:spcBef>
                <a:spcPts val="0"/>
              </a:spcBef>
              <a:spcAft>
                <a:spcPts val="0"/>
              </a:spcAft>
              <a:defRPr sz="15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174480" y="7203864"/>
            <a:ext cx="2987040" cy="413808"/>
          </a:xfrm>
          <a:prstGeom prst="rect">
            <a:avLst/>
          </a:prstGeom>
        </p:spPr>
        <p:txBody>
          <a:bodyPr vert="horz" lIns="117564" tIns="58782" rIns="117564" bIns="58782" rtlCol="0" anchor="ctr"/>
          <a:lstStyle>
            <a:lvl1pPr algn="r" fontAlgn="auto">
              <a:spcBef>
                <a:spcPts val="0"/>
              </a:spcBef>
              <a:spcAft>
                <a:spcPts val="0"/>
              </a:spcAft>
              <a:defRPr sz="1500">
                <a:solidFill>
                  <a:schemeClr val="tx1">
                    <a:tint val="75000"/>
                  </a:schemeClr>
                </a:solidFill>
                <a:latin typeface="+mn-lt"/>
                <a:cs typeface="+mn-cs"/>
              </a:defRPr>
            </a:lvl1pPr>
          </a:lstStyle>
          <a:p>
            <a:pPr>
              <a:defRPr/>
            </a:pPr>
            <a:fld id="{80F98EEF-0D6B-453F-A97D-74393A7193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5700" kern="1200">
          <a:solidFill>
            <a:schemeClr val="tx1"/>
          </a:solidFill>
          <a:latin typeface="+mj-lt"/>
          <a:ea typeface="+mj-ea"/>
          <a:cs typeface="+mj-cs"/>
        </a:defRPr>
      </a:lvl1pPr>
      <a:lvl2pPr algn="ctr" rtl="0" eaLnBrk="0" fontAlgn="base" hangingPunct="0">
        <a:spcBef>
          <a:spcPct val="0"/>
        </a:spcBef>
        <a:spcAft>
          <a:spcPct val="0"/>
        </a:spcAft>
        <a:defRPr sz="5700">
          <a:solidFill>
            <a:schemeClr val="tx1"/>
          </a:solidFill>
          <a:latin typeface="Calibri" pitchFamily="34" charset="0"/>
        </a:defRPr>
      </a:lvl2pPr>
      <a:lvl3pPr algn="ctr" rtl="0" eaLnBrk="0" fontAlgn="base" hangingPunct="0">
        <a:spcBef>
          <a:spcPct val="0"/>
        </a:spcBef>
        <a:spcAft>
          <a:spcPct val="0"/>
        </a:spcAft>
        <a:defRPr sz="5700">
          <a:solidFill>
            <a:schemeClr val="tx1"/>
          </a:solidFill>
          <a:latin typeface="Calibri" pitchFamily="34" charset="0"/>
        </a:defRPr>
      </a:lvl3pPr>
      <a:lvl4pPr algn="ctr" rtl="0" eaLnBrk="0" fontAlgn="base" hangingPunct="0">
        <a:spcBef>
          <a:spcPct val="0"/>
        </a:spcBef>
        <a:spcAft>
          <a:spcPct val="0"/>
        </a:spcAft>
        <a:defRPr sz="5700">
          <a:solidFill>
            <a:schemeClr val="tx1"/>
          </a:solidFill>
          <a:latin typeface="Calibri" pitchFamily="34" charset="0"/>
        </a:defRPr>
      </a:lvl4pPr>
      <a:lvl5pPr algn="ctr" rtl="0" eaLnBrk="0" fontAlgn="base" hangingPunct="0">
        <a:spcBef>
          <a:spcPct val="0"/>
        </a:spcBef>
        <a:spcAft>
          <a:spcPct val="0"/>
        </a:spcAft>
        <a:defRPr sz="5700">
          <a:solidFill>
            <a:schemeClr val="tx1"/>
          </a:solidFill>
          <a:latin typeface="Calibri" pitchFamily="34" charset="0"/>
        </a:defRPr>
      </a:lvl5pPr>
      <a:lvl6pPr marL="587822" algn="ctr" rtl="0" fontAlgn="base">
        <a:spcBef>
          <a:spcPct val="0"/>
        </a:spcBef>
        <a:spcAft>
          <a:spcPct val="0"/>
        </a:spcAft>
        <a:defRPr sz="5700">
          <a:solidFill>
            <a:schemeClr val="tx1"/>
          </a:solidFill>
          <a:latin typeface="Calibri" pitchFamily="34" charset="0"/>
        </a:defRPr>
      </a:lvl6pPr>
      <a:lvl7pPr marL="1175644" algn="ctr" rtl="0" fontAlgn="base">
        <a:spcBef>
          <a:spcPct val="0"/>
        </a:spcBef>
        <a:spcAft>
          <a:spcPct val="0"/>
        </a:spcAft>
        <a:defRPr sz="5700">
          <a:solidFill>
            <a:schemeClr val="tx1"/>
          </a:solidFill>
          <a:latin typeface="Calibri" pitchFamily="34" charset="0"/>
        </a:defRPr>
      </a:lvl7pPr>
      <a:lvl8pPr marL="1763466" algn="ctr" rtl="0" fontAlgn="base">
        <a:spcBef>
          <a:spcPct val="0"/>
        </a:spcBef>
        <a:spcAft>
          <a:spcPct val="0"/>
        </a:spcAft>
        <a:defRPr sz="5700">
          <a:solidFill>
            <a:schemeClr val="tx1"/>
          </a:solidFill>
          <a:latin typeface="Calibri" pitchFamily="34" charset="0"/>
        </a:defRPr>
      </a:lvl8pPr>
      <a:lvl9pPr marL="2351288" algn="ctr" rtl="0" fontAlgn="base">
        <a:spcBef>
          <a:spcPct val="0"/>
        </a:spcBef>
        <a:spcAft>
          <a:spcPct val="0"/>
        </a:spcAft>
        <a:defRPr sz="5700">
          <a:solidFill>
            <a:schemeClr val="tx1"/>
          </a:solidFill>
          <a:latin typeface="Calibri" pitchFamily="34" charset="0"/>
        </a:defRPr>
      </a:lvl9pPr>
    </p:titleStyle>
    <p:bodyStyle>
      <a:lvl1pPr marL="440867" indent="-440867" algn="l" rtl="0" eaLnBrk="0" fontAlgn="base" hangingPunct="0">
        <a:spcBef>
          <a:spcPct val="20000"/>
        </a:spcBef>
        <a:spcAft>
          <a:spcPct val="0"/>
        </a:spcAft>
        <a:buFont typeface="Arial" charset="0"/>
        <a:buChar char="•"/>
        <a:defRPr sz="4100" kern="1200">
          <a:solidFill>
            <a:schemeClr val="tx1"/>
          </a:solidFill>
          <a:latin typeface="+mn-lt"/>
          <a:ea typeface="+mn-ea"/>
          <a:cs typeface="+mn-cs"/>
        </a:defRPr>
      </a:lvl1pPr>
      <a:lvl2pPr marL="955211" indent="-367389" algn="l" rtl="0" eaLnBrk="0" fontAlgn="base" hangingPunct="0">
        <a:spcBef>
          <a:spcPct val="20000"/>
        </a:spcBef>
        <a:spcAft>
          <a:spcPct val="0"/>
        </a:spcAft>
        <a:buFont typeface="Arial" charset="0"/>
        <a:buChar char="–"/>
        <a:defRPr sz="3600" kern="1200">
          <a:solidFill>
            <a:schemeClr val="tx1"/>
          </a:solidFill>
          <a:latin typeface="+mn-lt"/>
          <a:ea typeface="+mn-ea"/>
          <a:cs typeface="+mn-cs"/>
        </a:defRPr>
      </a:lvl2pPr>
      <a:lvl3pPr marL="1469555" indent="-293911" algn="l" rtl="0" eaLnBrk="0" fontAlgn="base" hangingPunct="0">
        <a:spcBef>
          <a:spcPct val="20000"/>
        </a:spcBef>
        <a:spcAft>
          <a:spcPct val="0"/>
        </a:spcAft>
        <a:buFont typeface="Arial" charset="0"/>
        <a:buChar char="•"/>
        <a:defRPr sz="3100" kern="1200">
          <a:solidFill>
            <a:schemeClr val="tx1"/>
          </a:solidFill>
          <a:latin typeface="+mn-lt"/>
          <a:ea typeface="+mn-ea"/>
          <a:cs typeface="+mn-cs"/>
        </a:defRPr>
      </a:lvl3pPr>
      <a:lvl4pPr marL="2057377" indent="-293911"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645199" indent="-293911"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1433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4" name="Rectangle 3"/>
          <p:cNvSpPr>
            <a:spLocks noChangeArrowheads="1"/>
          </p:cNvSpPr>
          <p:nvPr/>
        </p:nvSpPr>
        <p:spPr bwMode="auto">
          <a:xfrm>
            <a:off x="266700" y="259080"/>
            <a:ext cx="12268200" cy="7254240"/>
          </a:xfrm>
          <a:prstGeom prst="rect">
            <a:avLst/>
          </a:prstGeom>
          <a:noFill/>
          <a:ln w="177800">
            <a:solidFill>
              <a:srgbClr val="FF6600"/>
            </a:solidFill>
            <a:miter lim="800000"/>
            <a:headEnd/>
            <a:tailEnd/>
          </a:ln>
        </p:spPr>
        <p:txBody>
          <a:bodyPr wrap="none" lIns="117564" tIns="58782" rIns="117564" bIns="58782"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87822" algn="l" rtl="0" fontAlgn="base">
              <a:spcBef>
                <a:spcPct val="0"/>
              </a:spcBef>
              <a:spcAft>
                <a:spcPct val="0"/>
              </a:spcAft>
              <a:defRPr kern="1200">
                <a:solidFill>
                  <a:schemeClr val="tx1"/>
                </a:solidFill>
                <a:latin typeface="Arial" charset="0"/>
                <a:ea typeface="+mn-ea"/>
                <a:cs typeface="Arial" charset="0"/>
              </a:defRPr>
            </a:lvl2pPr>
            <a:lvl3pPr marL="1175644" algn="l" rtl="0" fontAlgn="base">
              <a:spcBef>
                <a:spcPct val="0"/>
              </a:spcBef>
              <a:spcAft>
                <a:spcPct val="0"/>
              </a:spcAft>
              <a:defRPr kern="1200">
                <a:solidFill>
                  <a:schemeClr val="tx1"/>
                </a:solidFill>
                <a:latin typeface="Arial" charset="0"/>
                <a:ea typeface="+mn-ea"/>
                <a:cs typeface="Arial" charset="0"/>
              </a:defRPr>
            </a:lvl3pPr>
            <a:lvl4pPr marL="1763466" algn="l" rtl="0" fontAlgn="base">
              <a:spcBef>
                <a:spcPct val="0"/>
              </a:spcBef>
              <a:spcAft>
                <a:spcPct val="0"/>
              </a:spcAft>
              <a:defRPr kern="1200">
                <a:solidFill>
                  <a:schemeClr val="tx1"/>
                </a:solidFill>
                <a:latin typeface="Arial" charset="0"/>
                <a:ea typeface="+mn-ea"/>
                <a:cs typeface="Arial" charset="0"/>
              </a:defRPr>
            </a:lvl4pPr>
            <a:lvl5pPr marL="2351288" algn="l" rtl="0" fontAlgn="base">
              <a:spcBef>
                <a:spcPct val="0"/>
              </a:spcBef>
              <a:spcAft>
                <a:spcPct val="0"/>
              </a:spcAft>
              <a:defRPr kern="1200">
                <a:solidFill>
                  <a:schemeClr val="tx1"/>
                </a:solidFill>
                <a:latin typeface="Arial" charset="0"/>
                <a:ea typeface="+mn-ea"/>
                <a:cs typeface="Arial" charset="0"/>
              </a:defRPr>
            </a:lvl5pPr>
            <a:lvl6pPr marL="2939110" algn="l" defTabSz="1175644" rtl="0" eaLnBrk="1" latinLnBrk="0" hangingPunct="1">
              <a:defRPr kern="1200">
                <a:solidFill>
                  <a:schemeClr val="tx1"/>
                </a:solidFill>
                <a:latin typeface="Arial" charset="0"/>
                <a:ea typeface="+mn-ea"/>
                <a:cs typeface="Arial" charset="0"/>
              </a:defRPr>
            </a:lvl6pPr>
            <a:lvl7pPr marL="3526932" algn="l" defTabSz="1175644" rtl="0" eaLnBrk="1" latinLnBrk="0" hangingPunct="1">
              <a:defRPr kern="1200">
                <a:solidFill>
                  <a:schemeClr val="tx1"/>
                </a:solidFill>
                <a:latin typeface="Arial" charset="0"/>
                <a:ea typeface="+mn-ea"/>
                <a:cs typeface="Arial" charset="0"/>
              </a:defRPr>
            </a:lvl7pPr>
            <a:lvl8pPr marL="4114754" algn="l" defTabSz="1175644" rtl="0" eaLnBrk="1" latinLnBrk="0" hangingPunct="1">
              <a:defRPr kern="1200">
                <a:solidFill>
                  <a:schemeClr val="tx1"/>
                </a:solidFill>
                <a:latin typeface="Arial" charset="0"/>
                <a:ea typeface="+mn-ea"/>
                <a:cs typeface="Arial" charset="0"/>
              </a:defRPr>
            </a:lvl8pPr>
            <a:lvl9pPr marL="4702576" algn="l" defTabSz="1175644" rtl="0" eaLnBrk="1" latinLnBrk="0" hangingPunct="1">
              <a:defRPr kern="1200">
                <a:solidFill>
                  <a:schemeClr val="tx1"/>
                </a:solidFill>
                <a:latin typeface="Arial" charset="0"/>
                <a:ea typeface="+mn-ea"/>
                <a:cs typeface="Arial" charset="0"/>
              </a:defRPr>
            </a:lvl9pPr>
          </a:lstStyle>
          <a:p>
            <a:endParaRPr lang="en-US"/>
          </a:p>
        </p:txBody>
      </p:sp>
      <p:pic>
        <p:nvPicPr>
          <p:cNvPr id="8" name="Picture 4" descr="Slide Pict-1 (30)"/>
          <p:cNvPicPr>
            <a:picLocks noChangeAspect="1" noChangeArrowheads="1"/>
          </p:cNvPicPr>
          <p:nvPr/>
        </p:nvPicPr>
        <p:blipFill>
          <a:blip r:embed="rId2" cstate="print"/>
          <a:srcRect/>
          <a:stretch>
            <a:fillRect/>
          </a:stretch>
        </p:blipFill>
        <p:spPr bwMode="auto">
          <a:xfrm>
            <a:off x="381000" y="304800"/>
            <a:ext cx="12115800" cy="7086600"/>
          </a:xfrm>
          <a:prstGeom prst="rect">
            <a:avLst/>
          </a:prstGeom>
          <a:ln>
            <a:noFill/>
          </a:ln>
          <a:effectLst>
            <a:glow rad="228600">
              <a:schemeClr val="accent2">
                <a:satMod val="175000"/>
                <a:alpha val="40000"/>
              </a:schemeClr>
            </a:glow>
            <a:softEdge rad="112500"/>
          </a:effectLst>
        </p:spPr>
      </p:pic>
      <p:sp>
        <p:nvSpPr>
          <p:cNvPr id="9" name="TextBox 3"/>
          <p:cNvSpPr txBox="1">
            <a:spLocks noChangeArrowheads="1"/>
          </p:cNvSpPr>
          <p:nvPr/>
        </p:nvSpPr>
        <p:spPr bwMode="auto">
          <a:xfrm>
            <a:off x="838200" y="5715000"/>
            <a:ext cx="11414760" cy="1426762"/>
          </a:xfrm>
          <a:prstGeom prst="rect">
            <a:avLst/>
          </a:prstGeom>
          <a:noFill/>
          <a:ln w="9525">
            <a:noFill/>
            <a:miter lim="800000"/>
            <a:headEnd/>
            <a:tailEnd/>
          </a:ln>
        </p:spPr>
        <p:txBody>
          <a:bodyPr wrap="square" lIns="117564" tIns="58782" rIns="117564" bIns="5878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62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আজকের পাঠে </a:t>
            </a:r>
            <a:r>
              <a:rPr lang="bn-BD" sz="85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তোমাদের স্বাগতম</a:t>
            </a:r>
            <a:endParaRPr lang="en-US" sz="85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1922"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5" name="Picture 5" descr="images26"/>
          <p:cNvPicPr>
            <a:picLocks noChangeAspect="1" noChangeArrowheads="1"/>
          </p:cNvPicPr>
          <p:nvPr/>
        </p:nvPicPr>
        <p:blipFill>
          <a:blip r:embed="rId2"/>
          <a:srcRect/>
          <a:stretch>
            <a:fillRect/>
          </a:stretch>
        </p:blipFill>
        <p:spPr bwMode="auto">
          <a:xfrm>
            <a:off x="526582" y="5100320"/>
            <a:ext cx="4258778" cy="2367280"/>
          </a:xfrm>
          <a:prstGeom prst="rect">
            <a:avLst/>
          </a:prstGeom>
          <a:ln>
            <a:noFill/>
          </a:ln>
          <a:effectLst>
            <a:softEdge rad="112500"/>
          </a:effectLst>
        </p:spPr>
      </p:pic>
      <p:pic>
        <p:nvPicPr>
          <p:cNvPr id="6" name="Picture 6" descr="images23"/>
          <p:cNvPicPr>
            <a:picLocks noChangeAspect="1" noChangeArrowheads="1"/>
          </p:cNvPicPr>
          <p:nvPr/>
        </p:nvPicPr>
        <p:blipFill>
          <a:blip r:embed="rId3"/>
          <a:srcRect/>
          <a:stretch>
            <a:fillRect/>
          </a:stretch>
        </p:blipFill>
        <p:spPr bwMode="auto">
          <a:xfrm>
            <a:off x="533400" y="2606039"/>
            <a:ext cx="4373880" cy="2470205"/>
          </a:xfrm>
          <a:prstGeom prst="rect">
            <a:avLst/>
          </a:prstGeom>
          <a:ln>
            <a:noFill/>
          </a:ln>
          <a:effectLst>
            <a:softEdge rad="112500"/>
          </a:effectLst>
        </p:spPr>
      </p:pic>
      <p:pic>
        <p:nvPicPr>
          <p:cNvPr id="7" name="Picture 7" descr="images25"/>
          <p:cNvPicPr>
            <a:picLocks noChangeAspect="1" noChangeArrowheads="1"/>
          </p:cNvPicPr>
          <p:nvPr/>
        </p:nvPicPr>
        <p:blipFill>
          <a:blip r:embed="rId4"/>
          <a:srcRect/>
          <a:stretch>
            <a:fillRect/>
          </a:stretch>
        </p:blipFill>
        <p:spPr bwMode="auto">
          <a:xfrm>
            <a:off x="502920" y="304800"/>
            <a:ext cx="4373880" cy="2367280"/>
          </a:xfrm>
          <a:prstGeom prst="rect">
            <a:avLst/>
          </a:prstGeom>
          <a:ln>
            <a:noFill/>
          </a:ln>
          <a:effectLst>
            <a:softEdge rad="112500"/>
          </a:effectLst>
        </p:spPr>
      </p:pic>
      <p:sp>
        <p:nvSpPr>
          <p:cNvPr id="8" name="Rectangle 7"/>
          <p:cNvSpPr>
            <a:spLocks noChangeArrowheads="1"/>
          </p:cNvSpPr>
          <p:nvPr/>
        </p:nvSpPr>
        <p:spPr bwMode="auto">
          <a:xfrm>
            <a:off x="5013960" y="457200"/>
            <a:ext cx="6949440" cy="6649720"/>
          </a:xfrm>
          <a:prstGeom prst="rect">
            <a:avLst/>
          </a:prstGeom>
          <a:noFill/>
          <a:ln w="57150" algn="ctr">
            <a:noFill/>
            <a:miter lim="800000"/>
            <a:headEnd/>
            <a:tailEnd/>
          </a:ln>
        </p:spPr>
        <p:txBody>
          <a:bodyPr lIns="117564" tIns="58782" rIns="117564" bIns="58782" anchor="ctr"/>
          <a:lstStyle/>
          <a:p>
            <a:pPr algn="ctr">
              <a:defRPr/>
            </a:pPr>
            <a:r>
              <a:rPr lang="bn-BD" sz="13800" baseline="-25000" dirty="0" smtClean="0">
                <a:ln w="0"/>
                <a:effectLst>
                  <a:outerShdw blurRad="38100" dist="19050" dir="2700000" algn="tl" rotWithShape="0">
                    <a:schemeClr val="dk1">
                      <a:alpha val="40000"/>
                    </a:schemeClr>
                  </a:outerShdw>
                </a:effectLst>
                <a:latin typeface="NikoshBAN" pitchFamily="2" charset="0"/>
                <a:cs typeface="NikoshBAN" pitchFamily="2" charset="0"/>
              </a:rPr>
              <a:t>“</a:t>
            </a:r>
            <a:r>
              <a:rPr lang="en-US" sz="13800" baseline="-25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13800" baseline="-25000" dirty="0">
                <a:ln w="0"/>
                <a:effectLst>
                  <a:outerShdw blurRad="38100" dist="19050" dir="2700000" algn="tl" rotWithShape="0">
                    <a:schemeClr val="dk1">
                      <a:alpha val="40000"/>
                    </a:schemeClr>
                  </a:outerShdw>
                </a:effectLst>
                <a:latin typeface="NikoshBAN" pitchFamily="2" charset="0"/>
                <a:cs typeface="NikoshBAN" pitchFamily="2" charset="0"/>
              </a:rPr>
              <a:t>ঝর্ণার গান ’’</a:t>
            </a:r>
          </a:p>
          <a:p>
            <a:pPr algn="ctr">
              <a:defRPr/>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                          - সতেন্দ্রনাথ দত্ত</a:t>
            </a:r>
          </a:p>
          <a:p>
            <a:pPr algn="ctr">
              <a:defRPr/>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চপল পায় কেবল ধাই</a:t>
            </a:r>
          </a:p>
          <a:p>
            <a:pPr algn="ctr">
              <a:defRPr/>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কেবল গাই পরীর গান,</a:t>
            </a:r>
          </a:p>
          <a:p>
            <a:pPr algn="ctr">
              <a:defRPr/>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পুলক মোর সকল গায়</a:t>
            </a:r>
          </a:p>
          <a:p>
            <a:pPr algn="ctr">
              <a:defRPr/>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বিভোল মোর সকল প্রাণ।</a:t>
            </a:r>
          </a:p>
          <a:p>
            <a:pPr algn="ctr">
              <a:defRPr/>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শিথিল সব শিলার পর</a:t>
            </a:r>
          </a:p>
          <a:p>
            <a:pPr algn="ctr">
              <a:defRPr/>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চরণ থুই দোদুল মন,</a:t>
            </a:r>
          </a:p>
          <a:p>
            <a:pPr algn="ctr">
              <a:defRPr/>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ঝুঁকিয়ে ঘার ঝুম- পাহা</a:t>
            </a:r>
          </a:p>
          <a:p>
            <a:pPr algn="ctr">
              <a:defRPr/>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ভয় দ্যাখায়, চোখ পাকায়;</a:t>
            </a:r>
          </a:p>
          <a:p>
            <a:pPr algn="ctr">
              <a:defRPr/>
            </a:pP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শঙ্কা নাই,</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সমান যাই</a:t>
            </a:r>
          </a:p>
          <a:p>
            <a:pPr algn="ctr">
              <a:defRPr/>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টগর-ফুল- নূপুর পায়</a:t>
            </a:r>
          </a:p>
          <a:p>
            <a:pPr algn="ctr">
              <a:defRPr/>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কোন গিরির হিম ললা</a:t>
            </a:r>
          </a:p>
          <a:p>
            <a:pPr algn="ctr">
              <a:defRPr/>
            </a:pP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ঘামল মোর উদ্ভবে</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a:p>
            <a:pPr>
              <a:defRPr/>
            </a:pP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500"/>
                                        <p:tgtEl>
                                          <p:spTgt spid="6"/>
                                        </p:tgtEl>
                                      </p:cBhvr>
                                    </p:animEffect>
                                  </p:childTnLst>
                                </p:cTn>
                              </p:par>
                              <p:par>
                                <p:cTn id="11" presetID="21"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3"/>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79874"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6" name="Picture 10" descr="images27"/>
          <p:cNvPicPr>
            <a:picLocks noChangeAspect="1" noChangeArrowheads="1"/>
          </p:cNvPicPr>
          <p:nvPr/>
        </p:nvPicPr>
        <p:blipFill>
          <a:blip r:embed="rId2"/>
          <a:srcRect/>
          <a:stretch>
            <a:fillRect/>
          </a:stretch>
        </p:blipFill>
        <p:spPr bwMode="auto">
          <a:xfrm>
            <a:off x="350520" y="304800"/>
            <a:ext cx="12222480" cy="7086600"/>
          </a:xfrm>
          <a:prstGeom prst="rect">
            <a:avLst/>
          </a:prstGeom>
          <a:ln>
            <a:noFill/>
          </a:ln>
          <a:effectLst>
            <a:softEdge rad="112500"/>
          </a:effectLst>
        </p:spPr>
      </p:pic>
      <p:pic>
        <p:nvPicPr>
          <p:cNvPr id="7" name="Picture 6" descr="index2"/>
          <p:cNvPicPr>
            <a:picLocks noChangeAspect="1" noChangeArrowheads="1"/>
          </p:cNvPicPr>
          <p:nvPr/>
        </p:nvPicPr>
        <p:blipFill>
          <a:blip r:embed="rId3">
            <a:lum contrast="20000"/>
          </a:blip>
          <a:srcRect/>
          <a:stretch>
            <a:fillRect/>
          </a:stretch>
        </p:blipFill>
        <p:spPr bwMode="auto">
          <a:xfrm>
            <a:off x="960120" y="753728"/>
            <a:ext cx="3764280" cy="2456944"/>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lowchart: Alternate Process 7"/>
          <p:cNvSpPr/>
          <p:nvPr/>
        </p:nvSpPr>
        <p:spPr>
          <a:xfrm>
            <a:off x="1371600" y="3396827"/>
            <a:ext cx="3627120" cy="794173"/>
          </a:xfrm>
          <a:prstGeom prst="flowChartAlternateProcess">
            <a:avLst/>
          </a:prstGeom>
          <a:noFill/>
          <a:ln>
            <a:noFill/>
          </a:ln>
          <a:effectLst>
            <a:glow rad="139700">
              <a:schemeClr val="accent3">
                <a:satMod val="175000"/>
                <a:alpha val="40000"/>
              </a:schemeClr>
            </a:glow>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lIns="117564" tIns="58782" rIns="117564" bIns="58782"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আদর্শ</a:t>
            </a:r>
            <a:r>
              <a:rPr lang="en-US" sz="4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9" name="Picture 8" descr="Untitled-22"/>
          <p:cNvPicPr>
            <a:picLocks noChangeAspect="1" noChangeArrowheads="1"/>
          </p:cNvPicPr>
          <p:nvPr/>
        </p:nvPicPr>
        <p:blipFill>
          <a:blip r:embed="rId4">
            <a:lum contrast="30000"/>
          </a:blip>
          <a:srcRect/>
          <a:stretch>
            <a:fillRect/>
          </a:stretch>
        </p:blipFill>
        <p:spPr bwMode="auto">
          <a:xfrm>
            <a:off x="8382000" y="3352800"/>
            <a:ext cx="3581400" cy="2507616"/>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Flowchart: Alternate Process 9"/>
          <p:cNvSpPr/>
          <p:nvPr/>
        </p:nvSpPr>
        <p:spPr>
          <a:xfrm>
            <a:off x="8382000" y="6172200"/>
            <a:ext cx="3596640" cy="694690"/>
          </a:xfrm>
          <a:prstGeom prst="flowChartAlternateProcess">
            <a:avLst/>
          </a:prstGeom>
          <a:no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4"/>
          </a:lnRef>
          <a:fillRef idx="2">
            <a:schemeClr val="accent4"/>
          </a:fillRef>
          <a:effectRef idx="1">
            <a:schemeClr val="accent4"/>
          </a:effectRef>
          <a:fontRef idx="minor">
            <a:schemeClr val="dk1"/>
          </a:fontRef>
        </p:style>
        <p:txBody>
          <a:bodyPr lIns="117564" tIns="58782" rIns="117564" bIns="58782"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সরব</a:t>
            </a:r>
            <a:r>
              <a:rPr lang="en-US" sz="4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036271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9523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1026" name="Picture 2" descr="F:\New Upload Image\unnamed24.jpg"/>
          <p:cNvPicPr>
            <a:picLocks noChangeAspect="1" noChangeArrowheads="1"/>
          </p:cNvPicPr>
          <p:nvPr/>
        </p:nvPicPr>
        <p:blipFill>
          <a:blip r:embed="rId2"/>
          <a:srcRect/>
          <a:stretch>
            <a:fillRect/>
          </a:stretch>
        </p:blipFill>
        <p:spPr bwMode="auto">
          <a:xfrm>
            <a:off x="457200" y="381000"/>
            <a:ext cx="12039600" cy="7010400"/>
          </a:xfrm>
          <a:prstGeom prst="rect">
            <a:avLst/>
          </a:prstGeom>
          <a:noFill/>
          <a:effectLst>
            <a:glow rad="228600">
              <a:schemeClr val="accent2">
                <a:satMod val="175000"/>
                <a:alpha val="40000"/>
              </a:schemeClr>
            </a:glow>
          </a:effectLst>
        </p:spPr>
      </p:pic>
      <p:sp>
        <p:nvSpPr>
          <p:cNvPr id="5" name="TextBox 1" descr="Bouquet"/>
          <p:cNvSpPr>
            <a:spLocks noChangeArrowheads="1"/>
          </p:cNvSpPr>
          <p:nvPr/>
        </p:nvSpPr>
        <p:spPr bwMode="auto">
          <a:xfrm>
            <a:off x="4343400" y="450209"/>
            <a:ext cx="2971800" cy="812379"/>
          </a:xfrm>
          <a:prstGeom prst="roundRect">
            <a:avLst>
              <a:gd name="adj" fmla="val 16667"/>
            </a:avLst>
          </a:prstGeom>
          <a:noFill/>
          <a:ln w="3810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একক কাজ</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9991" r="17967"/>
          <a:stretch/>
        </p:blipFill>
        <p:spPr>
          <a:xfrm>
            <a:off x="4038600" y="1330539"/>
            <a:ext cx="3886200" cy="2977477"/>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Flowchart: Alternate Process 9"/>
          <p:cNvSpPr/>
          <p:nvPr/>
        </p:nvSpPr>
        <p:spPr>
          <a:xfrm>
            <a:off x="1905000" y="5683942"/>
            <a:ext cx="9738360" cy="1252396"/>
          </a:xfrm>
          <a:prstGeom prst="flowChartAlternateProcess">
            <a:avLst/>
          </a:prstGeom>
          <a:noFill/>
          <a:ln w="38100">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1"/>
          </a:lnRef>
          <a:fillRef idx="2">
            <a:schemeClr val="accent1"/>
          </a:fillRef>
          <a:effectRef idx="1">
            <a:schemeClr val="accent1"/>
          </a:effectRef>
          <a:fontRef idx="minor">
            <a:schemeClr val="dk1"/>
          </a:fontRef>
        </p:style>
        <p:txBody>
          <a:bodyPr lIns="117564" tIns="58782" rIns="117564" bIns="58782" rtlCol="0" anchor="ctr"/>
          <a:lstStyle/>
          <a:p>
            <a:pPr marL="440867" indent="-440867">
              <a:buFontTx/>
              <a:buAutoNum type="arabicPeriod"/>
            </a:pPr>
            <a:endParaRPr lang="en-US" sz="36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a:p>
            <a:pPr marL="440867" indent="-440867"/>
            <a:r>
              <a:rPr lang="bn-BD" sz="36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endParaRPr lang="en-US" sz="36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a:p>
            <a:pPr marL="914400" indent="-914400" algn="just">
              <a:buFont typeface="+mj-lt"/>
              <a:buAutoNum type="arabicPeriod"/>
            </a:pPr>
            <a:r>
              <a:rPr lang="en-US" sz="36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উঃ</a:t>
            </a:r>
            <a:r>
              <a:rPr lang="en-US" sz="36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as-IN" sz="36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সত্যেন্দ্রনাথ দত্ত ছন্দের যাদুকর </a:t>
            </a:r>
            <a:r>
              <a:rPr lang="as-IN" sz="36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নামে পরিচিত</a:t>
            </a:r>
            <a:r>
              <a:rPr lang="en-US" sz="36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p>
          <a:p>
            <a:pPr marL="914400" indent="-914400" algn="just">
              <a:buFont typeface="+mj-lt"/>
              <a:buAutoNum type="arabicPeriod"/>
            </a:pPr>
            <a:r>
              <a:rPr lang="en-US" sz="36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r>
              <a:rPr lang="en-US" sz="36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a:t>
            </a:r>
            <a:r>
              <a:rPr lang="as-IN" sz="36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শব্দের আভিধানিক </a:t>
            </a:r>
            <a:r>
              <a:rPr lang="as-IN" sz="36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অর্থ</a:t>
            </a:r>
            <a:r>
              <a:rPr lang="en-US" sz="36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as-IN" sz="36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পাহাড়ে সৃষ্ট </a:t>
            </a:r>
            <a:r>
              <a:rPr lang="as-IN" sz="36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জলধারা</a:t>
            </a:r>
            <a:endParaRPr lang="as-IN" sz="36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marL="440867" indent="-440867"/>
            <a:endParaRPr lang="en-US" sz="36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a:p>
            <a:pPr marL="440867" indent="-440867">
              <a:buClr>
                <a:schemeClr val="tx1"/>
              </a:buClr>
              <a:buSzPts val="4800"/>
            </a:pPr>
            <a:endParaRPr lang="en-US" sz="36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
        <p:nvSpPr>
          <p:cNvPr id="11" name="Flowchart: Alternate Process 10"/>
          <p:cNvSpPr/>
          <p:nvPr/>
        </p:nvSpPr>
        <p:spPr>
          <a:xfrm>
            <a:off x="472440" y="4424601"/>
            <a:ext cx="9738360" cy="1142755"/>
          </a:xfrm>
          <a:prstGeom prst="flowChartAlternateProcess">
            <a:avLst/>
          </a:prstGeom>
          <a:noFill/>
          <a:ln w="38100">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1"/>
          </a:lnRef>
          <a:fillRef idx="2">
            <a:schemeClr val="accent1"/>
          </a:fillRef>
          <a:effectRef idx="1">
            <a:schemeClr val="accent1"/>
          </a:effectRef>
          <a:fontRef idx="minor">
            <a:schemeClr val="dk1"/>
          </a:fontRef>
        </p:style>
        <p:txBody>
          <a:bodyPr lIns="117564" tIns="58782" rIns="117564" bIns="58782" rtlCol="0" anchor="ctr"/>
          <a:lstStyle/>
          <a:p>
            <a:pPr marL="440867" indent="-440867">
              <a:buFontTx/>
              <a:buAutoNum type="arabicPeriod"/>
            </a:pPr>
            <a:endPar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a:p>
            <a:pPr marL="440867" indent="-440867"/>
            <a:r>
              <a:rPr lang="bn-BD"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endPar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a:p>
            <a:pPr marL="914400" indent="-914400" algn="just">
              <a:buFont typeface="+mj-lt"/>
              <a:buAutoNum type="arabicPeriod"/>
            </a:pP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as-IN"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সত্যেন্দ্রনাথ দত্ত কী নামে </a:t>
            </a:r>
            <a:r>
              <a:rPr lang="as-IN"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পরিচিত</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marL="914400" indent="-914400" algn="just">
              <a:buFont typeface="+mj-lt"/>
              <a:buAutoNum type="arabicPeriod"/>
            </a:pPr>
            <a:r>
              <a:rPr lang="as-IN"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 শব্দের আভিধানিক </a:t>
            </a:r>
            <a:r>
              <a:rPr lang="as-IN"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অর্থ</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as-IN"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marL="440867" indent="-440867"/>
            <a:endPar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a:p>
            <a:pPr marL="440867" indent="-440867">
              <a:buClr>
                <a:schemeClr val="tx1"/>
              </a:buClr>
              <a:buSzPts val="4800"/>
            </a:pPr>
            <a:endPar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294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lowchart: Alternate Process 4"/>
          <p:cNvSpPr/>
          <p:nvPr/>
        </p:nvSpPr>
        <p:spPr>
          <a:xfrm>
            <a:off x="1447800" y="381000"/>
            <a:ext cx="9829800" cy="143764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নিচের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ছবিগুলো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ভালো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পর্যবেক্ষণ</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এবং</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বল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কবিতার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কোন</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p>
          <a:p>
            <a:pPr algn="ct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চরণের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সঙ্গে</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মিল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আছে</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a:t>
            </a:r>
            <a:endParaRPr lang="en-US" sz="3600" dirty="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pic>
        <p:nvPicPr>
          <p:cNvPr id="6" name="Picture 5" descr="pp.jpg"/>
          <p:cNvPicPr>
            <a:picLocks noChangeAspect="1"/>
          </p:cNvPicPr>
          <p:nvPr/>
        </p:nvPicPr>
        <p:blipFill>
          <a:blip r:embed="rId2"/>
          <a:stretch>
            <a:fillRect/>
          </a:stretch>
        </p:blipFill>
        <p:spPr>
          <a:xfrm>
            <a:off x="746760" y="1727200"/>
            <a:ext cx="5547360" cy="2497243"/>
          </a:xfrm>
          <a:prstGeom prst="rect">
            <a:avLst/>
          </a:prstGeom>
          <a:ln>
            <a:noFill/>
          </a:ln>
          <a:effectLst>
            <a:softEdge rad="112500"/>
          </a:effectLst>
        </p:spPr>
      </p:pic>
      <p:sp>
        <p:nvSpPr>
          <p:cNvPr id="7" name="TextBox 1"/>
          <p:cNvSpPr>
            <a:spLocks noChangeArrowheads="1"/>
          </p:cNvSpPr>
          <p:nvPr/>
        </p:nvSpPr>
        <p:spPr bwMode="auto">
          <a:xfrm>
            <a:off x="320041" y="4404361"/>
            <a:ext cx="5658485" cy="829404"/>
          </a:xfrm>
          <a:prstGeom prst="roundRect">
            <a:avLst>
              <a:gd name="adj" fmla="val 16667"/>
            </a:avLst>
          </a:prstGeom>
          <a:noFill/>
          <a:ln w="38100" algn="ctr">
            <a:noFill/>
            <a:round/>
            <a:headEnd/>
            <a:tailEnd/>
          </a:ln>
          <a:effectLst>
            <a:outerShdw dist="20000" dir="5400000" rotWithShape="0">
              <a:srgbClr val="000000">
                <a:alpha val="37999"/>
              </a:srgbClr>
            </a:outerShdw>
          </a:effectLst>
        </p:spPr>
        <p:txBody>
          <a:bodyPr lIns="117564" tIns="58782" rIns="117564" bIns="58782">
            <a:spAutoFit/>
          </a:bodyPr>
          <a:lstStyle/>
          <a:p>
            <a:pPr algn="ctr">
              <a:defRPr/>
            </a:pPr>
            <a:r>
              <a:rPr lang="bn-BD" sz="4100" dirty="0">
                <a:latin typeface="NikoshBAN" pitchFamily="2" charset="0"/>
                <a:cs typeface="NikoshBAN" pitchFamily="2" charset="0"/>
              </a:rPr>
              <a:t>চপল পায় কেবল ধাই,</a:t>
            </a:r>
          </a:p>
        </p:txBody>
      </p:sp>
      <p:pic>
        <p:nvPicPr>
          <p:cNvPr id="8" name="Picture 7" descr="30.gif"/>
          <p:cNvPicPr>
            <a:picLocks noChangeAspect="1"/>
          </p:cNvPicPr>
          <p:nvPr/>
        </p:nvPicPr>
        <p:blipFill>
          <a:blip r:embed="rId3"/>
          <a:stretch>
            <a:fillRect/>
          </a:stretch>
        </p:blipFill>
        <p:spPr>
          <a:xfrm>
            <a:off x="6507481" y="3799840"/>
            <a:ext cx="5667375" cy="2710188"/>
          </a:xfrm>
          <a:prstGeom prst="rect">
            <a:avLst/>
          </a:prstGeom>
          <a:ln>
            <a:noFill/>
          </a:ln>
          <a:effectLst>
            <a:softEdge rad="112500"/>
          </a:effectLst>
        </p:spPr>
      </p:pic>
      <p:sp>
        <p:nvSpPr>
          <p:cNvPr id="10" name="TextBox 1"/>
          <p:cNvSpPr>
            <a:spLocks noChangeArrowheads="1"/>
          </p:cNvSpPr>
          <p:nvPr/>
        </p:nvSpPr>
        <p:spPr bwMode="auto">
          <a:xfrm>
            <a:off x="6614159" y="6734282"/>
            <a:ext cx="4816158" cy="829404"/>
          </a:xfrm>
          <a:prstGeom prst="roundRect">
            <a:avLst>
              <a:gd name="adj" fmla="val 16667"/>
            </a:avLst>
          </a:prstGeom>
          <a:noFill/>
          <a:ln w="38100" algn="ctr">
            <a:noFill/>
            <a:round/>
            <a:headEnd/>
            <a:tailEnd/>
          </a:ln>
          <a:effectLst>
            <a:outerShdw dist="20000" dir="5400000" rotWithShape="0">
              <a:srgbClr val="000000">
                <a:alpha val="37999"/>
              </a:srgbClr>
            </a:outerShdw>
          </a:effectLst>
        </p:spPr>
        <p:txBody>
          <a:bodyPr wrap="square" lIns="117564" tIns="58782" rIns="117564" bIns="58782">
            <a:spAutoFit/>
          </a:bodyPr>
          <a:lstStyle/>
          <a:p>
            <a:pPr algn="r">
              <a:defRPr/>
            </a:pPr>
            <a:r>
              <a:rPr lang="bn-BD" sz="4100" dirty="0">
                <a:latin typeface="NikoshBAN" pitchFamily="2" charset="0"/>
                <a:cs typeface="NikoshBAN" pitchFamily="2" charset="0"/>
              </a:rPr>
              <a:t>কেবল গাই পরীর গান,</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397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lowchart: Alternate Process 4"/>
          <p:cNvSpPr/>
          <p:nvPr/>
        </p:nvSpPr>
        <p:spPr>
          <a:xfrm>
            <a:off x="1447800" y="381000"/>
            <a:ext cx="9829800" cy="143764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নিচের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ছবিগুলো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ভালো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পর্যবেক্ষণ</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এবং</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বল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কবিতার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কোন</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p>
          <a:p>
            <a:pPr algn="ct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চরণের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সঙ্গে</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মিল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আছে</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a:t>
            </a:r>
            <a:endParaRPr lang="en-US" sz="3600" dirty="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pic>
        <p:nvPicPr>
          <p:cNvPr id="6" name="Picture 6" descr="images123456"/>
          <p:cNvPicPr>
            <a:picLocks noChangeAspect="1" noChangeArrowheads="1"/>
          </p:cNvPicPr>
          <p:nvPr/>
        </p:nvPicPr>
        <p:blipFill>
          <a:blip r:embed="rId2"/>
          <a:srcRect/>
          <a:stretch>
            <a:fillRect/>
          </a:stretch>
        </p:blipFill>
        <p:spPr bwMode="auto">
          <a:xfrm>
            <a:off x="426720" y="1899920"/>
            <a:ext cx="5547360" cy="2936240"/>
          </a:xfrm>
          <a:prstGeom prst="rect">
            <a:avLst/>
          </a:prstGeom>
          <a:ln>
            <a:noFill/>
          </a:ln>
          <a:effectLst>
            <a:softEdge rad="112500"/>
          </a:effectLst>
        </p:spPr>
      </p:pic>
      <p:sp>
        <p:nvSpPr>
          <p:cNvPr id="7" name="TextBox 1"/>
          <p:cNvSpPr>
            <a:spLocks noChangeArrowheads="1"/>
          </p:cNvSpPr>
          <p:nvPr/>
        </p:nvSpPr>
        <p:spPr bwMode="auto">
          <a:xfrm>
            <a:off x="640081" y="4749801"/>
            <a:ext cx="5658485" cy="829404"/>
          </a:xfrm>
          <a:prstGeom prst="roundRect">
            <a:avLst>
              <a:gd name="adj" fmla="val 16667"/>
            </a:avLst>
          </a:prstGeom>
          <a:noFill/>
          <a:ln w="38100" algn="ctr">
            <a:noFill/>
            <a:round/>
            <a:headEnd/>
            <a:tailEnd/>
          </a:ln>
          <a:effectLst>
            <a:outerShdw dist="20000" dir="5400000" rotWithShape="0">
              <a:srgbClr val="000000">
                <a:alpha val="37999"/>
              </a:srgbClr>
            </a:outerShdw>
          </a:effectLst>
        </p:spPr>
        <p:txBody>
          <a:bodyPr lIns="117564" tIns="58782" rIns="117564" bIns="58782">
            <a:spAutoFit/>
          </a:bodyPr>
          <a:lstStyle/>
          <a:p>
            <a:pPr algn="ctr">
              <a:defRPr/>
            </a:pPr>
            <a:r>
              <a:rPr lang="bn-BD" sz="4100" dirty="0">
                <a:effectLst>
                  <a:outerShdw blurRad="38100" dist="38100" dir="2700000" algn="tl">
                    <a:srgbClr val="FFFFFF"/>
                  </a:outerShdw>
                </a:effectLst>
                <a:latin typeface="NikoshBAN" pitchFamily="2" charset="0"/>
                <a:cs typeface="NikoshBAN" pitchFamily="2" charset="0"/>
              </a:rPr>
              <a:t>পুলক মোর সকল গায়</a:t>
            </a:r>
          </a:p>
        </p:txBody>
      </p:sp>
      <p:pic>
        <p:nvPicPr>
          <p:cNvPr id="8" name="Picture 7" descr="index123321"/>
          <p:cNvPicPr>
            <a:picLocks noChangeAspect="1" noChangeArrowheads="1"/>
          </p:cNvPicPr>
          <p:nvPr/>
        </p:nvPicPr>
        <p:blipFill>
          <a:blip r:embed="rId3"/>
          <a:srcRect/>
          <a:stretch>
            <a:fillRect/>
          </a:stretch>
        </p:blipFill>
        <p:spPr bwMode="auto">
          <a:xfrm>
            <a:off x="6294120" y="3454401"/>
            <a:ext cx="5760720" cy="2810298"/>
          </a:xfrm>
          <a:prstGeom prst="rect">
            <a:avLst/>
          </a:prstGeom>
          <a:ln>
            <a:noFill/>
          </a:ln>
          <a:effectLst>
            <a:softEdge rad="112500"/>
          </a:effectLst>
        </p:spPr>
      </p:pic>
      <p:sp>
        <p:nvSpPr>
          <p:cNvPr id="9" name="TextBox 1"/>
          <p:cNvSpPr>
            <a:spLocks noChangeArrowheads="1"/>
          </p:cNvSpPr>
          <p:nvPr/>
        </p:nvSpPr>
        <p:spPr bwMode="auto">
          <a:xfrm>
            <a:off x="6507481" y="6304281"/>
            <a:ext cx="5242878" cy="829404"/>
          </a:xfrm>
          <a:prstGeom prst="roundRect">
            <a:avLst>
              <a:gd name="adj" fmla="val 16667"/>
            </a:avLst>
          </a:prstGeom>
          <a:noFill/>
          <a:ln w="38100" algn="ctr">
            <a:noFill/>
            <a:round/>
            <a:headEnd/>
            <a:tailEnd/>
          </a:ln>
          <a:effectLst>
            <a:outerShdw dist="20000" dir="5400000" rotWithShape="0">
              <a:srgbClr val="000000">
                <a:alpha val="37999"/>
              </a:srgbClr>
            </a:outerShdw>
          </a:effectLst>
        </p:spPr>
        <p:txBody>
          <a:bodyPr wrap="square" lIns="117564" tIns="58782" rIns="117564" bIns="58782">
            <a:spAutoFit/>
          </a:bodyPr>
          <a:lstStyle/>
          <a:p>
            <a:pPr algn="ctr">
              <a:defRPr/>
            </a:pPr>
            <a:r>
              <a:rPr lang="bn-BD" sz="4100" b="1" dirty="0">
                <a:effectLst>
                  <a:outerShdw blurRad="38100" dist="38100" dir="2700000" algn="tl">
                    <a:srgbClr val="FFFFFF"/>
                  </a:outerShdw>
                </a:effectLst>
                <a:latin typeface="NikoshBAN" pitchFamily="2" charset="0"/>
                <a:cs typeface="NikoshBAN" pitchFamily="2" charset="0"/>
              </a:rPr>
              <a:t>বিভোল মোর সকল প্রাণ।</a:t>
            </a:r>
            <a:endParaRPr lang="bn-BD" sz="4100" b="1" dirty="0">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7885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lowchart: Alternate Process 4"/>
          <p:cNvSpPr/>
          <p:nvPr/>
        </p:nvSpPr>
        <p:spPr>
          <a:xfrm>
            <a:off x="1447800" y="381000"/>
            <a:ext cx="9829800" cy="143764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নিচের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ছবিগুলো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ভালো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পর্যবেক্ষণ</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এবং</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বল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কবিতার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কোন</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p>
          <a:p>
            <a:pPr algn="ct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চরণের</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সঙ্গে</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মিল</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আছে</a:t>
            </a:r>
            <a:r>
              <a:rPr lang="en-US"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a:t>
            </a:r>
            <a:endParaRPr lang="en-US" sz="3600" dirty="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pic>
        <p:nvPicPr>
          <p:cNvPr id="6" name="Picture 11" descr="images8"/>
          <p:cNvPicPr>
            <a:picLocks noChangeAspect="1" noChangeArrowheads="1"/>
          </p:cNvPicPr>
          <p:nvPr/>
        </p:nvPicPr>
        <p:blipFill>
          <a:blip r:embed="rId2"/>
          <a:srcRect/>
          <a:stretch>
            <a:fillRect/>
          </a:stretch>
        </p:blipFill>
        <p:spPr bwMode="auto">
          <a:xfrm>
            <a:off x="426720" y="1899920"/>
            <a:ext cx="5547360" cy="2922894"/>
          </a:xfrm>
          <a:prstGeom prst="rect">
            <a:avLst/>
          </a:prstGeom>
          <a:ln>
            <a:noFill/>
          </a:ln>
          <a:effectLst>
            <a:softEdge rad="112500"/>
          </a:effectLst>
        </p:spPr>
      </p:pic>
      <p:sp>
        <p:nvSpPr>
          <p:cNvPr id="7" name="TextBox 1"/>
          <p:cNvSpPr>
            <a:spLocks noChangeArrowheads="1"/>
          </p:cNvSpPr>
          <p:nvPr/>
        </p:nvSpPr>
        <p:spPr bwMode="auto">
          <a:xfrm>
            <a:off x="533401" y="5008880"/>
            <a:ext cx="5227320" cy="1357209"/>
          </a:xfrm>
          <a:prstGeom prst="roundRect">
            <a:avLst>
              <a:gd name="adj" fmla="val 16667"/>
            </a:avLst>
          </a:prstGeom>
          <a:noFill/>
          <a:ln w="38100" algn="ctr">
            <a:noFill/>
            <a:round/>
            <a:headEnd/>
            <a:tailEnd/>
          </a:ln>
          <a:effectLst>
            <a:outerShdw dist="20000" dir="5400000" rotWithShape="0">
              <a:srgbClr val="000000">
                <a:alpha val="37999"/>
              </a:srgbClr>
            </a:outerShdw>
          </a:effectLst>
        </p:spPr>
        <p:txBody>
          <a:bodyPr wrap="square" lIns="117564" tIns="58782" rIns="117564" bIns="58782">
            <a:spAutoFit/>
          </a:bodyPr>
          <a:lstStyle/>
          <a:p>
            <a:pPr algn="ctr">
              <a:defRPr/>
            </a:pPr>
            <a:r>
              <a:rPr lang="bn-BD" sz="3600" dirty="0">
                <a:solidFill>
                  <a:srgbClr val="002060"/>
                </a:solidFill>
                <a:effectLst>
                  <a:outerShdw blurRad="38100" dist="38100" dir="2700000" algn="tl">
                    <a:srgbClr val="000000"/>
                  </a:outerShdw>
                </a:effectLst>
                <a:latin typeface="NikoshBAN" pitchFamily="2" charset="0"/>
                <a:cs typeface="NikoshBAN" pitchFamily="2" charset="0"/>
              </a:rPr>
              <a:t>শিথিল সব শিলার পর চরণ থুই দোদুল মন,</a:t>
            </a:r>
            <a:endParaRPr lang="en-US" sz="3600" dirty="0">
              <a:solidFill>
                <a:srgbClr val="002060"/>
              </a:solidFill>
              <a:effectLst>
                <a:outerShdw blurRad="38100" dist="38100" dir="2700000" algn="tl">
                  <a:srgbClr val="000000"/>
                </a:outerShdw>
              </a:effectLst>
              <a:latin typeface="NikoshBAN" pitchFamily="2" charset="0"/>
              <a:cs typeface="NikoshBAN" pitchFamily="2" charset="0"/>
            </a:endParaRPr>
          </a:p>
        </p:txBody>
      </p:sp>
      <p:grpSp>
        <p:nvGrpSpPr>
          <p:cNvPr id="9" name="Group 7"/>
          <p:cNvGrpSpPr>
            <a:grpSpLocks/>
          </p:cNvGrpSpPr>
          <p:nvPr/>
        </p:nvGrpSpPr>
        <p:grpSpPr bwMode="auto">
          <a:xfrm>
            <a:off x="6294120" y="3022600"/>
            <a:ext cx="5867400" cy="2936240"/>
            <a:chOff x="1200" y="2256"/>
            <a:chExt cx="2163" cy="1059"/>
          </a:xfrm>
        </p:grpSpPr>
        <p:pic>
          <p:nvPicPr>
            <p:cNvPr id="10" name="Picture 9" descr="falls1.jpg"/>
            <p:cNvPicPr>
              <a:picLocks noChangeAspect="1"/>
            </p:cNvPicPr>
            <p:nvPr/>
          </p:nvPicPr>
          <p:blipFill>
            <a:blip r:embed="rId3"/>
            <a:stretch>
              <a:fillRect/>
            </a:stretch>
          </p:blipFill>
          <p:spPr>
            <a:xfrm>
              <a:off x="1201" y="2257"/>
              <a:ext cx="2160" cy="1056"/>
            </a:xfrm>
            <a:prstGeom prst="rect">
              <a:avLst/>
            </a:prstGeom>
            <a:ln>
              <a:noFill/>
            </a:ln>
            <a:effectLst>
              <a:softEdge rad="112500"/>
            </a:effectLst>
          </p:spPr>
        </p:pic>
        <p:pic>
          <p:nvPicPr>
            <p:cNvPr id="11" name="Picture 10" descr="uuu.jpg"/>
            <p:cNvPicPr>
              <a:picLocks noChangeAspect="1"/>
            </p:cNvPicPr>
            <p:nvPr/>
          </p:nvPicPr>
          <p:blipFill>
            <a:blip r:embed="rId4"/>
            <a:stretch>
              <a:fillRect/>
            </a:stretch>
          </p:blipFill>
          <p:spPr>
            <a:xfrm>
              <a:off x="1922" y="2641"/>
              <a:ext cx="1242" cy="652"/>
            </a:xfrm>
            <a:prstGeom prst="rect">
              <a:avLst/>
            </a:prstGeom>
            <a:ln>
              <a:noFill/>
            </a:ln>
            <a:effectLst>
              <a:softEdge rad="112500"/>
            </a:effectLst>
          </p:spPr>
        </p:pic>
      </p:grpSp>
      <p:sp>
        <p:nvSpPr>
          <p:cNvPr id="12" name="TextBox 1"/>
          <p:cNvSpPr>
            <a:spLocks noChangeArrowheads="1"/>
          </p:cNvSpPr>
          <p:nvPr/>
        </p:nvSpPr>
        <p:spPr bwMode="auto">
          <a:xfrm>
            <a:off x="4905059" y="6043402"/>
            <a:ext cx="7007542" cy="1357209"/>
          </a:xfrm>
          <a:prstGeom prst="roundRect">
            <a:avLst>
              <a:gd name="adj" fmla="val 16667"/>
            </a:avLst>
          </a:prstGeom>
          <a:noFill/>
          <a:ln w="38100" algn="ctr">
            <a:noFill/>
            <a:round/>
            <a:headEnd/>
            <a:tailEnd/>
          </a:ln>
          <a:effectLst>
            <a:outerShdw dist="20000" dir="5400000" rotWithShape="0">
              <a:srgbClr val="000000">
                <a:alpha val="37999"/>
              </a:srgbClr>
            </a:outerShdw>
          </a:effectLst>
        </p:spPr>
        <p:txBody>
          <a:bodyPr lIns="117564" tIns="58782" rIns="117564" bIns="58782">
            <a:spAutoFit/>
          </a:bodyPr>
          <a:lstStyle/>
          <a:p>
            <a:pPr algn="ctr">
              <a:defRPr/>
            </a:pPr>
            <a:r>
              <a:rPr lang="bn-BD" sz="3600" b="1" dirty="0">
                <a:latin typeface="NikoshBAN" pitchFamily="2" charset="0"/>
                <a:cs typeface="NikoshBAN" pitchFamily="2" charset="0"/>
              </a:rPr>
              <a:t>ঝুঁকিয়ে ঘার ঝুম- পাহাড় ভয় দ্যাখায়, চোখ পাকায়;  শঙ্কা নাই,</a:t>
            </a:r>
            <a:r>
              <a:rPr lang="en-US" sz="3600" b="1" dirty="0">
                <a:latin typeface="NikoshBAN" pitchFamily="2" charset="0"/>
                <a:cs typeface="NikoshBAN" pitchFamily="2" charset="0"/>
              </a:rPr>
              <a:t> </a:t>
            </a:r>
            <a:r>
              <a:rPr lang="bn-BD" sz="3600" b="1" dirty="0">
                <a:latin typeface="NikoshBAN" pitchFamily="2" charset="0"/>
                <a:cs typeface="NikoshBAN" pitchFamily="2" charset="0"/>
              </a:rPr>
              <a:t>সমান যাই</a:t>
            </a:r>
            <a:endParaRPr lang="en-US" sz="3600" b="1" dirty="0">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8601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9" name="Picture 8" descr="Photo0120.jpg"/>
          <p:cNvPicPr>
            <a:picLocks noChangeAspect="1"/>
          </p:cNvPicPr>
          <p:nvPr/>
        </p:nvPicPr>
        <p:blipFill>
          <a:blip r:embed="rId2"/>
          <a:stretch>
            <a:fillRect/>
          </a:stretch>
        </p:blipFill>
        <p:spPr>
          <a:xfrm>
            <a:off x="320040" y="259080"/>
            <a:ext cx="12161520" cy="7189470"/>
          </a:xfrm>
          <a:prstGeom prst="rect">
            <a:avLst/>
          </a:prstGeom>
          <a:ln>
            <a:noFill/>
          </a:ln>
          <a:effectLst>
            <a:softEdge rad="112500"/>
          </a:effectLst>
        </p:spPr>
      </p:pic>
      <p:sp>
        <p:nvSpPr>
          <p:cNvPr id="10" name="TextBox 1" descr="Bouquet"/>
          <p:cNvSpPr>
            <a:spLocks noChangeArrowheads="1"/>
          </p:cNvSpPr>
          <p:nvPr/>
        </p:nvSpPr>
        <p:spPr bwMode="auto">
          <a:xfrm>
            <a:off x="4191000" y="438968"/>
            <a:ext cx="3368040" cy="651882"/>
          </a:xfrm>
          <a:prstGeom prst="roundRect">
            <a:avLst>
              <a:gd name="adj" fmla="val 16667"/>
            </a:avLst>
          </a:prstGeom>
          <a:noFill/>
          <a:ln w="3810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জোড়ায়</a:t>
            </a:r>
            <a:r>
              <a:rPr lang="en-US" sz="44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কাজ</a:t>
            </a:r>
            <a:endParaRPr lang="en-US" sz="44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pic>
        <p:nvPicPr>
          <p:cNvPr id="11" name="Picture 1" descr="C:\Users\harunnccncc\Pictures\Picture3.jpg"/>
          <p:cNvPicPr>
            <a:picLocks noChangeAspect="1" noChangeArrowheads="1"/>
          </p:cNvPicPr>
          <p:nvPr/>
        </p:nvPicPr>
        <p:blipFill>
          <a:blip r:embed="rId3"/>
          <a:srcRect/>
          <a:stretch>
            <a:fillRect/>
          </a:stretch>
        </p:blipFill>
        <p:spPr bwMode="auto">
          <a:xfrm>
            <a:off x="3962400" y="1241033"/>
            <a:ext cx="4233211" cy="3034814"/>
          </a:xfrm>
          <a:prstGeom prst="ellipse">
            <a:avLst/>
          </a:prstGeom>
          <a:ln w="63500" cap="rnd">
            <a:solidFill>
              <a:srgbClr val="333333"/>
            </a:solidFill>
          </a:ln>
          <a:effectLst>
            <a:glow rad="228600">
              <a:schemeClr val="accent5">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769975" y="4011856"/>
            <a:ext cx="5487400" cy="2308324"/>
          </a:xfrm>
          <a:prstGeom prst="rect">
            <a:avLst/>
          </a:prstGeom>
        </p:spPr>
        <p:txBody>
          <a:bodyPr wrap="none">
            <a:spAutoFit/>
          </a:bodyPr>
          <a:lstStyle/>
          <a:p>
            <a:r>
              <a:rPr lang="as-IN" sz="4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১। </a:t>
            </a:r>
            <a:r>
              <a:rPr lang="as-IN" sz="4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ঝর্ণার মন কেমন</a:t>
            </a:r>
            <a:r>
              <a:rPr lang="as-IN" sz="4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4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r>
              <a:rPr lang="en-US" sz="4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২</a:t>
            </a:r>
            <a:r>
              <a:rPr lang="as-IN" sz="4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4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ঝর্ণার কী নেই</a:t>
            </a:r>
            <a:r>
              <a:rPr lang="as-IN" sz="4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4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r>
              <a:rPr lang="en-US" sz="4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৩</a:t>
            </a:r>
            <a:r>
              <a:rPr lang="as-IN" sz="4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4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পায়ে নূপুর কোন ফুলের</a:t>
            </a:r>
            <a:r>
              <a:rPr lang="as-IN" sz="48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as-IN" sz="48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4" name="Rectangle 13"/>
          <p:cNvSpPr/>
          <p:nvPr/>
        </p:nvSpPr>
        <p:spPr>
          <a:xfrm>
            <a:off x="6348815" y="4953000"/>
            <a:ext cx="5777544" cy="2308324"/>
          </a:xfrm>
          <a:prstGeom prst="rect">
            <a:avLst/>
          </a:prstGeom>
        </p:spPr>
        <p:txBody>
          <a:bodyPr wrap="none">
            <a:spAutoFit/>
          </a:bodyPr>
          <a:lstStyle/>
          <a:p>
            <a:r>
              <a:rPr lang="as-IN" sz="48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১। </a:t>
            </a:r>
            <a:r>
              <a:rPr lang="en-US" sz="48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r>
              <a:rPr lang="en-US" sz="48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48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ঝর্ণার </a:t>
            </a:r>
            <a:r>
              <a:rPr lang="as-IN" sz="48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মন </a:t>
            </a:r>
            <a:r>
              <a:rPr lang="as-IN" sz="48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দোদুল </a:t>
            </a:r>
            <a:endParaRPr lang="en-US" sz="48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r>
              <a:rPr lang="en-US" sz="48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২</a:t>
            </a:r>
            <a:r>
              <a:rPr lang="as-IN" sz="48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8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r>
              <a:rPr lang="en-US" sz="48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48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ঝর্ণার </a:t>
            </a:r>
            <a:r>
              <a:rPr lang="as-IN" sz="48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শঙ্কা</a:t>
            </a:r>
            <a:r>
              <a:rPr lang="as-IN" sz="48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নেই</a:t>
            </a:r>
            <a:endParaRPr lang="en-US" sz="48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r>
              <a:rPr lang="en-US" sz="48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৩</a:t>
            </a:r>
            <a:r>
              <a:rPr lang="as-IN" sz="48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8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r>
              <a:rPr lang="en-US" sz="48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48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পায়ে </a:t>
            </a:r>
            <a:r>
              <a:rPr lang="as-IN" sz="48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নূপুর </a:t>
            </a:r>
            <a:r>
              <a:rPr lang="as-IN" sz="48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টগর ফুলের</a:t>
            </a:r>
            <a:endParaRPr lang="as-IN" sz="48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9113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8" name="Picture 7" descr="E:\img3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p:blipFill>
        <p:spPr bwMode="auto">
          <a:xfrm>
            <a:off x="266700" y="228600"/>
            <a:ext cx="12268200" cy="7315200"/>
          </a:xfrm>
          <a:prstGeom prst="rect">
            <a:avLst/>
          </a:prstGeom>
          <a:ln>
            <a:noFill/>
          </a:ln>
          <a:effectLst>
            <a:softEdge rad="112500"/>
          </a:effectLst>
        </p:spPr>
      </p:pic>
      <p:sp>
        <p:nvSpPr>
          <p:cNvPr id="9" name="TextBox 1" descr="Purple mesh"/>
          <p:cNvSpPr>
            <a:spLocks noChangeArrowheads="1"/>
          </p:cNvSpPr>
          <p:nvPr/>
        </p:nvSpPr>
        <p:spPr bwMode="auto">
          <a:xfrm>
            <a:off x="4267200" y="304800"/>
            <a:ext cx="3489960" cy="914534"/>
          </a:xfrm>
          <a:prstGeom prst="roundRect">
            <a:avLst>
              <a:gd name="adj" fmla="val 16667"/>
            </a:avLst>
          </a:prstGeom>
          <a:noFill/>
          <a:ln w="57150" algn="ctr">
            <a:noFill/>
            <a:round/>
            <a:headEnd/>
            <a:tailEnd/>
          </a:ln>
          <a:effectLst>
            <a:glow rad="228600">
              <a:schemeClr val="accent2">
                <a:satMod val="175000"/>
                <a:alpha val="40000"/>
              </a:schemeClr>
            </a:glow>
          </a:effectLst>
        </p:spPr>
        <p:txBody>
          <a:bodyPr wrap="square" lIns="117564" tIns="58782" rIns="117564" bIns="58782" numCol="1">
            <a:prstTxWarp prst="textPlain">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87822" algn="l" rtl="0" fontAlgn="base">
              <a:spcBef>
                <a:spcPct val="0"/>
              </a:spcBef>
              <a:spcAft>
                <a:spcPct val="0"/>
              </a:spcAft>
              <a:defRPr kern="1200">
                <a:solidFill>
                  <a:schemeClr val="tx1"/>
                </a:solidFill>
                <a:latin typeface="Arial" charset="0"/>
                <a:ea typeface="+mn-ea"/>
                <a:cs typeface="Arial" charset="0"/>
              </a:defRPr>
            </a:lvl2pPr>
            <a:lvl3pPr marL="1175644" algn="l" rtl="0" fontAlgn="base">
              <a:spcBef>
                <a:spcPct val="0"/>
              </a:spcBef>
              <a:spcAft>
                <a:spcPct val="0"/>
              </a:spcAft>
              <a:defRPr kern="1200">
                <a:solidFill>
                  <a:schemeClr val="tx1"/>
                </a:solidFill>
                <a:latin typeface="Arial" charset="0"/>
                <a:ea typeface="+mn-ea"/>
                <a:cs typeface="Arial" charset="0"/>
              </a:defRPr>
            </a:lvl3pPr>
            <a:lvl4pPr marL="1763466" algn="l" rtl="0" fontAlgn="base">
              <a:spcBef>
                <a:spcPct val="0"/>
              </a:spcBef>
              <a:spcAft>
                <a:spcPct val="0"/>
              </a:spcAft>
              <a:defRPr kern="1200">
                <a:solidFill>
                  <a:schemeClr val="tx1"/>
                </a:solidFill>
                <a:latin typeface="Arial" charset="0"/>
                <a:ea typeface="+mn-ea"/>
                <a:cs typeface="Arial" charset="0"/>
              </a:defRPr>
            </a:lvl4pPr>
            <a:lvl5pPr marL="2351288" algn="l" rtl="0" fontAlgn="base">
              <a:spcBef>
                <a:spcPct val="0"/>
              </a:spcBef>
              <a:spcAft>
                <a:spcPct val="0"/>
              </a:spcAft>
              <a:defRPr kern="1200">
                <a:solidFill>
                  <a:schemeClr val="tx1"/>
                </a:solidFill>
                <a:latin typeface="Arial" charset="0"/>
                <a:ea typeface="+mn-ea"/>
                <a:cs typeface="Arial" charset="0"/>
              </a:defRPr>
            </a:lvl5pPr>
            <a:lvl6pPr marL="2939110" algn="l" defTabSz="1175644" rtl="0" eaLnBrk="1" latinLnBrk="0" hangingPunct="1">
              <a:defRPr kern="1200">
                <a:solidFill>
                  <a:schemeClr val="tx1"/>
                </a:solidFill>
                <a:latin typeface="Arial" charset="0"/>
                <a:ea typeface="+mn-ea"/>
                <a:cs typeface="Arial" charset="0"/>
              </a:defRPr>
            </a:lvl6pPr>
            <a:lvl7pPr marL="3526932" algn="l" defTabSz="1175644" rtl="0" eaLnBrk="1" latinLnBrk="0" hangingPunct="1">
              <a:defRPr kern="1200">
                <a:solidFill>
                  <a:schemeClr val="tx1"/>
                </a:solidFill>
                <a:latin typeface="Arial" charset="0"/>
                <a:ea typeface="+mn-ea"/>
                <a:cs typeface="Arial" charset="0"/>
              </a:defRPr>
            </a:lvl7pPr>
            <a:lvl8pPr marL="4114754" algn="l" defTabSz="1175644" rtl="0" eaLnBrk="1" latinLnBrk="0" hangingPunct="1">
              <a:defRPr kern="1200">
                <a:solidFill>
                  <a:schemeClr val="tx1"/>
                </a:solidFill>
                <a:latin typeface="Arial" charset="0"/>
                <a:ea typeface="+mn-ea"/>
                <a:cs typeface="Arial" charset="0"/>
              </a:defRPr>
            </a:lvl8pPr>
            <a:lvl9pPr marL="4702576" algn="l" defTabSz="1175644"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bn-BD" sz="4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দলীয় কাজ</a:t>
            </a:r>
            <a:endParaRPr lang="en-US"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86200" y="1295400"/>
            <a:ext cx="4267200" cy="278733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838200" y="4158796"/>
            <a:ext cx="6912470" cy="5632311"/>
          </a:xfrm>
          <a:prstGeom prst="rect">
            <a:avLst/>
          </a:prstGeom>
        </p:spPr>
        <p:txBody>
          <a:bodyPr wrap="none">
            <a:prstTxWarp prst="textPlain">
              <a:avLst/>
            </a:prstTxWarp>
            <a:spAutoFit/>
          </a:bodyPr>
          <a:lstStyle/>
          <a:p>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১</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 কেবল কার গান </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গায়</a:t>
            </a:r>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২</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 চপল পায়ে </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ধায়</a:t>
            </a:r>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৩</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বিভোল কার সকল প্রাণ</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৪</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 দুল দোলায়ে কী ভোলায়</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৫</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‘ঝর্ণার গান’ কবিতায় ঝিমায় পথ, ঘুমায় কে?</a:t>
            </a:r>
          </a:p>
          <a:p>
            <a:endPar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endPar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endPar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endPar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endPar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43374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TextBox 1" descr="Bouquet"/>
          <p:cNvSpPr>
            <a:spLocks noChangeArrowheads="1"/>
          </p:cNvSpPr>
          <p:nvPr/>
        </p:nvSpPr>
        <p:spPr bwMode="auto">
          <a:xfrm>
            <a:off x="4343400" y="457200"/>
            <a:ext cx="2971800" cy="812379"/>
          </a:xfrm>
          <a:prstGeom prst="roundRect">
            <a:avLst>
              <a:gd name="adj" fmla="val 16667"/>
            </a:avLst>
          </a:prstGeom>
          <a:noFill/>
          <a:ln w="3810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দলীয়</a:t>
            </a:r>
            <a:r>
              <a:rPr lang="bn-BD"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কাজ</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9" name="Oval Callout 8"/>
          <p:cNvSpPr/>
          <p:nvPr/>
        </p:nvSpPr>
        <p:spPr>
          <a:xfrm>
            <a:off x="0" y="1302333"/>
            <a:ext cx="5593080" cy="951971"/>
          </a:xfrm>
          <a:prstGeom prst="wedgeEllipseCallout">
            <a:avLst>
              <a:gd name="adj1" fmla="val -82471"/>
              <a:gd name="adj2" fmla="val 261324"/>
            </a:avLst>
          </a:prstGeom>
          <a:noFill/>
          <a:ln w="76200">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r>
              <a:rPr lang="en-US" sz="4100" dirty="0" err="1">
                <a:solidFill>
                  <a:schemeClr val="tx1"/>
                </a:solidFill>
                <a:latin typeface="NikoshBAN" pitchFamily="2" charset="0"/>
                <a:cs typeface="NikoshBAN" pitchFamily="2" charset="0"/>
              </a:rPr>
              <a:t>উত্তর</a:t>
            </a:r>
            <a:r>
              <a:rPr lang="en-US" sz="4100" dirty="0">
                <a:solidFill>
                  <a:schemeClr val="tx1"/>
                </a:solidFill>
                <a:latin typeface="NikoshBAN" pitchFamily="2" charset="0"/>
                <a:cs typeface="NikoshBAN" pitchFamily="2" charset="0"/>
              </a:rPr>
              <a:t> </a:t>
            </a:r>
            <a:r>
              <a:rPr lang="en-US" sz="4100" dirty="0" err="1">
                <a:solidFill>
                  <a:schemeClr val="tx1"/>
                </a:solidFill>
                <a:latin typeface="NikoshBAN" pitchFamily="2" charset="0"/>
                <a:cs typeface="NikoshBAN" pitchFamily="2" charset="0"/>
              </a:rPr>
              <a:t>গুলো</a:t>
            </a:r>
            <a:r>
              <a:rPr lang="en-US" sz="4100" dirty="0">
                <a:solidFill>
                  <a:schemeClr val="tx1"/>
                </a:solidFill>
                <a:latin typeface="NikoshBAN" pitchFamily="2" charset="0"/>
                <a:cs typeface="NikoshBAN" pitchFamily="2" charset="0"/>
              </a:rPr>
              <a:t> </a:t>
            </a:r>
            <a:r>
              <a:rPr lang="en-US" sz="4100" dirty="0" err="1">
                <a:solidFill>
                  <a:schemeClr val="tx1"/>
                </a:solidFill>
                <a:latin typeface="NikoshBAN" pitchFamily="2" charset="0"/>
                <a:cs typeface="NikoshBAN" pitchFamily="2" charset="0"/>
              </a:rPr>
              <a:t>মিলিয়ে</a:t>
            </a:r>
            <a:r>
              <a:rPr lang="en-US" sz="4100" dirty="0">
                <a:solidFill>
                  <a:schemeClr val="tx1"/>
                </a:solidFill>
                <a:latin typeface="NikoshBAN" pitchFamily="2" charset="0"/>
                <a:cs typeface="NikoshBAN" pitchFamily="2" charset="0"/>
              </a:rPr>
              <a:t> </a:t>
            </a:r>
            <a:r>
              <a:rPr lang="en-US" sz="4100" dirty="0" err="1">
                <a:solidFill>
                  <a:schemeClr val="tx1"/>
                </a:solidFill>
                <a:latin typeface="NikoshBAN" pitchFamily="2" charset="0"/>
                <a:cs typeface="NikoshBAN" pitchFamily="2" charset="0"/>
              </a:rPr>
              <a:t>নিই</a:t>
            </a:r>
            <a:r>
              <a:rPr lang="en-US" sz="4100" dirty="0">
                <a:solidFill>
                  <a:schemeClr val="tx1"/>
                </a:solidFill>
                <a:latin typeface="NikoshBAN" pitchFamily="2" charset="0"/>
                <a:cs typeface="NikoshBAN" pitchFamily="2" charset="0"/>
              </a:rPr>
              <a:t> </a:t>
            </a:r>
          </a:p>
        </p:txBody>
      </p:sp>
      <p:sp>
        <p:nvSpPr>
          <p:cNvPr id="10" name="Rectangle 9"/>
          <p:cNvSpPr/>
          <p:nvPr/>
        </p:nvSpPr>
        <p:spPr>
          <a:xfrm>
            <a:off x="855062" y="2618690"/>
            <a:ext cx="9476036" cy="3349539"/>
          </a:xfrm>
          <a:prstGeom prst="rect">
            <a:avLst/>
          </a:prstGeom>
        </p:spPr>
        <p:txBody>
          <a:bodyPr wrap="none">
            <a:prstTxWarp prst="textPlain">
              <a:avLst/>
            </a:prstTxWarp>
            <a:spAutoFit/>
          </a:bodyPr>
          <a:lstStyle/>
          <a:p>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১</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 </a:t>
            </a: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কেবল পরীর</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গান </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গায়</a:t>
            </a:r>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p>
          <a:p>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২</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চপল পায়ে </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ধায়</a:t>
            </a:r>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p>
          <a:p>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৩</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বিভোল কার সকল প্রাণ</a:t>
            </a:r>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 </a:t>
            </a: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ঝর্ণার </a:t>
            </a:r>
            <a:endPar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৪</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 </a:t>
            </a: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দুল দোলায়ে </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মন</a:t>
            </a:r>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ভোলায়</a:t>
            </a:r>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p>
          <a:p>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৫</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‘ঝর্ণার গান’ কবিতায় ঝিমায় </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পথ</a:t>
            </a:r>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ঘুমায় </a:t>
            </a:r>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বন</a:t>
            </a:r>
            <a:endParaRPr lang="as-IN"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0866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New  U Image\images36.jpg"/>
          <p:cNvPicPr>
            <a:picLocks noChangeAspect="1" noChangeArrowheads="1"/>
          </p:cNvPicPr>
          <p:nvPr/>
        </p:nvPicPr>
        <p:blipFill>
          <a:blip r:embed="rId2"/>
          <a:srcRect/>
          <a:stretch>
            <a:fillRect/>
          </a:stretch>
        </p:blipFill>
        <p:spPr bwMode="auto">
          <a:xfrm>
            <a:off x="304800" y="304800"/>
            <a:ext cx="12192000" cy="7162800"/>
          </a:xfrm>
          <a:prstGeom prst="rect">
            <a:avLst/>
          </a:prstGeom>
          <a:noFill/>
        </p:spPr>
      </p:pic>
      <p:sp>
        <p:nvSpPr>
          <p:cNvPr id="3" name="TextBox 1" descr="Purple mesh"/>
          <p:cNvSpPr>
            <a:spLocks noChangeArrowheads="1"/>
          </p:cNvSpPr>
          <p:nvPr/>
        </p:nvSpPr>
        <p:spPr bwMode="auto">
          <a:xfrm>
            <a:off x="4343400" y="457200"/>
            <a:ext cx="2971800" cy="793844"/>
          </a:xfrm>
          <a:prstGeom prst="roundRect">
            <a:avLst>
              <a:gd name="adj" fmla="val 16667"/>
            </a:avLst>
          </a:prstGeom>
          <a:noFill/>
          <a:ln w="57150" algn="ctr">
            <a:noFill/>
            <a:round/>
            <a:headEnd/>
            <a:tailEnd/>
          </a:ln>
          <a:effectLst>
            <a:glow rad="228600">
              <a:schemeClr val="accent2">
                <a:satMod val="175000"/>
                <a:alpha val="40000"/>
              </a:schemeClr>
            </a:glow>
          </a:effectLst>
        </p:spPr>
        <p:txBody>
          <a:bodyPr wrap="square" lIns="117564" tIns="58782" rIns="117564" bIns="58782">
            <a:prstTxWarp prst="textPlain">
              <a:avLst/>
            </a:prstTxWarp>
            <a:spAutoFit/>
          </a:bodyPr>
          <a:lstStyle/>
          <a:p>
            <a:pPr algn="ctr" fontAlgn="auto">
              <a:spcBef>
                <a:spcPts val="0"/>
              </a:spcBef>
              <a:spcAft>
                <a:spcPts val="0"/>
              </a:spcAft>
              <a:defRPr/>
            </a:pPr>
            <a:r>
              <a:rPr lang="bn-BD" sz="4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মুল্যায়ন</a:t>
            </a:r>
            <a:endParaRPr lang="en-US" sz="4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4" name="Picture 2" descr="E:\New Accounting -9\hfjfgjghjkghkjhkljotyity.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bwMode="auto">
          <a:xfrm>
            <a:off x="3505200" y="1327244"/>
            <a:ext cx="4572000" cy="3297382"/>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10" name="TextBox 9"/>
          <p:cNvSpPr txBox="1"/>
          <p:nvPr/>
        </p:nvSpPr>
        <p:spPr>
          <a:xfrm>
            <a:off x="762000" y="5067300"/>
            <a:ext cx="10744200" cy="1645920"/>
          </a:xfrm>
          <a:prstGeom prst="rect">
            <a:avLst/>
          </a:prstGeom>
          <a:noFill/>
          <a:ln>
            <a:noFill/>
          </a:ln>
          <a:effectLst/>
        </p:spPr>
        <p:txBody>
          <a:bodyPr wrap="square" rtlCol="0">
            <a:prstTxWarp prst="textPlain">
              <a:avLst/>
            </a:prstTxWarp>
            <a:spAutoFit/>
          </a:bodyPr>
          <a:lstStyle/>
          <a:p>
            <a:pPr marL="440867" indent="-440867">
              <a:buFontTx/>
              <a:buAutoNum type="arabicPeriod"/>
            </a:pPr>
            <a:r>
              <a:rPr lang="bn-IN"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‘ঝর্ণার গান’ কবিতার মূল বিষয় হিসেবে নিচের কোনটি সমর্থনযোগ্য</a:t>
            </a:r>
            <a:r>
              <a:rPr lang="as-IN"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bn-BD"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a:p>
            <a:pPr marL="440867" indent="-440867">
              <a:buFontTx/>
              <a:buAutoNum type="arabicPeriod"/>
            </a:pPr>
            <a:r>
              <a:rPr lang="bn-BD"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as-IN"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‘ঝর্ণার গান’ কবিতায় কবি কোনটিকে অন্তর্নিহিত গুরুত্ব হিসেবে দাঁড় করিয়েছেন?</a:t>
            </a:r>
            <a:endParaRPr lang="bn-BD"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a:p>
            <a:pPr algn="just"/>
            <a:r>
              <a:rPr lang="bn-BD"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৩.  </a:t>
            </a:r>
            <a:r>
              <a:rPr lang="as-IN"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‘শিথিল </a:t>
            </a:r>
            <a:r>
              <a:rPr lang="as-IN"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 শিলার পর’ চরণে শিথিল দ্বারা বোঝানো হয়েছে-</a:t>
            </a:r>
          </a:p>
        </p:txBody>
      </p:sp>
      <p:sp>
        <p:nvSpPr>
          <p:cNvPr id="12" name="Rectangle 11"/>
          <p:cNvSpPr/>
          <p:nvPr/>
        </p:nvSpPr>
        <p:spPr>
          <a:xfrm>
            <a:off x="8449787" y="3460968"/>
            <a:ext cx="2895600" cy="1384995"/>
          </a:xfrm>
          <a:prstGeom prst="rect">
            <a:avLst/>
          </a:prstGeom>
        </p:spPr>
        <p:txBody>
          <a:bodyPr wrap="square">
            <a:spAutoFit/>
          </a:bodyPr>
          <a:lstStyle/>
          <a:p>
            <a:pPr algn="just"/>
            <a:r>
              <a:rPr lang="as-IN" sz="2800" b="1" dirty="0" smtClean="0">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১।  </a:t>
            </a:r>
            <a:r>
              <a:rPr lang="en-US" sz="2800" b="1" dirty="0" err="1" smtClean="0">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r>
              <a:rPr lang="as-IN" sz="2800" b="1" dirty="0" smtClean="0">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2800" b="1" dirty="0">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ঝর্ণার সৌন্দর্য</a:t>
            </a:r>
          </a:p>
          <a:p>
            <a:pPr algn="just"/>
            <a:r>
              <a:rPr lang="en-US" sz="2800" b="1" dirty="0" smtClean="0">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২</a:t>
            </a:r>
            <a:r>
              <a:rPr lang="as-IN" sz="2800" b="1" dirty="0" smtClean="0">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en-US" sz="2800" b="1" dirty="0" smtClean="0">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r>
              <a:rPr lang="as-IN" sz="2800" b="1" dirty="0" smtClean="0">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2800" b="1" dirty="0">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ঝর্ণাকে </a:t>
            </a:r>
          </a:p>
          <a:p>
            <a:pPr algn="just"/>
            <a:r>
              <a:rPr lang="en-US" sz="2800" b="1" dirty="0">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৩</a:t>
            </a:r>
            <a:r>
              <a:rPr lang="as-IN" sz="2800" b="1" dirty="0" smtClean="0">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err="1">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a:t>
            </a:r>
            <a:r>
              <a:rPr lang="as-IN" sz="2800" b="1" dirty="0" smtClean="0">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2800" b="1" dirty="0">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শান্ত </a:t>
            </a:r>
            <a:r>
              <a:rPr lang="as-IN" sz="2800" b="1" dirty="0" smtClean="0">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পরিবেশ</a:t>
            </a:r>
            <a:endParaRPr lang="as-IN" sz="2800" b="1" dirty="0">
              <a:ln w="10160">
                <a:solidFill>
                  <a:srgbClr val="FFFF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580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3"/>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15362" name="Rectangle 5"/>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8" name="Picture 2" descr="E:\New Accounting -9\Picture231.jpg"/>
          <p:cNvPicPr>
            <a:picLocks noChangeAspect="1" noChangeArrowheads="1"/>
          </p:cNvPicPr>
          <p:nvPr/>
        </p:nvPicPr>
        <p:blipFill>
          <a:blip r:embed="rId2"/>
          <a:srcRect/>
          <a:stretch>
            <a:fillRect/>
          </a:stretch>
        </p:blipFill>
        <p:spPr bwMode="auto">
          <a:xfrm>
            <a:off x="381000" y="304801"/>
            <a:ext cx="12192000" cy="7208522"/>
          </a:xfrm>
          <a:prstGeom prst="rect">
            <a:avLst/>
          </a:prstGeom>
          <a:ln>
            <a:noFill/>
          </a:ln>
          <a:effectLst>
            <a:glow rad="228600">
              <a:schemeClr val="accent2">
                <a:satMod val="175000"/>
                <a:alpha val="40000"/>
              </a:schemeClr>
            </a:glow>
            <a:softEdge rad="112500"/>
          </a:effectLst>
        </p:spPr>
      </p:pic>
      <p:pic>
        <p:nvPicPr>
          <p:cNvPr id="5" name="Picture 4"/>
          <p:cNvPicPr>
            <a:picLocks noChangeAspect="1"/>
          </p:cNvPicPr>
          <p:nvPr/>
        </p:nvPicPr>
        <p:blipFill>
          <a:blip r:embed="rId3">
            <a:extLst/>
          </a:blip>
          <a:stretch>
            <a:fillRect/>
          </a:stretch>
        </p:blipFill>
        <p:spPr>
          <a:xfrm>
            <a:off x="8077200" y="1466598"/>
            <a:ext cx="1524000" cy="1780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071360" y="3772713"/>
            <a:ext cx="4296468" cy="3042589"/>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lIns="117564" tIns="58782" rIns="117564" bIns="58782" rtlCol="0">
            <a:prstTxWarp prst="textPlain">
              <a:avLst/>
            </a:prstTxWarp>
            <a:spAutoFit/>
          </a:bodyPr>
          <a:lstStyle/>
          <a:p>
            <a:pPr algn="ctr"/>
            <a:r>
              <a:rPr lang="bn-BD" sz="4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বিষয়ঃবাংলা </a:t>
            </a:r>
            <a:r>
              <a:rPr lang="en-US" sz="4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সাহিত্য</a:t>
            </a:r>
            <a:endParaRPr lang="bn-BD" sz="4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4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শ্রেণিঃ </a:t>
            </a:r>
            <a:r>
              <a:rPr lang="en-US" sz="4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নবম</a:t>
            </a:r>
            <a:r>
              <a:rPr lang="en-US" sz="4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ও </a:t>
            </a:r>
            <a:r>
              <a:rPr lang="en-US" sz="4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দশম</a:t>
            </a:r>
            <a:endParaRPr lang="bn-BD" sz="4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 শিরোনামঃ ঝর্ণার গান</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p>
          <a:p>
            <a:pPr algn="ct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কবিতা )</a:t>
            </a:r>
          </a:p>
          <a:p>
            <a:pPr algn="ct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সময়ঃ </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5</a:t>
            </a: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০ মিনিট </a:t>
            </a:r>
            <a:endParaRPr lang="bn-BD"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7" name="Flowchart: Alternate Process 6"/>
          <p:cNvSpPr/>
          <p:nvPr/>
        </p:nvSpPr>
        <p:spPr>
          <a:xfrm>
            <a:off x="4495800" y="457200"/>
            <a:ext cx="2971800" cy="81788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numCol="1" rtlCol="0" anchor="ctr">
            <a:prstTxWarp prst="textPlain">
              <a:avLst/>
            </a:prstTxWarp>
          </a:bodyPr>
          <a:lstStyle>
            <a:defPPr>
              <a:defRPr lang="en-US"/>
            </a:defPPr>
            <a:lvl1pPr marL="0" algn="l" defTabSz="1175644" rtl="0" eaLnBrk="1" latinLnBrk="0" hangingPunct="1">
              <a:defRPr sz="2300" kern="1200">
                <a:solidFill>
                  <a:schemeClr val="lt1"/>
                </a:solidFill>
                <a:latin typeface="+mn-lt"/>
                <a:ea typeface="+mn-ea"/>
                <a:cs typeface="+mn-cs"/>
              </a:defRPr>
            </a:lvl1pPr>
            <a:lvl2pPr marL="587822" algn="l" defTabSz="1175644" rtl="0" eaLnBrk="1" latinLnBrk="0" hangingPunct="1">
              <a:defRPr sz="2300" kern="1200">
                <a:solidFill>
                  <a:schemeClr val="lt1"/>
                </a:solidFill>
                <a:latin typeface="+mn-lt"/>
                <a:ea typeface="+mn-ea"/>
                <a:cs typeface="+mn-cs"/>
              </a:defRPr>
            </a:lvl2pPr>
            <a:lvl3pPr marL="1175644" algn="l" defTabSz="1175644" rtl="0" eaLnBrk="1" latinLnBrk="0" hangingPunct="1">
              <a:defRPr sz="2300" kern="1200">
                <a:solidFill>
                  <a:schemeClr val="lt1"/>
                </a:solidFill>
                <a:latin typeface="+mn-lt"/>
                <a:ea typeface="+mn-ea"/>
                <a:cs typeface="+mn-cs"/>
              </a:defRPr>
            </a:lvl3pPr>
            <a:lvl4pPr marL="1763466" algn="l" defTabSz="1175644" rtl="0" eaLnBrk="1" latinLnBrk="0" hangingPunct="1">
              <a:defRPr sz="2300" kern="1200">
                <a:solidFill>
                  <a:schemeClr val="lt1"/>
                </a:solidFill>
                <a:latin typeface="+mn-lt"/>
                <a:ea typeface="+mn-ea"/>
                <a:cs typeface="+mn-cs"/>
              </a:defRPr>
            </a:lvl4pPr>
            <a:lvl5pPr marL="2351288" algn="l" defTabSz="1175644" rtl="0" eaLnBrk="1" latinLnBrk="0" hangingPunct="1">
              <a:defRPr sz="2300" kern="1200">
                <a:solidFill>
                  <a:schemeClr val="lt1"/>
                </a:solidFill>
                <a:latin typeface="+mn-lt"/>
                <a:ea typeface="+mn-ea"/>
                <a:cs typeface="+mn-cs"/>
              </a:defRPr>
            </a:lvl5pPr>
            <a:lvl6pPr marL="2939110" algn="l" defTabSz="1175644" rtl="0" eaLnBrk="1" latinLnBrk="0" hangingPunct="1">
              <a:defRPr sz="2300" kern="1200">
                <a:solidFill>
                  <a:schemeClr val="lt1"/>
                </a:solidFill>
                <a:latin typeface="+mn-lt"/>
                <a:ea typeface="+mn-ea"/>
                <a:cs typeface="+mn-cs"/>
              </a:defRPr>
            </a:lvl6pPr>
            <a:lvl7pPr marL="3526932" algn="l" defTabSz="1175644" rtl="0" eaLnBrk="1" latinLnBrk="0" hangingPunct="1">
              <a:defRPr sz="2300" kern="1200">
                <a:solidFill>
                  <a:schemeClr val="lt1"/>
                </a:solidFill>
                <a:latin typeface="+mn-lt"/>
                <a:ea typeface="+mn-ea"/>
                <a:cs typeface="+mn-cs"/>
              </a:defRPr>
            </a:lvl7pPr>
            <a:lvl8pPr marL="4114754" algn="l" defTabSz="1175644" rtl="0" eaLnBrk="1" latinLnBrk="0" hangingPunct="1">
              <a:defRPr sz="2300" kern="1200">
                <a:solidFill>
                  <a:schemeClr val="lt1"/>
                </a:solidFill>
                <a:latin typeface="+mn-lt"/>
                <a:ea typeface="+mn-ea"/>
                <a:cs typeface="+mn-cs"/>
              </a:defRPr>
            </a:lvl8pPr>
            <a:lvl9pPr marL="4702576" algn="l" defTabSz="1175644" rtl="0" eaLnBrk="1" latinLnBrk="0" hangingPunct="1">
              <a:defRPr sz="2300" kern="1200">
                <a:solidFill>
                  <a:schemeClr val="lt1"/>
                </a:solidFill>
                <a:latin typeface="+mn-lt"/>
                <a:ea typeface="+mn-ea"/>
                <a:cs typeface="+mn-cs"/>
              </a:defRPr>
            </a:lvl9pPr>
          </a:lstStyle>
          <a:p>
            <a:pPr algn="ctr"/>
            <a:r>
              <a:rPr lang="en-US" sz="4600" b="1" dirty="0" err="1" smtClean="0">
                <a:solidFill>
                  <a:schemeClr val="tx1"/>
                </a:solidFill>
                <a:effectLst>
                  <a:glow rad="63500">
                    <a:schemeClr val="accent5">
                      <a:satMod val="175000"/>
                      <a:alpha val="40000"/>
                    </a:schemeClr>
                  </a:glow>
                </a:effectLst>
                <a:latin typeface="NikoshBAN" panose="02000000000000000000" pitchFamily="2" charset="0"/>
                <a:cs typeface="NikoshBAN" panose="02000000000000000000" pitchFamily="2" charset="0"/>
              </a:rPr>
              <a:t>পরিচিতি</a:t>
            </a:r>
            <a:endParaRPr lang="en-US" sz="4600" b="1" dirty="0">
              <a:solidFill>
                <a:schemeClr val="tx1"/>
              </a:solidFill>
              <a:effectLst>
                <a:glow rad="63500">
                  <a:schemeClr val="accent5">
                    <a:satMod val="175000"/>
                    <a:alpha val="40000"/>
                  </a:schemeClr>
                </a:glow>
              </a:effectLst>
              <a:latin typeface="NikoshBAN" panose="02000000000000000000" pitchFamily="2" charset="0"/>
              <a:cs typeface="NikoshBAN" panose="02000000000000000000" pitchFamily="2" charset="0"/>
            </a:endParaRPr>
          </a:p>
        </p:txBody>
      </p:sp>
      <p:pic>
        <p:nvPicPr>
          <p:cNvPr id="9" name="Picture 8" descr="picture-73310-1440962543"/>
          <p:cNvPicPr>
            <a:picLocks noChangeAspect="1" noChangeArrowheads="1"/>
          </p:cNvPicPr>
          <p:nvPr/>
        </p:nvPicPr>
        <p:blipFill>
          <a:blip r:embed="rId4"/>
          <a:srcRect/>
          <a:stretch>
            <a:fillRect/>
          </a:stretch>
        </p:blipFill>
        <p:spPr bwMode="auto">
          <a:xfrm>
            <a:off x="2420301" y="1497078"/>
            <a:ext cx="2045019" cy="1905000"/>
          </a:xfrm>
          <a:prstGeom prst="rect">
            <a:avLst/>
          </a:prstGeom>
          <a:ln>
            <a:noFill/>
          </a:ln>
          <a:effectLst>
            <a:softEdge rad="112500"/>
          </a:effectLst>
        </p:spPr>
      </p:pic>
      <p:sp>
        <p:nvSpPr>
          <p:cNvPr id="10" name="TextBox 8"/>
          <p:cNvSpPr txBox="1"/>
          <p:nvPr/>
        </p:nvSpPr>
        <p:spPr>
          <a:xfrm>
            <a:off x="784860" y="3522093"/>
            <a:ext cx="5943600" cy="3293209"/>
          </a:xfrm>
          <a:prstGeom prst="rect">
            <a:avLst/>
          </a:prstGeom>
          <a:noFill/>
        </p:spPr>
        <p:txBody>
          <a:bodyPr wrap="square" rtlCol="0">
            <a:spAutoFit/>
          </a:bodyPr>
          <a:ls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defTabSz="457172">
              <a:spcBef>
                <a:spcPct val="0"/>
              </a:spcBef>
              <a:defRPr/>
            </a:pP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a:t>
            </a:r>
            <a:r>
              <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হারুনর</a:t>
            </a:r>
            <a:r>
              <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রশীদ</a:t>
            </a:r>
            <a:endParaRPr lang="bn-BD"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spcBef>
                <a:spcPct val="0"/>
              </a:spcBef>
              <a:defRPr/>
            </a:pPr>
            <a:r>
              <a:rPr lang="en-US" sz="6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সহকারী</a:t>
            </a:r>
            <a:r>
              <a:rPr lang="en-US" sz="6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6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শিক্ষক</a:t>
            </a:r>
            <a:endParaRPr lang="bn-BD" sz="6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spcBef>
                <a:spcPct val="0"/>
              </a:spcBef>
              <a:defRPr/>
            </a:pP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ঘোড়াশাল</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আবদুল</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করিম</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উচ্চ</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বিদ্যালয়</a:t>
            </a: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endPar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spcBef>
                <a:spcPct val="0"/>
              </a:spcBef>
              <a:defRPr/>
            </a:pP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মুরাদনগর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কুমিল্লা</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spcBef>
                <a:spcPct val="0"/>
              </a:spcBef>
              <a:defRPr/>
            </a:pP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মোবাইল</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০১871117308</a:t>
            </a:r>
            <a:endPar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9318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4" name="Picture 3" descr="Photo0018.jpg"/>
          <p:cNvPicPr>
            <a:picLocks noChangeAspect="1"/>
          </p:cNvPicPr>
          <p:nvPr/>
        </p:nvPicPr>
        <p:blipFill>
          <a:blip r:embed="rId2">
            <a:lum contrast="20000"/>
          </a:blip>
          <a:stretch>
            <a:fillRect/>
          </a:stretch>
        </p:blipFill>
        <p:spPr>
          <a:xfrm>
            <a:off x="320040" y="259080"/>
            <a:ext cx="12161520" cy="7254240"/>
          </a:xfrm>
          <a:prstGeom prst="rect">
            <a:avLst/>
          </a:prstGeom>
          <a:effectLst>
            <a:glow rad="228600">
              <a:schemeClr val="accent4">
                <a:satMod val="175000"/>
                <a:alpha val="40000"/>
              </a:schemeClr>
            </a:glow>
          </a:effectLst>
        </p:spPr>
      </p:pic>
      <p:pic>
        <p:nvPicPr>
          <p:cNvPr id="5" name="Picture 4" descr="images ncc-0017    2"/>
          <p:cNvPicPr>
            <a:picLocks noChangeAspect="1" noChangeArrowheads="1"/>
          </p:cNvPicPr>
          <p:nvPr/>
        </p:nvPicPr>
        <p:blipFill>
          <a:blip r:embed="rId3"/>
          <a:srcRect/>
          <a:stretch>
            <a:fillRect/>
          </a:stretch>
        </p:blipFill>
        <p:spPr bwMode="auto">
          <a:xfrm>
            <a:off x="2971800" y="1676400"/>
            <a:ext cx="5760720" cy="367284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1"/>
          <p:cNvSpPr>
            <a:spLocks noChangeArrowheads="1"/>
          </p:cNvSpPr>
          <p:nvPr/>
        </p:nvSpPr>
        <p:spPr bwMode="auto">
          <a:xfrm>
            <a:off x="3886200" y="259080"/>
            <a:ext cx="4264977" cy="999664"/>
          </a:xfrm>
          <a:prstGeom prst="roundRect">
            <a:avLst>
              <a:gd name="adj" fmla="val 16667"/>
            </a:avLst>
          </a:prstGeom>
          <a:noFill/>
          <a:ln w="5715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বাড়ির কাজ </a:t>
            </a:r>
            <a:endParaRPr lang="en-US"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7" name="TextBox 1" descr="Purple mesh"/>
          <p:cNvSpPr>
            <a:spLocks noChangeArrowheads="1"/>
          </p:cNvSpPr>
          <p:nvPr/>
        </p:nvSpPr>
        <p:spPr bwMode="auto">
          <a:xfrm>
            <a:off x="685800" y="5444713"/>
            <a:ext cx="11201400" cy="1629624"/>
          </a:xfrm>
          <a:prstGeom prst="roundRect">
            <a:avLst>
              <a:gd name="adj" fmla="val 16667"/>
            </a:avLst>
          </a:prstGeom>
          <a:noFill/>
          <a:ln w="38100" algn="ctr">
            <a:noFill/>
            <a:round/>
            <a:headEnd/>
            <a:tailEnd/>
          </a:ln>
          <a:effectLst>
            <a:glow rad="228600">
              <a:schemeClr val="accent4">
                <a:satMod val="175000"/>
                <a:alpha val="40000"/>
              </a:schemeClr>
            </a:glow>
          </a:effectLst>
        </p:spPr>
        <p:txBody>
          <a:bodyPr wrap="square" lIns="117564" tIns="58782" rIns="117564" bIns="58782">
            <a:spAutoFit/>
          </a:bodyPr>
          <a:lstStyle/>
          <a:p>
            <a:pPr marL="742950" indent="-742950" algn="ctr">
              <a:buFont typeface="+mj-lt"/>
              <a:buAutoNum type="arabicPeriod"/>
            </a:pPr>
            <a: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a:t>
            </a:r>
            <a:r>
              <a:rPr lang="bn-BD"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ঝর্ণার গান’’ কবিতায় ঝর্ণার গতি কবিকে  </a:t>
            </a:r>
            <a:r>
              <a:rPr lang="en-US" sz="44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a:t>
            </a:r>
            <a:r>
              <a:rPr lang="bn-BD"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ভাবে আন্দোলিত করেছে তা </a:t>
            </a:r>
            <a:r>
              <a:rPr lang="en-US" sz="44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বিশ্লেষণ</a:t>
            </a:r>
            <a:r>
              <a:rPr lang="en-US"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4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a:t>
            </a:r>
            <a:r>
              <a:rPr lang="bn-BD" sz="4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a:t>
            </a:r>
            <a:endParaRPr lang="en-US" sz="44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 y="2636460"/>
            <a:ext cx="12085320" cy="2554545"/>
          </a:xfrm>
          <a:prstGeom prst="rect">
            <a:avLst/>
          </a:prstGeom>
        </p:spPr>
        <p:txBody>
          <a:bodyPr wrap="square">
            <a:spAutoFit/>
          </a:bodyPr>
          <a:lstStyle/>
          <a:p>
            <a:r>
              <a:rPr lang="as-IN" sz="3200" dirty="0" smtClean="0">
                <a:solidFill>
                  <a:srgbClr val="000000"/>
                </a:solidFill>
                <a:latin typeface="NikoshBAN" panose="02000000000000000000" pitchFamily="2" charset="0"/>
                <a:cs typeface="NikoshBAN" panose="02000000000000000000" pitchFamily="2" charset="0"/>
              </a:rPr>
              <a:t>ক</a:t>
            </a:r>
            <a:r>
              <a:rPr lang="as-IN" sz="3200" dirty="0">
                <a:solidFill>
                  <a:srgbClr val="000000"/>
                </a:solidFill>
                <a:latin typeface="NikoshBAN" panose="02000000000000000000" pitchFamily="2" charset="0"/>
                <a:cs typeface="NikoshBAN" panose="02000000000000000000" pitchFamily="2" charset="0"/>
              </a:rPr>
              <a:t>. ঝিঁঝির ডাক কখন শোনা যায়?</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solidFill>
                  <a:srgbClr val="000000"/>
                </a:solidFill>
                <a:latin typeface="NikoshBAN" panose="02000000000000000000" pitchFamily="2" charset="0"/>
                <a:cs typeface="NikoshBAN" panose="02000000000000000000" pitchFamily="2" charset="0"/>
              </a:rPr>
              <a:t>খ. ঝুম পাহাড় চোখ পাকিয়ে ভয় দেখায় কেন?</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solidFill>
                  <a:srgbClr val="000000"/>
                </a:solidFill>
                <a:latin typeface="NikoshBAN" panose="02000000000000000000" pitchFamily="2" charset="0"/>
                <a:cs typeface="NikoshBAN" panose="02000000000000000000" pitchFamily="2" charset="0"/>
              </a:rPr>
              <a:t>গ. উদ্দীপকের সঙ্গে ‘ঝর্ণার গান’ কবিতার সাদৃশ্য কোথায়? ব্যাখ্যা করো।</a:t>
            </a:r>
            <a:r>
              <a:rPr lang="as-IN" sz="3200" dirty="0">
                <a:latin typeface="NikoshBAN" panose="02000000000000000000" pitchFamily="2" charset="0"/>
                <a:cs typeface="NikoshBAN" panose="02000000000000000000" pitchFamily="2" charset="0"/>
              </a:rPr>
              <a:t/>
            </a:r>
            <a:br>
              <a:rPr lang="as-IN" sz="3200" dirty="0">
                <a:latin typeface="NikoshBAN" panose="02000000000000000000" pitchFamily="2" charset="0"/>
                <a:cs typeface="NikoshBAN" panose="02000000000000000000" pitchFamily="2" charset="0"/>
              </a:rPr>
            </a:br>
            <a:r>
              <a:rPr lang="as-IN" sz="3200" dirty="0">
                <a:solidFill>
                  <a:srgbClr val="000000"/>
                </a:solidFill>
                <a:latin typeface="NikoshBAN" panose="02000000000000000000" pitchFamily="2" charset="0"/>
                <a:cs typeface="NikoshBAN" panose="02000000000000000000" pitchFamily="2" charset="0"/>
              </a:rPr>
              <a:t>ঘ. ‘অভিযাত্রিকের চলার গতিতে ঝরনার ন্যায় গতিশীলতা বিদ্যমান’। উক্তিটি উদ্দীপক ও কবিতার আলোকে বিশ্লেষণ করো।</a:t>
            </a:r>
            <a:endParaRPr lang="en-US" sz="3200" dirty="0">
              <a:latin typeface="NikoshBAN" panose="02000000000000000000" pitchFamily="2" charset="0"/>
              <a:cs typeface="NikoshBAN" panose="02000000000000000000" pitchFamily="2" charset="0"/>
            </a:endParaRPr>
          </a:p>
        </p:txBody>
      </p:sp>
      <p:sp>
        <p:nvSpPr>
          <p:cNvPr id="3" name="Rectangle 2"/>
          <p:cNvSpPr/>
          <p:nvPr/>
        </p:nvSpPr>
        <p:spPr>
          <a:xfrm>
            <a:off x="533400" y="1066800"/>
            <a:ext cx="11430000" cy="1569660"/>
          </a:xfrm>
          <a:prstGeom prst="rect">
            <a:avLst/>
          </a:prstGeom>
        </p:spPr>
        <p:txBody>
          <a:bodyPr wrap="square">
            <a:spAutoFit/>
          </a:bodyPr>
          <a:lstStyle/>
          <a:p>
            <a:r>
              <a:rPr lang="as-IN" sz="3200" dirty="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অভিযাত্রিক দুর্গম পথের দুঃসাহসী পথিক। বন্ধুর পথে তাদের যাত্রা। লক্ষ্যস্থলে পৌঁছাতে তারা অটল, অবিচল। মুক্তপথের এ যাত্রী অফুরন্ত প্রাণশক্তির অধিকারী। অভিযাত্রিকের চলার গতিকে বহমান নদীর সঙ্গে তুলনা করা যায়</a:t>
            </a:r>
            <a:r>
              <a:rPr lang="as-IN" sz="3200" dirty="0" smtClean="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a:t>
            </a:r>
            <a:endParaRPr lang="en-US" sz="3200" dirty="0">
              <a:effectLst>
                <a:glow rad="228600">
                  <a:schemeClr val="accent3">
                    <a:satMod val="175000"/>
                    <a:alpha val="40000"/>
                  </a:schemeClr>
                </a:glow>
              </a:effectLst>
            </a:endParaRPr>
          </a:p>
        </p:txBody>
      </p:sp>
      <p:sp>
        <p:nvSpPr>
          <p:cNvPr id="4" name="Rectangle 3"/>
          <p:cNvSpPr/>
          <p:nvPr/>
        </p:nvSpPr>
        <p:spPr>
          <a:xfrm>
            <a:off x="533400" y="5191005"/>
            <a:ext cx="11536680" cy="2246769"/>
          </a:xfrm>
          <a:prstGeom prst="rect">
            <a:avLst/>
          </a:prstGeom>
        </p:spPr>
        <p:txBody>
          <a:bodyPr wrap="square">
            <a:prstTxWarp prst="textPlain">
              <a:avLst/>
            </a:prstTxWarp>
            <a:spAutoFit/>
          </a:bodyPr>
          <a:lstStyle/>
          <a:p>
            <a:pPr lvl="0" eaLnBrk="0" hangingPunct="0"/>
            <a:r>
              <a:rPr lang="bn-IN"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উত্তর</a:t>
            </a:r>
            <a:r>
              <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IN"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a:t>
            </a:r>
            <a:r>
              <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IN"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দুপুর</a:t>
            </a:r>
            <a:r>
              <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bn-IN"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ভোরে ঝিঁঝির ডাক শোনা যায়।</a:t>
            </a:r>
            <a:r>
              <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r>
            <a:br>
              <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br>
            <a:r>
              <a:rPr lang="bn-IN"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উত্তর</a:t>
            </a:r>
            <a:r>
              <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IN"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খ</a:t>
            </a:r>
            <a:r>
              <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IN"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ঝুম </a:t>
            </a:r>
            <a:r>
              <a:rPr lang="bn-IN"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পাহাড় যেন ঝরনার অবিরাম বয়ে চলার গতি</a:t>
            </a:r>
            <a:r>
              <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IN"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তার চঞ্চলতা দেখে তাকে থামাতে চায়। তার পুলকিত গতিকে সতর্ক করতে ও তার চঞ্চলতাকে থামাতে তাই চোখ পাকিয়ে ভয় দেখায়</a:t>
            </a:r>
            <a:r>
              <a:rPr lang="bn-IN"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।ঝরনা </a:t>
            </a:r>
            <a:r>
              <a:rPr lang="bn-IN"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বয়ে চলে অবিরাম। নৃত্যরত অবস্থায় নানা সুমধুর সুরে গান গাইতে গাইতে সে ধেয়ে চলে। কারও তোয়াক্কা করে না। কারও ভয় নেই তার। সে তার উত্পত্তিস্থল থেকে বহুদূরে চলে যায়।</a:t>
            </a:r>
            <a:endPar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7" name="Rectangle 6"/>
          <p:cNvSpPr/>
          <p:nvPr/>
        </p:nvSpPr>
        <p:spPr>
          <a:xfrm>
            <a:off x="533400" y="533400"/>
            <a:ext cx="6992620" cy="402432"/>
          </a:xfrm>
          <a:prstGeom prst="rect">
            <a:avLst/>
          </a:prstGeom>
        </p:spPr>
        <p:txBody>
          <a:bodyPr wrap="none">
            <a:prstTxWarp prst="textPlain">
              <a:avLst/>
            </a:prstTxWarp>
            <a:spAutoFit/>
          </a:bodyPr>
          <a:lstStyle/>
          <a:p>
            <a:pPr>
              <a:buFont typeface="Wingdings" pitchFamily="2" charset="2"/>
              <a:buChar char="Ø"/>
            </a:pP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অনুচ্ছেদটি</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পড়ে</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নিচের</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প্রশ্নগুলোর</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উত্তর</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দাও</a:t>
            </a:r>
            <a:r>
              <a:rPr lang="bn-IN"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endPar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19214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4986" y="563880"/>
            <a:ext cx="11887200" cy="2677656"/>
          </a:xfrm>
          <a:prstGeom prst="rect">
            <a:avLst/>
          </a:prstGeom>
        </p:spPr>
        <p:txBody>
          <a:bodyPr wrap="square">
            <a:spAutoFit/>
          </a:bodyPr>
          <a:lstStyle/>
          <a:p>
            <a:r>
              <a:rPr lang="as-IN"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উত্তর: </a:t>
            </a:r>
            <a:r>
              <a:rPr lang="as-IN"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গ</a:t>
            </a:r>
            <a:r>
              <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উদ্দীপকের </a:t>
            </a:r>
            <a:r>
              <a:rPr lang="as-IN"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সঙ্গে ‘ঝর্ণার গান’ কবিতার সাদৃশ্য এই যে উদ্দীপকের দুঃসাহসী অভিযাত্রী ও ‘ঝর্ণার গান’ কবিতার ঝরনা কারও কথায় কান না দিয়ে, শত বাধা বিপত্তি অতিক্রম করে আপন বেগে চলে। নিজ লক্ষ্যস্থলে পৌঁছাতে তারা অটল ও অবিচল। আপন বেগে ধেয়ে চলা তাদের লক্ষ্য</a:t>
            </a:r>
            <a:r>
              <a:rPr lang="as-IN"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ছন্দের </a:t>
            </a:r>
            <a:r>
              <a:rPr lang="as-IN"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রাজা কবি সত্যেন্দ্রনাথ দত্তের লেখা ‘ঝর্ণার গান’ কবিতায় কবি ঝরনাকে একটি দৃঢ়, অবিচল, গতিময় এক চরিত্র হিসেবে তুলে ধরেছেন। ঝরনার গতি অবিরাম। সে কারও ভয় পায় না। চারপাশের সবকিছুই সে দেখে ও উপলব্ধি করে কিন্তু কারও জন্য তার গতিকে মন্থর করে না। তার উদ্দেশ্য সৌন্দর্যের তৃষ্ণার্তকে খুঁজে বের করা এবং সেই লক্ষ্যেই অবিচল।</a:t>
            </a:r>
            <a:endPar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510540" y="3470136"/>
            <a:ext cx="11719560" cy="3970318"/>
          </a:xfrm>
          <a:prstGeom prst="rect">
            <a:avLst/>
          </a:prstGeom>
        </p:spPr>
        <p:txBody>
          <a:bodyPr wrap="square">
            <a:spAutoFit/>
          </a:bodyPr>
          <a:lstStyle/>
          <a:p>
            <a:r>
              <a:rPr lang="as-IN"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উত্তর: </a:t>
            </a:r>
            <a:r>
              <a:rPr lang="as-IN"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ঘ</a:t>
            </a:r>
            <a:r>
              <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‘অভিযাত্রিকের </a:t>
            </a:r>
            <a:r>
              <a:rPr lang="as-IN"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চলার গতিতে ঝরনার ন্যায় গতিশীলতা বিদ্যমান।’—উক্তিটি উদ্দীপক ও কবিতার জন্য যুক্তিযুক্ত</a:t>
            </a:r>
            <a:r>
              <a:rPr lang="as-IN"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।উদ্দীপকে </a:t>
            </a:r>
            <a:r>
              <a:rPr lang="as-IN"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দুঃসাহসী অভিযাত্রী দুর্গম পথ দৃঢ় মনোবলের সাথে পাড়ি দেয়। সে তার লক্ষে অটল, </a:t>
            </a:r>
            <a:r>
              <a:rPr lang="en-US"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28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অবিচল</a:t>
            </a:r>
            <a:r>
              <a:rPr lang="as-IN"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অভিযাত্রিকের চলার গতি ও কবি সত্যেন্দ্রনাথ দত্তের ‘ঝর্ণার গান’ কবিতার ঝরনার গতিময় ছুটে চলা উভয়ই যেন একই সূত্রে গাঁথা। উভয়ের গতিকে নদীর চলমান স্রোতের সঙ্গে তুলনা করা যায়।</a:t>
            </a:r>
            <a:br>
              <a:rPr lang="as-IN"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br>
            <a:r>
              <a:rPr lang="as-IN"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ঝরনা কারও জন্য থামে না। সে সৌন্দর্যের তৃষ্ণার্তকে খুঁজে বেড়ায় পৃথিবীময়। কোনো বাধা, ভয় তার লক্ষ্যকে বিচলিত করতে পারে না। সে শুধু তার লক্ষ্যস্থলে পৌঁছাতে চায়। কারও কথা, ভয় দেখানো, চারপাশের ঘটনা তাকে থামাতে পারে না। সে শুধু চেয়ে দেখে আর আপন মনে নূপুর বাজিয়ে পাথরে তাল দিয়ে নেচে-গেয়ে চলতে থাকে। অভিযাত্রিকেরা যেমন নিজের লক্ষ্যস্থলে পৌঁছাতে অটল, অবচিল ও দুর্বার গতিতে ছুটে চলে, ঝরনাও পর্বত গাত্রে জন্ম নিয়ে ক্লান্তিহীনভাবে চঞ্চল পায়ে পুলকিত মনে বয়ে যায়।</a:t>
            </a:r>
            <a:endParaRPr lang="en-US" sz="28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Tree>
    <p:extLst>
      <p:ext uri="{BB962C8B-B14F-4D97-AF65-F5344CB8AC3E}">
        <p14:creationId xmlns:p14="http://schemas.microsoft.com/office/powerpoint/2010/main" val="296741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9523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8" name="Picture 7" descr="aaaa.jpg"/>
          <p:cNvPicPr>
            <a:picLocks noChangeAspect="1"/>
          </p:cNvPicPr>
          <p:nvPr/>
        </p:nvPicPr>
        <p:blipFill>
          <a:blip r:embed="rId2"/>
          <a:stretch>
            <a:fillRect/>
          </a:stretch>
        </p:blipFill>
        <p:spPr>
          <a:xfrm>
            <a:off x="320040" y="274320"/>
            <a:ext cx="12189800" cy="7239000"/>
          </a:xfrm>
          <a:prstGeom prst="rect">
            <a:avLst/>
          </a:prstGeom>
          <a:ln>
            <a:noFill/>
          </a:ln>
          <a:effectLst>
            <a:softEdge rad="112500"/>
          </a:effectLst>
        </p:spPr>
      </p:pic>
      <p:sp>
        <p:nvSpPr>
          <p:cNvPr id="5" name="Round Single Corner Rectangle 4"/>
          <p:cNvSpPr/>
          <p:nvPr/>
        </p:nvSpPr>
        <p:spPr>
          <a:xfrm>
            <a:off x="1219200" y="6324600"/>
            <a:ext cx="10439400" cy="886460"/>
          </a:xfrm>
          <a:prstGeom prst="flowChartAlternateProcess">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ক্লাসের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সবাইকে</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ধন্যবাদ</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জানিয়ে</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শেষ</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করছি</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8844460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3">
                <a:satMod val="175000"/>
                <a:alpha val="40000"/>
              </a:schemeClr>
            </a:glow>
          </a:effectLst>
        </p:spPr>
        <p:txBody>
          <a:bodyPr lIns="117564" tIns="58782" rIns="117564" bIns="58782" anchor="ctr"/>
          <a:lstStyle/>
          <a:p>
            <a:endParaRPr lang="en-US"/>
          </a:p>
        </p:txBody>
      </p:sp>
      <p:sp>
        <p:nvSpPr>
          <p:cNvPr id="1638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6" name="Picture 5" descr="images26"/>
          <p:cNvPicPr>
            <a:picLocks noChangeAspect="1" noChangeArrowheads="1"/>
          </p:cNvPicPr>
          <p:nvPr/>
        </p:nvPicPr>
        <p:blipFill>
          <a:blip r:embed="rId2"/>
          <a:srcRect/>
          <a:stretch>
            <a:fillRect/>
          </a:stretch>
        </p:blipFill>
        <p:spPr bwMode="auto">
          <a:xfrm>
            <a:off x="786403" y="1372658"/>
            <a:ext cx="5547360" cy="2970742"/>
          </a:xfrm>
          <a:prstGeom prst="rect">
            <a:avLst/>
          </a:prstGeom>
          <a:ln>
            <a:noFill/>
          </a:ln>
          <a:effectLst>
            <a:softEdge rad="112500"/>
          </a:effectLst>
        </p:spPr>
      </p:pic>
      <p:pic>
        <p:nvPicPr>
          <p:cNvPr id="8" name="Picture 12" descr="images23"/>
          <p:cNvPicPr>
            <a:picLocks noChangeAspect="1" noChangeArrowheads="1"/>
          </p:cNvPicPr>
          <p:nvPr/>
        </p:nvPicPr>
        <p:blipFill>
          <a:blip r:embed="rId3"/>
          <a:srcRect/>
          <a:stretch>
            <a:fillRect/>
          </a:stretch>
        </p:blipFill>
        <p:spPr bwMode="auto">
          <a:xfrm>
            <a:off x="6682696" y="1372658"/>
            <a:ext cx="5440680" cy="2970742"/>
          </a:xfrm>
          <a:prstGeom prst="rect">
            <a:avLst/>
          </a:prstGeom>
          <a:ln>
            <a:noFill/>
          </a:ln>
          <a:effectLst>
            <a:softEdge rad="112500"/>
          </a:effectLst>
        </p:spPr>
      </p:pic>
      <p:sp>
        <p:nvSpPr>
          <p:cNvPr id="10" name="TextBox 9"/>
          <p:cNvSpPr txBox="1"/>
          <p:nvPr/>
        </p:nvSpPr>
        <p:spPr>
          <a:xfrm>
            <a:off x="2658089" y="533400"/>
            <a:ext cx="7315200" cy="584775"/>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a:cs typeface="NikoshBAN" pitchFamily="2" charset="0"/>
              </a:rPr>
              <a:t>ছবি</a:t>
            </a:r>
            <a:r>
              <a:rPr lang="bn-BD" sz="3200" dirty="0" smtClean="0">
                <a:ln w="0"/>
                <a:effectLst>
                  <a:outerShdw blurRad="38100" dist="19050" dir="2700000" algn="tl" rotWithShape="0">
                    <a:schemeClr val="dk1">
                      <a:alpha val="40000"/>
                    </a:schemeClr>
                  </a:outerShdw>
                </a:effectLst>
                <a:latin typeface="NikoshBAN"/>
                <a:cs typeface="NikoshBAN" pitchFamily="2" charset="0"/>
              </a:rPr>
              <a:t>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9" name="Rectangle 8"/>
          <p:cNvSpPr/>
          <p:nvPr/>
        </p:nvSpPr>
        <p:spPr>
          <a:xfrm>
            <a:off x="2032918" y="5855914"/>
            <a:ext cx="8601689" cy="6911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marL="571500" indent="-571500" algn="ctr">
              <a:buFont typeface="Wingdings" panose="05000000000000000000" pitchFamily="2" charset="2"/>
              <a:buChar char="Ø"/>
            </a:pPr>
            <a:r>
              <a:rPr lang="as-IN" sz="4400" dirty="0">
                <a:solidFill>
                  <a:srgbClr val="000000"/>
                </a:solidFill>
                <a:latin typeface="NikoshBAN" panose="02000000000000000000" pitchFamily="2" charset="0"/>
                <a:cs typeface="NikoshBAN" panose="02000000000000000000" pitchFamily="2" charset="0"/>
              </a:rPr>
              <a:t>সত্যেন্দ্রনাথ দত্ত কোন গ্রামে জন্মগ্রহণ করেন</a:t>
            </a:r>
            <a:r>
              <a:rPr lang="as-IN" sz="4400" dirty="0" smtClean="0">
                <a:solidFill>
                  <a:srgbClr val="000000"/>
                </a:solidFill>
                <a:latin typeface="NikoshBAN" panose="02000000000000000000" pitchFamily="2" charset="0"/>
                <a:cs typeface="NikoshBAN" panose="02000000000000000000" pitchFamily="2" charset="0"/>
              </a:rPr>
              <a:t>?</a:t>
            </a:r>
            <a:endParaRPr lang="as-IN" sz="4400" dirty="0">
              <a:solidFill>
                <a:srgbClr val="000000"/>
              </a:solidFill>
              <a:latin typeface="NikoshBAN" panose="02000000000000000000" pitchFamily="2" charset="0"/>
              <a:cs typeface="NikoshBAN" panose="02000000000000000000" pitchFamily="2" charset="0"/>
            </a:endParaRPr>
          </a:p>
        </p:txBody>
      </p:sp>
      <p:sp>
        <p:nvSpPr>
          <p:cNvPr id="11" name="Rectangle 10"/>
          <p:cNvSpPr/>
          <p:nvPr/>
        </p:nvSpPr>
        <p:spPr>
          <a:xfrm>
            <a:off x="3704863" y="4702524"/>
            <a:ext cx="5257800" cy="794266"/>
          </a:xfrm>
          <a:prstGeom prst="rect">
            <a:avLst/>
          </a:prstGeom>
        </p:spPr>
        <p:txBody>
          <a:bodyPr wrap="none">
            <a:prstTxWarp prst="textPlain">
              <a:avLst/>
            </a:prstTxWarp>
            <a:spAutoFit/>
          </a:bodyPr>
          <a:lstStyle/>
          <a:p>
            <a:pPr marL="285750" indent="-285750" algn="just">
              <a:buFont typeface="Wingdings" panose="05000000000000000000" pitchFamily="2" charset="2"/>
              <a:buChar char="ü"/>
            </a:pPr>
            <a:r>
              <a:rPr lang="as-IN"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নিমতা</a:t>
            </a:r>
            <a:r>
              <a:rPr lang="en-US"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গ্রামে</a:t>
            </a:r>
            <a:endParaRPr lang="as-IN"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514542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3">
                <a:satMod val="175000"/>
                <a:alpha val="40000"/>
              </a:schemeClr>
            </a:glow>
          </a:effectLst>
        </p:spPr>
        <p:txBody>
          <a:bodyPr lIns="117564" tIns="58782" rIns="117564" bIns="58782" anchor="ctr"/>
          <a:lstStyle/>
          <a:p>
            <a:endParaRPr lang="en-US"/>
          </a:p>
        </p:txBody>
      </p:sp>
      <p:sp>
        <p:nvSpPr>
          <p:cNvPr id="1638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10" name="TextBox 9"/>
          <p:cNvSpPr txBox="1"/>
          <p:nvPr/>
        </p:nvSpPr>
        <p:spPr>
          <a:xfrm>
            <a:off x="2658089" y="533400"/>
            <a:ext cx="7315200" cy="584775"/>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a:cs typeface="NikoshBAN" pitchFamily="2" charset="0"/>
              </a:rPr>
              <a:t>ছবি</a:t>
            </a:r>
            <a:r>
              <a:rPr lang="bn-BD" sz="3200" dirty="0" smtClean="0">
                <a:ln w="0"/>
                <a:effectLst>
                  <a:outerShdw blurRad="38100" dist="19050" dir="2700000" algn="tl" rotWithShape="0">
                    <a:schemeClr val="dk1">
                      <a:alpha val="40000"/>
                    </a:schemeClr>
                  </a:outerShdw>
                </a:effectLst>
                <a:latin typeface="NikoshBAN"/>
                <a:cs typeface="NikoshBAN" pitchFamily="2" charset="0"/>
              </a:rPr>
              <a:t>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pic>
        <p:nvPicPr>
          <p:cNvPr id="9" name="Picture 8" descr="00003.jpg"/>
          <p:cNvPicPr>
            <a:picLocks noChangeAspect="1"/>
          </p:cNvPicPr>
          <p:nvPr/>
        </p:nvPicPr>
        <p:blipFill>
          <a:blip r:embed="rId2"/>
          <a:stretch>
            <a:fillRect/>
          </a:stretch>
        </p:blipFill>
        <p:spPr>
          <a:xfrm>
            <a:off x="6553201" y="1567218"/>
            <a:ext cx="5013960" cy="2634787"/>
          </a:xfrm>
          <a:prstGeom prst="round2DiagRect">
            <a:avLst>
              <a:gd name="adj1" fmla="val 16667"/>
              <a:gd name="adj2" fmla="val 0"/>
            </a:avLst>
          </a:prstGeom>
          <a:ln w="88900" cap="sq">
            <a:solidFill>
              <a:srgbClr val="FFFFFF"/>
            </a:solidFill>
            <a:miter lim="800000"/>
          </a:ln>
          <a:effectLst>
            <a:glow rad="228600">
              <a:schemeClr val="accent2">
                <a:satMod val="175000"/>
                <a:alpha val="40000"/>
              </a:schemeClr>
            </a:glow>
            <a:outerShdw blurRad="254000" algn="tl" rotWithShape="0">
              <a:srgbClr val="000000">
                <a:alpha val="43000"/>
              </a:srgbClr>
            </a:outerShdw>
          </a:effectLst>
        </p:spPr>
      </p:pic>
      <p:pic>
        <p:nvPicPr>
          <p:cNvPr id="11" name="Picture 10" descr="Animated_Waterfall_1.gif"/>
          <p:cNvPicPr>
            <a:picLocks noChangeAspect="1"/>
          </p:cNvPicPr>
          <p:nvPr/>
        </p:nvPicPr>
        <p:blipFill>
          <a:blip r:embed="rId3"/>
          <a:srcRect/>
          <a:stretch>
            <a:fillRect/>
          </a:stretch>
        </p:blipFill>
        <p:spPr bwMode="auto">
          <a:xfrm>
            <a:off x="914400" y="1581340"/>
            <a:ext cx="4819893" cy="2715433"/>
          </a:xfrm>
          <a:prstGeom prst="round2DiagRect">
            <a:avLst>
              <a:gd name="adj1" fmla="val 16667"/>
              <a:gd name="adj2" fmla="val 0"/>
            </a:avLst>
          </a:prstGeom>
          <a:ln w="88900" cap="sq">
            <a:solidFill>
              <a:srgbClr val="FFFFFF"/>
            </a:solidFill>
            <a:miter lim="800000"/>
          </a:ln>
          <a:effectLst>
            <a:glow rad="228600">
              <a:schemeClr val="accent2">
                <a:satMod val="175000"/>
                <a:alpha val="40000"/>
              </a:schemeClr>
            </a:glow>
            <a:outerShdw blurRad="254000" algn="tl" rotWithShape="0">
              <a:srgbClr val="000000">
                <a:alpha val="43000"/>
              </a:srgbClr>
            </a:outerShdw>
          </a:effectLst>
        </p:spPr>
      </p:pic>
      <p:sp>
        <p:nvSpPr>
          <p:cNvPr id="14" name="Rectangle 13"/>
          <p:cNvSpPr/>
          <p:nvPr/>
        </p:nvSpPr>
        <p:spPr>
          <a:xfrm>
            <a:off x="1985655" y="6037884"/>
            <a:ext cx="8601689" cy="6911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marL="571500" indent="-571500" algn="just">
              <a:buFont typeface="Wingdings" panose="05000000000000000000" pitchFamily="2" charset="2"/>
              <a:buChar char="Ø"/>
            </a:pPr>
            <a:r>
              <a:rPr lang="as-IN" sz="4400" dirty="0">
                <a:solidFill>
                  <a:srgbClr val="000000"/>
                </a:solidFill>
                <a:latin typeface="NikoshBAN" panose="02000000000000000000" pitchFamily="2" charset="0"/>
                <a:cs typeface="NikoshBAN" panose="02000000000000000000" pitchFamily="2" charset="0"/>
              </a:rPr>
              <a:t>সত্যেন্দ্রনাথ দত্ত কত সালে জন্মগ্রহণ করেন?</a:t>
            </a:r>
          </a:p>
        </p:txBody>
      </p:sp>
      <p:sp>
        <p:nvSpPr>
          <p:cNvPr id="15" name="Rectangle 14"/>
          <p:cNvSpPr/>
          <p:nvPr/>
        </p:nvSpPr>
        <p:spPr>
          <a:xfrm>
            <a:off x="3581400" y="4920532"/>
            <a:ext cx="4876800" cy="666033"/>
          </a:xfrm>
          <a:prstGeom prst="rect">
            <a:avLst/>
          </a:prstGeom>
        </p:spPr>
        <p:txBody>
          <a:bodyPr wrap="none">
            <a:prstTxWarp prst="textPlain">
              <a:avLst/>
            </a:prstTxWarp>
            <a:spAutoFit/>
          </a:bodyPr>
          <a:lstStyle/>
          <a:p>
            <a:pPr marL="285750" indent="-285750" algn="ctr">
              <a:buFont typeface="Wingdings" panose="05000000000000000000" pitchFamily="2" charset="2"/>
              <a:buChar char="ü"/>
            </a:pPr>
            <a:r>
              <a:rPr lang="as-IN"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১৮৮২</a:t>
            </a:r>
            <a:r>
              <a:rPr lang="en-US"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সালে</a:t>
            </a:r>
            <a:endParaRPr lang="bn-BD" sz="14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7" name="Picture 6" descr="0009090.jpg"/>
          <p:cNvPicPr>
            <a:picLocks noChangeAspect="1"/>
          </p:cNvPicPr>
          <p:nvPr/>
        </p:nvPicPr>
        <p:blipFill>
          <a:blip r:embed="rId2"/>
          <a:stretch>
            <a:fillRect/>
          </a:stretch>
        </p:blipFill>
        <p:spPr>
          <a:xfrm>
            <a:off x="678180" y="1310640"/>
            <a:ext cx="5227320" cy="2880360"/>
          </a:xfrm>
          <a:prstGeom prst="rect">
            <a:avLst/>
          </a:prstGeom>
          <a:ln>
            <a:noFill/>
          </a:ln>
          <a:effectLst>
            <a:softEdge rad="112500"/>
          </a:effectLst>
        </p:spPr>
      </p:pic>
      <p:pic>
        <p:nvPicPr>
          <p:cNvPr id="8" name="Picture 7" descr="0000044.jpg"/>
          <p:cNvPicPr>
            <a:picLocks noChangeAspect="1"/>
          </p:cNvPicPr>
          <p:nvPr/>
        </p:nvPicPr>
        <p:blipFill>
          <a:blip r:embed="rId3"/>
          <a:stretch>
            <a:fillRect/>
          </a:stretch>
        </p:blipFill>
        <p:spPr>
          <a:xfrm>
            <a:off x="6454140" y="1381760"/>
            <a:ext cx="5334000" cy="2733040"/>
          </a:xfrm>
          <a:prstGeom prst="rect">
            <a:avLst/>
          </a:prstGeom>
          <a:ln>
            <a:noFill/>
          </a:ln>
          <a:effectLst>
            <a:softEdge rad="112500"/>
          </a:effectLst>
        </p:spPr>
      </p:pic>
      <p:sp>
        <p:nvSpPr>
          <p:cNvPr id="6" name="TextBox 5"/>
          <p:cNvSpPr txBox="1"/>
          <p:nvPr/>
        </p:nvSpPr>
        <p:spPr>
          <a:xfrm>
            <a:off x="2658089" y="533400"/>
            <a:ext cx="7315200" cy="584775"/>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a:cs typeface="NikoshBAN" pitchFamily="2" charset="0"/>
              </a:rPr>
              <a:t>ছবি</a:t>
            </a:r>
            <a:r>
              <a:rPr lang="bn-BD" sz="3200" dirty="0" smtClean="0">
                <a:ln w="0"/>
                <a:effectLst>
                  <a:outerShdw blurRad="38100" dist="19050" dir="2700000" algn="tl" rotWithShape="0">
                    <a:schemeClr val="dk1">
                      <a:alpha val="40000"/>
                    </a:schemeClr>
                  </a:outerShdw>
                </a:effectLst>
                <a:latin typeface="NikoshBAN"/>
                <a:cs typeface="NikoshBAN" pitchFamily="2" charset="0"/>
              </a:rPr>
              <a:t>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11" name="Rectangle 10"/>
          <p:cNvSpPr/>
          <p:nvPr/>
        </p:nvSpPr>
        <p:spPr>
          <a:xfrm>
            <a:off x="1767840" y="5776845"/>
            <a:ext cx="8601689" cy="6911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marL="571500" indent="-571500" algn="ctr">
              <a:buFont typeface="Wingdings" panose="05000000000000000000" pitchFamily="2" charset="2"/>
              <a:buChar char="Ø"/>
            </a:pPr>
            <a:r>
              <a:rPr lang="as-IN"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ঝর্ণা কিরূপ চোখে চায়</a:t>
            </a:r>
            <a:r>
              <a:rPr lang="as-IN"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3825240" y="4519414"/>
            <a:ext cx="5257800" cy="794266"/>
          </a:xfrm>
          <a:prstGeom prst="rect">
            <a:avLst/>
          </a:prstGeom>
        </p:spPr>
        <p:txBody>
          <a:bodyPr wrap="none">
            <a:prstTxWarp prst="textPlain">
              <a:avLst/>
            </a:prstTxWarp>
            <a:spAutoFit/>
          </a:bodyPr>
          <a:lstStyle/>
          <a:p>
            <a:pPr marL="285750" indent="-285750" algn="ctr">
              <a:buFont typeface="Wingdings" panose="05000000000000000000" pitchFamily="2" charset="2"/>
              <a:buChar char="ü"/>
            </a:pPr>
            <a:r>
              <a:rPr lang="as-IN"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মুগ্ধ চোখে</a:t>
            </a:r>
            <a:endParaRPr lang="bn-BD" sz="14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6929825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5">
                <a:satMod val="175000"/>
                <a:alpha val="40000"/>
              </a:schemeClr>
            </a:glow>
          </a:effectLst>
        </p:spPr>
        <p:txBody>
          <a:bodyPr lIns="117564" tIns="58782" rIns="117564" bIns="58782" anchor="ctr"/>
          <a:lstStyle/>
          <a:p>
            <a:endParaRPr lang="en-US"/>
          </a:p>
        </p:txBody>
      </p:sp>
      <p:sp>
        <p:nvSpPr>
          <p:cNvPr id="1741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6" name="Picture 5" descr="00003.jpg"/>
          <p:cNvPicPr>
            <a:picLocks noChangeAspect="1"/>
          </p:cNvPicPr>
          <p:nvPr/>
        </p:nvPicPr>
        <p:blipFill>
          <a:blip r:embed="rId3"/>
          <a:stretch>
            <a:fillRect/>
          </a:stretch>
        </p:blipFill>
        <p:spPr>
          <a:xfrm>
            <a:off x="6553200" y="1121964"/>
            <a:ext cx="5013960" cy="2634787"/>
          </a:xfrm>
          <a:prstGeom prst="round2DiagRect">
            <a:avLst>
              <a:gd name="adj1" fmla="val 16667"/>
              <a:gd name="adj2" fmla="val 0"/>
            </a:avLst>
          </a:prstGeom>
          <a:ln w="88900" cap="sq">
            <a:solidFill>
              <a:srgbClr val="FFFFFF"/>
            </a:solidFill>
            <a:miter lim="800000"/>
          </a:ln>
          <a:effectLst>
            <a:glow rad="228600">
              <a:schemeClr val="accent2">
                <a:satMod val="175000"/>
                <a:alpha val="40000"/>
              </a:schemeClr>
            </a:glow>
            <a:outerShdw blurRad="254000" algn="tl" rotWithShape="0">
              <a:srgbClr val="000000">
                <a:alpha val="43000"/>
              </a:srgbClr>
            </a:outerShdw>
          </a:effectLst>
        </p:spPr>
      </p:pic>
      <p:pic>
        <p:nvPicPr>
          <p:cNvPr id="7" name="Picture 6" descr="Animated_Waterfall_1.gif"/>
          <p:cNvPicPr>
            <a:picLocks noChangeAspect="1"/>
          </p:cNvPicPr>
          <p:nvPr/>
        </p:nvPicPr>
        <p:blipFill>
          <a:blip r:embed="rId4"/>
          <a:srcRect/>
          <a:stretch>
            <a:fillRect/>
          </a:stretch>
        </p:blipFill>
        <p:spPr bwMode="auto">
          <a:xfrm>
            <a:off x="914399" y="1136086"/>
            <a:ext cx="4819893" cy="2715433"/>
          </a:xfrm>
          <a:prstGeom prst="round2DiagRect">
            <a:avLst>
              <a:gd name="adj1" fmla="val 16667"/>
              <a:gd name="adj2" fmla="val 0"/>
            </a:avLst>
          </a:prstGeom>
          <a:ln w="88900" cap="sq">
            <a:solidFill>
              <a:srgbClr val="FFFFFF"/>
            </a:solidFill>
            <a:miter lim="800000"/>
          </a:ln>
          <a:effectLst>
            <a:glow rad="228600">
              <a:schemeClr val="accent2">
                <a:satMod val="175000"/>
                <a:alpha val="40000"/>
              </a:schemeClr>
            </a:glow>
            <a:outerShdw blurRad="254000" algn="tl" rotWithShape="0">
              <a:srgbClr val="000000">
                <a:alpha val="43000"/>
              </a:srgbClr>
            </a:outerShdw>
          </a:effectLst>
        </p:spPr>
      </p:pic>
      <p:grpSp>
        <p:nvGrpSpPr>
          <p:cNvPr id="9" name="Group 8"/>
          <p:cNvGrpSpPr/>
          <p:nvPr/>
        </p:nvGrpSpPr>
        <p:grpSpPr>
          <a:xfrm>
            <a:off x="1876107" y="4495800"/>
            <a:ext cx="8686800" cy="1905000"/>
            <a:chOff x="1828800" y="5105400"/>
            <a:chExt cx="8686800" cy="1905000"/>
          </a:xfrm>
        </p:grpSpPr>
        <p:sp>
          <p:nvSpPr>
            <p:cNvPr id="12" name="Flowchart: Alternate Process 11"/>
            <p:cNvSpPr/>
            <p:nvPr/>
          </p:nvSpPr>
          <p:spPr>
            <a:xfrm>
              <a:off x="1828800" y="6096000"/>
              <a:ext cx="8686800" cy="914400"/>
            </a:xfrm>
            <a:prstGeom prst="flowChartAlternateProcess">
              <a:avLst/>
            </a:prstGeom>
            <a:no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bn-BD" sz="9600" dirty="0" smtClean="0">
                  <a:solidFill>
                    <a:schemeClr val="tx1"/>
                  </a:solidFill>
                  <a:effectLst>
                    <a:glow rad="228600">
                      <a:schemeClr val="accent3">
                        <a:satMod val="175000"/>
                        <a:alpha val="40000"/>
                      </a:schemeClr>
                    </a:glow>
                  </a:effectLst>
                  <a:latin typeface="NikoshBAN" pitchFamily="2" charset="0"/>
                  <a:cs typeface="NikoshBAN" pitchFamily="2" charset="0"/>
                </a:rPr>
                <a:t>ঝর্ণার গান </a:t>
              </a:r>
              <a:r>
                <a:rPr lang="en-US" sz="8000" b="1" dirty="0" smtClean="0">
                  <a:solidFill>
                    <a:schemeClr val="tx1"/>
                  </a:solidFill>
                  <a:effectLst>
                    <a:glow rad="228600">
                      <a:schemeClr val="accent3">
                        <a:satMod val="175000"/>
                        <a:alpha val="40000"/>
                      </a:schemeClr>
                    </a:glow>
                  </a:effectLst>
                  <a:latin typeface="NikoshBAN" pitchFamily="2" charset="0"/>
                  <a:cs typeface="NikoshBAN" pitchFamily="2" charset="0"/>
                </a:rPr>
                <a:t>- </a:t>
              </a:r>
              <a:r>
                <a:rPr lang="bn-BD" sz="6600" dirty="0" smtClean="0">
                  <a:solidFill>
                    <a:schemeClr val="tx1"/>
                  </a:solidFill>
                  <a:effectLst>
                    <a:glow rad="228600">
                      <a:schemeClr val="accent3">
                        <a:satMod val="175000"/>
                        <a:alpha val="40000"/>
                      </a:schemeClr>
                    </a:glow>
                  </a:effectLst>
                  <a:latin typeface="NikoshBAN" pitchFamily="2" charset="0"/>
                  <a:cs typeface="NikoshBAN" pitchFamily="2" charset="0"/>
                </a:rPr>
                <a:t>সতেন্দ্রনাথ দত্ত</a:t>
              </a:r>
              <a:endParaRPr lang="en-US" sz="6600" dirty="0" smtClean="0">
                <a:solidFill>
                  <a:schemeClr val="tx1"/>
                </a:solidFill>
                <a:effectLst>
                  <a:glow rad="228600">
                    <a:schemeClr val="accent3">
                      <a:satMod val="175000"/>
                      <a:alpha val="40000"/>
                    </a:schemeClr>
                  </a:glow>
                </a:effectLst>
                <a:latin typeface="NikoshBAN" pitchFamily="2" charset="0"/>
                <a:cs typeface="NikoshBAN" pitchFamily="2" charset="0"/>
              </a:endParaRPr>
            </a:p>
          </p:txBody>
        </p:sp>
        <p:sp>
          <p:nvSpPr>
            <p:cNvPr id="13" name="Rectangle 12"/>
            <p:cNvSpPr/>
            <p:nvPr/>
          </p:nvSpPr>
          <p:spPr>
            <a:xfrm>
              <a:off x="4114800" y="5105400"/>
              <a:ext cx="3657600" cy="707886"/>
            </a:xfrm>
            <a:prstGeom prst="rect">
              <a:avLst/>
            </a:prstGeom>
          </p:spPr>
          <p:txBody>
            <a:bodyPr wrap="none">
              <a:prstTxWarp prst="textPlain">
                <a:avLst/>
              </a:prstTxWarp>
              <a:spAutoFit/>
            </a:bodyPr>
            <a:lstStyle/>
            <a:p>
              <a:pPr algn="ctr"/>
              <a:r>
                <a:rPr lang="en-US" sz="4000" dirty="0" err="1" smtClean="0">
                  <a:ln w="18415" cmpd="sng">
                    <a:solidFill>
                      <a:srgbClr val="FFFF00"/>
                    </a:solidFill>
                    <a:prstDash val="solid"/>
                  </a:ln>
                  <a:solidFill>
                    <a:srgbClr val="FFFF00"/>
                  </a:solidFill>
                  <a:effectLst>
                    <a:glow rad="228600">
                      <a:schemeClr val="accent3">
                        <a:satMod val="175000"/>
                        <a:alpha val="40000"/>
                      </a:schemeClr>
                    </a:glow>
                    <a:outerShdw blurRad="63500" dir="3600000" algn="tl" rotWithShape="0">
                      <a:srgbClr val="000000">
                        <a:alpha val="70000"/>
                      </a:srgbClr>
                    </a:outerShdw>
                  </a:effectLst>
                  <a:latin typeface="NikoshBAN" pitchFamily="2" charset="0"/>
                  <a:cs typeface="NikoshBAN" pitchFamily="2" charset="0"/>
                </a:rPr>
                <a:t>আজকের</a:t>
              </a:r>
              <a:r>
                <a:rPr lang="en-US" sz="4000" dirty="0" smtClean="0">
                  <a:ln w="18415" cmpd="sng">
                    <a:solidFill>
                      <a:srgbClr val="FFFF00"/>
                    </a:solidFill>
                    <a:prstDash val="solid"/>
                  </a:ln>
                  <a:solidFill>
                    <a:srgbClr val="FFFF00"/>
                  </a:solidFill>
                  <a:effectLst>
                    <a:glow rad="228600">
                      <a:schemeClr val="accent3">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00"/>
                    </a:solidFill>
                    <a:prstDash val="solid"/>
                  </a:ln>
                  <a:solidFill>
                    <a:srgbClr val="FFFF00"/>
                  </a:solidFill>
                  <a:effectLst>
                    <a:glow rad="228600">
                      <a:schemeClr val="accent3">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000" dirty="0" smtClean="0">
                <a:ln w="18415" cmpd="sng">
                  <a:solidFill>
                    <a:srgbClr val="FFFF00"/>
                  </a:solidFill>
                  <a:prstDash val="solid"/>
                </a:ln>
                <a:solidFill>
                  <a:srgbClr val="FFFF00"/>
                </a:solidFill>
                <a:effectLst>
                  <a:glow rad="228600">
                    <a:schemeClr val="accent3">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18434"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4" name="Picture 2" descr="F:\New Upload Image\unnamed5.png"/>
          <p:cNvPicPr>
            <a:picLocks noChangeAspect="1" noChangeArrowheads="1"/>
          </p:cNvPicPr>
          <p:nvPr/>
        </p:nvPicPr>
        <p:blipFill>
          <a:blip r:embed="rId2">
            <a:lum/>
          </a:blip>
          <a:srcRect/>
          <a:stretch>
            <a:fillRect/>
          </a:stretch>
        </p:blipFill>
        <p:spPr bwMode="auto">
          <a:xfrm>
            <a:off x="457200" y="381000"/>
            <a:ext cx="11963400" cy="7010400"/>
          </a:xfrm>
          <a:prstGeom prst="rect">
            <a:avLst/>
          </a:prstGeom>
          <a:noFill/>
          <a:effectLst>
            <a:glow rad="228600">
              <a:schemeClr val="accent2">
                <a:satMod val="175000"/>
                <a:alpha val="40000"/>
              </a:schemeClr>
            </a:glow>
          </a:effectLst>
        </p:spPr>
      </p:pic>
      <p:sp>
        <p:nvSpPr>
          <p:cNvPr id="11" name="Flowchart: Alternate Process 10"/>
          <p:cNvSpPr/>
          <p:nvPr/>
        </p:nvSpPr>
        <p:spPr>
          <a:xfrm>
            <a:off x="4419600" y="685800"/>
            <a:ext cx="3352800" cy="838200"/>
          </a:xfrm>
          <a:prstGeom prst="flowChartAlternateProcess">
            <a:avLst/>
          </a:prstGeom>
          <a:no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54" tIns="58776" rIns="117554" bIns="58776" rtlCol="0" anchor="ctr">
            <a:prstTxWarp prst="textPlain">
              <a:avLst/>
            </a:prstTxWarp>
          </a:bodyPr>
          <a:lstStyle/>
          <a:p>
            <a:pPr algn="ctr"/>
            <a:r>
              <a:rPr lang="en-US" sz="60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শিখনফল</a:t>
            </a:r>
            <a:endParaRPr lang="en-US" sz="6000" dirty="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19" name="TextBox 18"/>
          <p:cNvSpPr txBox="1"/>
          <p:nvPr/>
        </p:nvSpPr>
        <p:spPr>
          <a:xfrm>
            <a:off x="990600" y="2366062"/>
            <a:ext cx="5537436" cy="830997"/>
          </a:xfrm>
          <a:prstGeom prst="rect">
            <a:avLst/>
          </a:prstGeom>
          <a:noFill/>
        </p:spPr>
        <p:txBody>
          <a:bodyPr wrap="square" rtlCol="0">
            <a:spAutoFit/>
          </a:bodyPr>
          <a:lstStyle/>
          <a:p>
            <a:r>
              <a:rPr lang="bn-BD"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এই পাঠ শেষে শিক্ষার্থীরা</a:t>
            </a:r>
            <a:endParaRPr lang="en-US"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20" name="TextBox 19"/>
          <p:cNvSpPr txBox="1"/>
          <p:nvPr/>
        </p:nvSpPr>
        <p:spPr>
          <a:xfrm>
            <a:off x="914401" y="3480721"/>
            <a:ext cx="6172200" cy="707886"/>
          </a:xfrm>
          <a:prstGeom prst="rect">
            <a:avLst/>
          </a:prstGeom>
          <a:noFill/>
        </p:spPr>
        <p:txBody>
          <a:bodyPr wrap="square" rtlCol="0">
            <a:spAutoFit/>
          </a:bodyPr>
          <a:lstStyle/>
          <a:p>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1 । </a:t>
            </a:r>
            <a:r>
              <a:rPr lang="bn-BD"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কবি পরিচিতি বলতে পারবে।</a:t>
            </a:r>
          </a:p>
        </p:txBody>
      </p:sp>
      <p:sp>
        <p:nvSpPr>
          <p:cNvPr id="21" name="TextBox 20"/>
          <p:cNvSpPr txBox="1"/>
          <p:nvPr/>
        </p:nvSpPr>
        <p:spPr>
          <a:xfrm>
            <a:off x="990600" y="5159514"/>
            <a:ext cx="10363200" cy="707886"/>
          </a:xfrm>
          <a:prstGeom prst="rect">
            <a:avLst/>
          </a:prstGeom>
          <a:noFill/>
        </p:spPr>
        <p:txBody>
          <a:bodyPr wrap="square" rtlCol="0">
            <a:spAutoFit/>
          </a:bodyPr>
          <a:lstStyle/>
          <a:p>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3</a:t>
            </a:r>
            <a:r>
              <a:rPr 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a:t>
            </a:r>
            <a:r>
              <a:rPr lang="bn-I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‘পাহাড়ি ঝর্ণার’ সৌন্দর্য </a:t>
            </a:r>
            <a:r>
              <a:rPr lang="bn-IN"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a:t>
            </a:r>
            <a:r>
              <a:rPr lang="en-US" sz="40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র্ণনা</a:t>
            </a:r>
            <a:r>
              <a:rPr lang="bn-IN"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I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করতে </a:t>
            </a:r>
            <a:r>
              <a:rPr lang="bn-IN"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পারবে</a:t>
            </a:r>
            <a:r>
              <a:rPr lang="bn-BD"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rPr>
              <a:t>।</a:t>
            </a:r>
            <a:endPar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22" name="TextBox 21"/>
          <p:cNvSpPr txBox="1"/>
          <p:nvPr/>
        </p:nvSpPr>
        <p:spPr>
          <a:xfrm>
            <a:off x="990600" y="4321314"/>
            <a:ext cx="7772400" cy="707886"/>
          </a:xfrm>
          <a:prstGeom prst="rect">
            <a:avLst/>
          </a:prstGeom>
          <a:noFill/>
        </p:spPr>
        <p:txBody>
          <a:bodyPr wrap="square" rtlCol="0">
            <a:spAutoFit/>
          </a:bodyPr>
          <a:lstStyle/>
          <a:p>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2</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BD"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ঝর্ণা ” কবিতাটি আবৃতি করতে পারবে।</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strVal val="#ppt_w*0.70"/>
                                          </p:val>
                                        </p:tav>
                                        <p:tav tm="100000">
                                          <p:val>
                                            <p:strVal val="#ppt_w"/>
                                          </p:val>
                                        </p:tav>
                                      </p:tavLst>
                                    </p:anim>
                                    <p:anim calcmode="lin" valueType="num">
                                      <p:cBhvr>
                                        <p:cTn id="18" dur="1000" fill="hold"/>
                                        <p:tgtEl>
                                          <p:spTgt spid="22"/>
                                        </p:tgtEl>
                                        <p:attrNameLst>
                                          <p:attrName>ppt_h</p:attrName>
                                        </p:attrNameLst>
                                      </p:cBhvr>
                                      <p:tavLst>
                                        <p:tav tm="0">
                                          <p:val>
                                            <p:strVal val="#ppt_h"/>
                                          </p:val>
                                        </p:tav>
                                        <p:tav tm="100000">
                                          <p:val>
                                            <p:strVal val="#ppt_h"/>
                                          </p:val>
                                        </p:tav>
                                      </p:tavLst>
                                    </p:anim>
                                    <p:animEffect transition="in" filter="fade">
                                      <p:cBhvr>
                                        <p:cTn id="19" dur="1000"/>
                                        <p:tgtEl>
                                          <p:spTgt spid="2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strVal val="#ppt_w*0.70"/>
                                          </p:val>
                                        </p:tav>
                                        <p:tav tm="100000">
                                          <p:val>
                                            <p:strVal val="#ppt_w"/>
                                          </p:val>
                                        </p:tav>
                                      </p:tavLst>
                                    </p:anim>
                                    <p:anim calcmode="lin" valueType="num">
                                      <p:cBhvr>
                                        <p:cTn id="23" dur="1000" fill="hold"/>
                                        <p:tgtEl>
                                          <p:spTgt spid="21"/>
                                        </p:tgtEl>
                                        <p:attrNameLst>
                                          <p:attrName>ppt_h</p:attrName>
                                        </p:attrNameLst>
                                      </p:cBhvr>
                                      <p:tavLst>
                                        <p:tav tm="0">
                                          <p:val>
                                            <p:strVal val="#ppt_h"/>
                                          </p:val>
                                        </p:tav>
                                        <p:tav tm="100000">
                                          <p:val>
                                            <p:strVal val="#ppt_h"/>
                                          </p:val>
                                        </p:tav>
                                      </p:tavLst>
                                    </p:anim>
                                    <p:animEffect transition="in" filter="fade">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7783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7" name="TextBox 1" descr="Wallpaper04935"/>
          <p:cNvSpPr>
            <a:spLocks noChangeArrowheads="1"/>
          </p:cNvSpPr>
          <p:nvPr/>
        </p:nvSpPr>
        <p:spPr bwMode="auto">
          <a:xfrm>
            <a:off x="4419600" y="609600"/>
            <a:ext cx="2423478" cy="724486"/>
          </a:xfrm>
          <a:prstGeom prst="roundRect">
            <a:avLst>
              <a:gd name="adj" fmla="val 16667"/>
            </a:avLst>
          </a:prstGeom>
          <a:noFill/>
          <a:ln w="28575" algn="ctr">
            <a:noFill/>
            <a:round/>
            <a:headEnd/>
            <a:tailEnd/>
          </a:ln>
          <a:effectLst>
            <a:outerShdw dist="20000" dir="5400000" rotWithShape="0">
              <a:srgbClr val="000000">
                <a:alpha val="37999"/>
              </a:srgbClr>
            </a:outerShdw>
          </a:effectLst>
          <a:scene3d>
            <a:camera prst="orthographicFront"/>
            <a:lightRig rig="threePt" dir="t"/>
          </a:scene3d>
          <a:sp3d>
            <a:bevelT w="114300" prst="artDeco"/>
          </a:sp3d>
        </p:spPr>
        <p:txBody>
          <a:bodyPr wrap="square" lIns="117564" tIns="58782" rIns="117564" bIns="58782">
            <a:prstTxWarp prst="textPlain">
              <a:avLst/>
            </a:prstTxWarp>
            <a:spAutoFit/>
          </a:bodyPr>
          <a:lstStyle/>
          <a:p>
            <a:pPr algn="ctr">
              <a:defRPr/>
            </a:pPr>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কবি পরিচিতি</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8" name="Picture 19" descr="index1"/>
          <p:cNvPicPr>
            <a:picLocks noChangeAspect="1" noChangeArrowheads="1"/>
          </p:cNvPicPr>
          <p:nvPr/>
        </p:nvPicPr>
        <p:blipFill>
          <a:blip r:embed="rId2"/>
          <a:srcRect/>
          <a:stretch>
            <a:fillRect/>
          </a:stretch>
        </p:blipFill>
        <p:spPr bwMode="auto">
          <a:xfrm>
            <a:off x="8717280" y="838200"/>
            <a:ext cx="3322320" cy="2933384"/>
          </a:xfrm>
          <a:prstGeom prst="ellipse">
            <a:avLst/>
          </a:prstGeom>
          <a:noFill/>
          <a:ln w="57150">
            <a:solidFill>
              <a:schemeClr val="tx1"/>
            </a:solidFill>
            <a:miter lim="800000"/>
            <a:headEnd/>
            <a:tailEnd/>
          </a:ln>
          <a:effectLst>
            <a:glow rad="228600">
              <a:schemeClr val="accent2">
                <a:satMod val="175000"/>
                <a:alpha val="40000"/>
              </a:schemeClr>
            </a:glow>
          </a:effectLst>
        </p:spPr>
      </p:pic>
      <p:sp>
        <p:nvSpPr>
          <p:cNvPr id="9" name="Text Box 7"/>
          <p:cNvSpPr txBox="1">
            <a:spLocks noChangeArrowheads="1"/>
          </p:cNvSpPr>
          <p:nvPr/>
        </p:nvSpPr>
        <p:spPr bwMode="auto">
          <a:xfrm>
            <a:off x="8669525" y="3996005"/>
            <a:ext cx="3217675" cy="670925"/>
          </a:xfrm>
          <a:prstGeom prst="flowChartAlternateProcess">
            <a:avLst/>
          </a:prstGeom>
          <a:noFill/>
          <a:ln w="38100">
            <a:noFill/>
            <a:miter lim="800000"/>
            <a:headEnd/>
            <a:tailEnd/>
          </a:ln>
        </p:spPr>
        <p:txBody>
          <a:bodyPr wrap="square" lIns="117564" tIns="58782" rIns="117564" bIns="58782">
            <a:prstTxWarp prst="textStop">
              <a:avLst/>
            </a:prstTxWarp>
            <a:spAutoFit/>
          </a:bodyPr>
          <a:lstStyle/>
          <a:p>
            <a:pPr algn="ctr">
              <a:spcBef>
                <a:spcPct val="50000"/>
              </a:spcBef>
            </a:pPr>
            <a:r>
              <a:rPr lang="bn-BD"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সত্যেন্দ্রনাথ দত্ত</a:t>
            </a:r>
            <a:endParaRPr lang="en-US"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1" name="Text Box 8"/>
          <p:cNvSpPr txBox="1">
            <a:spLocks noChangeArrowheads="1"/>
          </p:cNvSpPr>
          <p:nvPr/>
        </p:nvSpPr>
        <p:spPr bwMode="auto">
          <a:xfrm>
            <a:off x="914400" y="1600200"/>
            <a:ext cx="5928678" cy="948586"/>
          </a:xfrm>
          <a:prstGeom prst="flowChartAlternateProcess">
            <a:avLst/>
          </a:prstGeom>
          <a:noFill/>
          <a:ln w="28575">
            <a:noFill/>
            <a:miter lim="800000"/>
            <a:headEnd/>
            <a:tailEnd/>
          </a:ln>
        </p:spPr>
        <p:txBody>
          <a:bodyPr wrap="square" lIns="117564" tIns="58782" rIns="117564" bIns="58782">
            <a:spAutoFit/>
          </a:bodyPr>
          <a:lstStyle/>
          <a:p>
            <a:pPr algn="ctr">
              <a:spcBef>
                <a:spcPct val="50000"/>
              </a:spcBef>
            </a:pPr>
            <a:r>
              <a:rPr lang="bn-BD"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জন্ম: ১৮৮২ সাল, কলকাতা</a:t>
            </a:r>
            <a:endParaRPr lang="en-US"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2" name="Text Box 12"/>
          <p:cNvSpPr txBox="1">
            <a:spLocks noChangeArrowheads="1"/>
          </p:cNvSpPr>
          <p:nvPr/>
        </p:nvSpPr>
        <p:spPr bwMode="auto">
          <a:xfrm>
            <a:off x="883920" y="2804052"/>
            <a:ext cx="7543800" cy="948586"/>
          </a:xfrm>
          <a:prstGeom prst="flowChartAlternateProcess">
            <a:avLst/>
          </a:prstGeom>
          <a:noFill/>
          <a:ln w="38100">
            <a:noFill/>
            <a:miter lim="800000"/>
            <a:headEnd/>
            <a:tailEnd/>
          </a:ln>
        </p:spPr>
        <p:txBody>
          <a:bodyPr wrap="square" lIns="117564" tIns="58782" rIns="117564" bIns="58782">
            <a:spAutoFit/>
          </a:bodyPr>
          <a:lstStyle/>
          <a:p>
            <a:pPr algn="ctr">
              <a:spcBef>
                <a:spcPct val="50000"/>
              </a:spcBef>
            </a:pPr>
            <a:r>
              <a:rPr lang="bn-BD"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গ্রন্থ: বেণু ও বীণা, কুহু ও কেকা ইত্যাদি</a:t>
            </a:r>
            <a:endParaRPr lang="en-US"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3" name="Text Box 10"/>
          <p:cNvSpPr txBox="1">
            <a:spLocks noChangeArrowheads="1"/>
          </p:cNvSpPr>
          <p:nvPr/>
        </p:nvSpPr>
        <p:spPr bwMode="auto">
          <a:xfrm>
            <a:off x="1661160" y="3823014"/>
            <a:ext cx="5463540" cy="948586"/>
          </a:xfrm>
          <a:prstGeom prst="flowChartAlternateProcess">
            <a:avLst/>
          </a:prstGeom>
          <a:noFill/>
          <a:ln w="38100">
            <a:noFill/>
            <a:miter lim="800000"/>
            <a:headEnd/>
            <a:tailEnd/>
          </a:ln>
        </p:spPr>
        <p:txBody>
          <a:bodyPr wrap="square" lIns="117564" tIns="58782" rIns="117564" bIns="58782">
            <a:spAutoFit/>
          </a:bodyPr>
          <a:lstStyle/>
          <a:p>
            <a:pPr algn="ctr">
              <a:spcBef>
                <a:spcPct val="50000"/>
              </a:spcBef>
            </a:pPr>
            <a:r>
              <a:rPr lang="bn-BD"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ছদ্ম নাম: ছন্দের জাদুকর</a:t>
            </a:r>
            <a:endParaRPr lang="en-US"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4" name="Text Box 10"/>
          <p:cNvSpPr txBox="1">
            <a:spLocks noChangeArrowheads="1"/>
          </p:cNvSpPr>
          <p:nvPr/>
        </p:nvSpPr>
        <p:spPr bwMode="auto">
          <a:xfrm>
            <a:off x="982980" y="4956491"/>
            <a:ext cx="8084820" cy="948586"/>
          </a:xfrm>
          <a:prstGeom prst="flowChartAlternateProcess">
            <a:avLst/>
          </a:prstGeom>
          <a:noFill/>
          <a:ln w="38100">
            <a:noFill/>
            <a:miter lim="800000"/>
            <a:headEnd/>
            <a:tailEnd/>
          </a:ln>
        </p:spPr>
        <p:txBody>
          <a:bodyPr wrap="square" lIns="117564" tIns="58782" rIns="117564" bIns="58782">
            <a:spAutoFit/>
          </a:bodyPr>
          <a:lstStyle/>
          <a:p>
            <a:pPr algn="ctr"/>
            <a:r>
              <a:rPr lang="en-US" sz="48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কর্মজীবন</a:t>
            </a:r>
            <a:r>
              <a:rPr lang="en-US"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8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ব্যাবসা,পরে</a:t>
            </a:r>
            <a:r>
              <a:rPr lang="en-US"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8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সাহিত্য</a:t>
            </a:r>
            <a:r>
              <a:rPr lang="en-US"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800" dirty="0" err="1">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কর্ম</a:t>
            </a:r>
            <a:endParaRPr lang="en-US"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5" name="Text Box 15"/>
          <p:cNvSpPr txBox="1">
            <a:spLocks noChangeArrowheads="1"/>
          </p:cNvSpPr>
          <p:nvPr/>
        </p:nvSpPr>
        <p:spPr bwMode="auto">
          <a:xfrm>
            <a:off x="1859280" y="5910685"/>
            <a:ext cx="4358640" cy="948586"/>
          </a:xfrm>
          <a:prstGeom prst="flowChartAlternateProcess">
            <a:avLst/>
          </a:prstGeom>
          <a:noFill/>
          <a:ln w="38100">
            <a:noFill/>
            <a:miter lim="800000"/>
            <a:headEnd/>
            <a:tailEnd/>
          </a:ln>
        </p:spPr>
        <p:txBody>
          <a:bodyPr wrap="square" lIns="117564" tIns="58782" rIns="117564" bIns="58782">
            <a:spAutoFit/>
          </a:bodyPr>
          <a:lstStyle/>
          <a:p>
            <a:pPr algn="ctr">
              <a:spcBef>
                <a:spcPct val="50000"/>
              </a:spcBef>
            </a:pPr>
            <a:r>
              <a:rPr lang="bn-BD"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মৃত্যু: ১৯</a:t>
            </a:r>
            <a:r>
              <a:rPr lang="en-US"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2</a:t>
            </a:r>
            <a:r>
              <a:rPr lang="bn-BD"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২ সাল</a:t>
            </a:r>
            <a:endParaRPr lang="en-US"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1945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TextBox 1" descr="White marble"/>
          <p:cNvSpPr>
            <a:spLocks noChangeArrowheads="1"/>
          </p:cNvSpPr>
          <p:nvPr/>
        </p:nvSpPr>
        <p:spPr bwMode="auto">
          <a:xfrm>
            <a:off x="4572000" y="152400"/>
            <a:ext cx="2026919" cy="999664"/>
          </a:xfrm>
          <a:prstGeom prst="roundRect">
            <a:avLst>
              <a:gd name="adj" fmla="val 16667"/>
            </a:avLst>
          </a:prstGeom>
          <a:noFill/>
          <a:ln w="38100" algn="ctr">
            <a:noFill/>
            <a:round/>
            <a:headEnd/>
            <a:tailEnd/>
          </a:ln>
          <a:effectLst>
            <a:outerShdw dist="20000" dir="5400000" rotWithShape="0">
              <a:srgbClr val="000000">
                <a:alpha val="37999"/>
              </a:srgbClr>
            </a:outerShdw>
          </a:effectLst>
        </p:spPr>
        <p:txBody>
          <a:bodyPr wrap="square" lIns="117564" tIns="58782" rIns="117564" bIns="58782">
            <a:prstTxWarp prst="textPlain">
              <a:avLst/>
            </a:prstTxWarp>
            <a:spAutoFit/>
          </a:bodyPr>
          <a:lstStyle/>
          <a:p>
            <a:pPr algn="ctr">
              <a:defRPr/>
            </a:pPr>
            <a:r>
              <a:rPr lang="bn-BD" sz="5100" b="1" dirty="0">
                <a:latin typeface="NikoshBAN" pitchFamily="2" charset="0"/>
                <a:cs typeface="NikoshBAN" pitchFamily="2" charset="0"/>
              </a:rPr>
              <a:t>শব্দার্থ</a:t>
            </a:r>
            <a:endParaRPr lang="en-US" sz="5100" b="1" dirty="0">
              <a:latin typeface="NikoshBAN" pitchFamily="2" charset="0"/>
              <a:cs typeface="NikoshBAN" pitchFamily="2" charset="0"/>
            </a:endParaRPr>
          </a:p>
        </p:txBody>
      </p:sp>
      <p:sp>
        <p:nvSpPr>
          <p:cNvPr id="6" name="Rounded Rectangle 5"/>
          <p:cNvSpPr>
            <a:spLocks noChangeArrowheads="1"/>
          </p:cNvSpPr>
          <p:nvPr/>
        </p:nvSpPr>
        <p:spPr bwMode="auto">
          <a:xfrm>
            <a:off x="853440" y="1473444"/>
            <a:ext cx="2880360" cy="930170"/>
          </a:xfrm>
          <a:prstGeom prst="roundRect">
            <a:avLst>
              <a:gd name="adj" fmla="val 28491"/>
            </a:avLst>
          </a:prstGeom>
          <a:solidFill>
            <a:schemeClr val="accent1"/>
          </a:solidFill>
          <a:ln w="25400" algn="ctr">
            <a:solidFill>
              <a:srgbClr val="FF6600"/>
            </a:solidFill>
            <a:round/>
            <a:headEnd/>
            <a:tailEnd/>
          </a:ln>
        </p:spPr>
        <p:txBody>
          <a:bodyPr lIns="117564" tIns="58782" rIns="117564" bIns="58782" anchor="ctr"/>
          <a:lstStyle/>
          <a:p>
            <a:pPr algn="ctr"/>
            <a:r>
              <a:rPr lang="bn-BD" sz="4100" b="1" dirty="0">
                <a:solidFill>
                  <a:srgbClr val="000000"/>
                </a:solidFill>
                <a:latin typeface="NikoshBAN" pitchFamily="2" charset="0"/>
                <a:cs typeface="NikoshBAN" pitchFamily="2" charset="0"/>
              </a:rPr>
              <a:t>বিভোল</a:t>
            </a:r>
            <a:endParaRPr lang="en-US" sz="4100" b="1" dirty="0">
              <a:solidFill>
                <a:srgbClr val="000000"/>
              </a:solidFill>
              <a:latin typeface="NikoshBAN" pitchFamily="2" charset="0"/>
              <a:cs typeface="NikoshBAN" pitchFamily="2" charset="0"/>
            </a:endParaRPr>
          </a:p>
        </p:txBody>
      </p:sp>
      <p:sp>
        <p:nvSpPr>
          <p:cNvPr id="7" name="Rounded Rectangle 6"/>
          <p:cNvSpPr>
            <a:spLocks noChangeArrowheads="1"/>
          </p:cNvSpPr>
          <p:nvPr/>
        </p:nvSpPr>
        <p:spPr bwMode="auto">
          <a:xfrm>
            <a:off x="960120" y="3176746"/>
            <a:ext cx="2880360" cy="930170"/>
          </a:xfrm>
          <a:prstGeom prst="roundRect">
            <a:avLst>
              <a:gd name="adj" fmla="val 28491"/>
            </a:avLst>
          </a:prstGeom>
          <a:solidFill>
            <a:schemeClr val="accent1"/>
          </a:solidFill>
          <a:ln w="25400" algn="ctr">
            <a:solidFill>
              <a:srgbClr val="FF6600"/>
            </a:solidFill>
            <a:round/>
            <a:headEnd/>
            <a:tailEnd/>
          </a:ln>
        </p:spPr>
        <p:txBody>
          <a:bodyPr lIns="117564" tIns="58782" rIns="117564" bIns="58782" anchor="ctr"/>
          <a:lstStyle/>
          <a:p>
            <a:pPr algn="ctr"/>
            <a:r>
              <a:rPr lang="bn-BD" sz="4100" b="1" dirty="0">
                <a:latin typeface="NikoshBAN" pitchFamily="2" charset="0"/>
                <a:cs typeface="NikoshBAN" pitchFamily="2" charset="0"/>
              </a:rPr>
              <a:t>কুজন </a:t>
            </a:r>
            <a:endParaRPr lang="en-US" sz="4100" b="1" dirty="0">
              <a:latin typeface="NikoshBAN" pitchFamily="2" charset="0"/>
              <a:cs typeface="NikoshBAN" pitchFamily="2" charset="0"/>
            </a:endParaRPr>
          </a:p>
        </p:txBody>
      </p:sp>
      <p:sp>
        <p:nvSpPr>
          <p:cNvPr id="8" name="Rounded Rectangle 6"/>
          <p:cNvSpPr>
            <a:spLocks noChangeArrowheads="1"/>
          </p:cNvSpPr>
          <p:nvPr/>
        </p:nvSpPr>
        <p:spPr bwMode="auto">
          <a:xfrm>
            <a:off x="960120" y="4688840"/>
            <a:ext cx="2880360" cy="930170"/>
          </a:xfrm>
          <a:prstGeom prst="roundRect">
            <a:avLst>
              <a:gd name="adj" fmla="val 28491"/>
            </a:avLst>
          </a:prstGeom>
          <a:solidFill>
            <a:schemeClr val="accent1"/>
          </a:solidFill>
          <a:ln w="25400" algn="ctr">
            <a:solidFill>
              <a:srgbClr val="FF6600"/>
            </a:solidFill>
            <a:round/>
            <a:headEnd/>
            <a:tailEnd/>
          </a:ln>
        </p:spPr>
        <p:txBody>
          <a:bodyPr lIns="117564" tIns="58782" rIns="117564" bIns="58782" anchor="ctr"/>
          <a:lstStyle/>
          <a:p>
            <a:pPr algn="ctr"/>
            <a:r>
              <a:rPr lang="bn-BD" sz="4100" b="1" dirty="0">
                <a:solidFill>
                  <a:srgbClr val="000000"/>
                </a:solidFill>
                <a:latin typeface="NikoshBAN" pitchFamily="2" charset="0"/>
                <a:cs typeface="NikoshBAN" pitchFamily="2" charset="0"/>
              </a:rPr>
              <a:t>ঝুঁম পাহাড়</a:t>
            </a:r>
            <a:endParaRPr lang="en-US" sz="4100" b="1" dirty="0">
              <a:solidFill>
                <a:srgbClr val="000000"/>
              </a:solidFill>
              <a:latin typeface="NikoshBAN" pitchFamily="2" charset="0"/>
              <a:cs typeface="NikoshBAN" pitchFamily="2" charset="0"/>
            </a:endParaRPr>
          </a:p>
        </p:txBody>
      </p:sp>
      <p:sp>
        <p:nvSpPr>
          <p:cNvPr id="9" name="Rounded Rectangle 6"/>
          <p:cNvSpPr>
            <a:spLocks noChangeArrowheads="1"/>
          </p:cNvSpPr>
          <p:nvPr/>
        </p:nvSpPr>
        <p:spPr bwMode="auto">
          <a:xfrm>
            <a:off x="7360920" y="1300724"/>
            <a:ext cx="4053840" cy="843810"/>
          </a:xfrm>
          <a:prstGeom prst="roundRect">
            <a:avLst>
              <a:gd name="adj" fmla="val 28491"/>
            </a:avLst>
          </a:prstGeom>
          <a:solidFill>
            <a:srgbClr val="00B050"/>
          </a:solidFill>
          <a:ln w="25400" algn="ctr">
            <a:solidFill>
              <a:srgbClr val="0000FF"/>
            </a:solidFill>
            <a:round/>
            <a:headEnd/>
            <a:tailEnd/>
          </a:ln>
        </p:spPr>
        <p:txBody>
          <a:bodyPr lIns="117564" tIns="58782" rIns="117564" bIns="58782" anchor="ctr"/>
          <a:lstStyle/>
          <a:p>
            <a:pPr algn="ctr"/>
            <a:r>
              <a:rPr lang="bn-BD" sz="4100" b="1" dirty="0">
                <a:latin typeface="NikoshBAN" pitchFamily="2" charset="0"/>
                <a:cs typeface="NikoshBAN" pitchFamily="2" charset="0"/>
              </a:rPr>
              <a:t>বিহ্বল</a:t>
            </a:r>
            <a:endParaRPr lang="en-US" sz="4100" b="1" dirty="0">
              <a:latin typeface="NikoshBAN" pitchFamily="2" charset="0"/>
              <a:cs typeface="NikoshBAN" pitchFamily="2" charset="0"/>
            </a:endParaRPr>
          </a:p>
        </p:txBody>
      </p:sp>
      <p:sp>
        <p:nvSpPr>
          <p:cNvPr id="11" name="Rounded Rectangle 6"/>
          <p:cNvSpPr>
            <a:spLocks noChangeArrowheads="1"/>
          </p:cNvSpPr>
          <p:nvPr/>
        </p:nvSpPr>
        <p:spPr bwMode="auto">
          <a:xfrm>
            <a:off x="7574280" y="3004026"/>
            <a:ext cx="4053840" cy="930170"/>
          </a:xfrm>
          <a:prstGeom prst="roundRect">
            <a:avLst>
              <a:gd name="adj" fmla="val 28491"/>
            </a:avLst>
          </a:prstGeom>
          <a:solidFill>
            <a:srgbClr val="00B050"/>
          </a:solidFill>
          <a:ln w="25400" algn="ctr">
            <a:solidFill>
              <a:srgbClr val="0000FF"/>
            </a:solidFill>
            <a:round/>
            <a:headEnd/>
            <a:tailEnd/>
          </a:ln>
        </p:spPr>
        <p:txBody>
          <a:bodyPr lIns="117564" tIns="58782" rIns="117564" bIns="58782" anchor="ctr"/>
          <a:lstStyle/>
          <a:p>
            <a:pPr algn="ctr"/>
            <a:r>
              <a:rPr lang="bn-BD" sz="4100" b="1" dirty="0">
                <a:latin typeface="NikoshBAN" pitchFamily="2" charset="0"/>
                <a:cs typeface="NikoshBAN" pitchFamily="2" charset="0"/>
              </a:rPr>
              <a:t>কলরব</a:t>
            </a:r>
            <a:endParaRPr lang="en-US" sz="4100" b="1" dirty="0">
              <a:latin typeface="NikoshBAN" pitchFamily="2" charset="0"/>
              <a:cs typeface="NikoshBAN" pitchFamily="2" charset="0"/>
            </a:endParaRPr>
          </a:p>
        </p:txBody>
      </p:sp>
      <p:sp>
        <p:nvSpPr>
          <p:cNvPr id="12" name="Rounded Rectangle 6"/>
          <p:cNvSpPr>
            <a:spLocks noChangeArrowheads="1"/>
          </p:cNvSpPr>
          <p:nvPr/>
        </p:nvSpPr>
        <p:spPr bwMode="auto">
          <a:xfrm>
            <a:off x="7680960" y="4343400"/>
            <a:ext cx="3520440" cy="1036320"/>
          </a:xfrm>
          <a:prstGeom prst="roundRect">
            <a:avLst>
              <a:gd name="adj" fmla="val 28491"/>
            </a:avLst>
          </a:prstGeom>
          <a:solidFill>
            <a:srgbClr val="00B050"/>
          </a:solidFill>
          <a:ln w="25400" algn="ctr">
            <a:solidFill>
              <a:srgbClr val="0000FF"/>
            </a:solidFill>
            <a:round/>
            <a:headEnd/>
            <a:tailEnd/>
          </a:ln>
        </p:spPr>
        <p:txBody>
          <a:bodyPr lIns="117564" tIns="58782" rIns="117564" bIns="58782" anchor="ctr"/>
          <a:lstStyle/>
          <a:p>
            <a:pPr algn="ctr"/>
            <a:r>
              <a:rPr lang="bn-BD" sz="4100" b="1" dirty="0">
                <a:latin typeface="NikoshBAN" pitchFamily="2" charset="0"/>
                <a:cs typeface="NikoshBAN" pitchFamily="2" charset="0"/>
              </a:rPr>
              <a:t>নির্জন পাহাড়</a:t>
            </a:r>
            <a:endParaRPr lang="en-US" sz="4100" b="1" dirty="0">
              <a:latin typeface="NikoshBAN" pitchFamily="2" charset="0"/>
              <a:cs typeface="NikoshBAN" pitchFamily="2" charset="0"/>
            </a:endParaRPr>
          </a:p>
        </p:txBody>
      </p:sp>
      <p:sp>
        <p:nvSpPr>
          <p:cNvPr id="13" name="Rounded Rectangle 6"/>
          <p:cNvSpPr>
            <a:spLocks noChangeArrowheads="1"/>
          </p:cNvSpPr>
          <p:nvPr/>
        </p:nvSpPr>
        <p:spPr bwMode="auto">
          <a:xfrm>
            <a:off x="1066800" y="6217920"/>
            <a:ext cx="2880360" cy="930170"/>
          </a:xfrm>
          <a:prstGeom prst="roundRect">
            <a:avLst>
              <a:gd name="adj" fmla="val 28491"/>
            </a:avLst>
          </a:prstGeom>
          <a:solidFill>
            <a:schemeClr val="accent1"/>
          </a:solidFill>
          <a:ln w="25400" algn="ctr">
            <a:solidFill>
              <a:srgbClr val="FF6600"/>
            </a:solidFill>
            <a:round/>
            <a:headEnd/>
            <a:tailEnd/>
          </a:ln>
        </p:spPr>
        <p:txBody>
          <a:bodyPr lIns="117564" tIns="58782" rIns="117564" bIns="58782" anchor="ctr"/>
          <a:lstStyle/>
          <a:p>
            <a:pPr algn="ctr"/>
            <a:r>
              <a:rPr lang="bn-BD" sz="4100" b="1" dirty="0">
                <a:latin typeface="NikoshBAN" pitchFamily="2" charset="0"/>
                <a:cs typeface="NikoshBAN" pitchFamily="2" charset="0"/>
              </a:rPr>
              <a:t>হিম</a:t>
            </a:r>
            <a:endParaRPr lang="en-US" sz="4100" b="1" dirty="0">
              <a:latin typeface="NikoshBAN" pitchFamily="2" charset="0"/>
              <a:cs typeface="NikoshBAN" pitchFamily="2" charset="0"/>
            </a:endParaRPr>
          </a:p>
        </p:txBody>
      </p:sp>
      <p:sp>
        <p:nvSpPr>
          <p:cNvPr id="14" name="Rounded Rectangle 6"/>
          <p:cNvSpPr>
            <a:spLocks noChangeArrowheads="1"/>
          </p:cNvSpPr>
          <p:nvPr/>
        </p:nvSpPr>
        <p:spPr bwMode="auto">
          <a:xfrm>
            <a:off x="7680960" y="6045200"/>
            <a:ext cx="3413760" cy="843810"/>
          </a:xfrm>
          <a:prstGeom prst="roundRect">
            <a:avLst>
              <a:gd name="adj" fmla="val 28491"/>
            </a:avLst>
          </a:prstGeom>
          <a:solidFill>
            <a:srgbClr val="00B050"/>
          </a:solidFill>
          <a:ln w="25400" algn="ctr">
            <a:solidFill>
              <a:srgbClr val="0000FF"/>
            </a:solidFill>
            <a:round/>
            <a:headEnd/>
            <a:tailEnd/>
          </a:ln>
        </p:spPr>
        <p:txBody>
          <a:bodyPr lIns="117564" tIns="58782" rIns="117564" bIns="58782" anchor="ctr"/>
          <a:lstStyle/>
          <a:p>
            <a:pPr algn="ctr"/>
            <a:r>
              <a:rPr lang="bn-BD" sz="4100" b="1" dirty="0">
                <a:latin typeface="NikoshBAN" pitchFamily="2" charset="0"/>
                <a:cs typeface="NikoshBAN" pitchFamily="2" charset="0"/>
              </a:rPr>
              <a:t>তুষার</a:t>
            </a:r>
            <a:endParaRPr lang="en-US" sz="4100" b="1" dirty="0">
              <a:latin typeface="NikoshBAN" pitchFamily="2" charset="0"/>
              <a:cs typeface="NikoshBAN" pitchFamily="2" charset="0"/>
            </a:endParaRPr>
          </a:p>
        </p:txBody>
      </p:sp>
      <p:pic>
        <p:nvPicPr>
          <p:cNvPr id="15" name="Picture 14" descr="aaaa.jpg"/>
          <p:cNvPicPr>
            <a:picLocks noChangeAspect="1"/>
          </p:cNvPicPr>
          <p:nvPr/>
        </p:nvPicPr>
        <p:blipFill>
          <a:blip r:embed="rId2"/>
          <a:stretch>
            <a:fillRect/>
          </a:stretch>
        </p:blipFill>
        <p:spPr>
          <a:xfrm>
            <a:off x="4273727" y="1219200"/>
            <a:ext cx="2662836" cy="1371608"/>
          </a:xfrm>
          <a:prstGeom prst="rect">
            <a:avLst/>
          </a:prstGeom>
          <a:ln>
            <a:noFill/>
          </a:ln>
          <a:effectLst>
            <a:softEdge rad="112500"/>
          </a:effectLst>
        </p:spPr>
      </p:pic>
      <p:pic>
        <p:nvPicPr>
          <p:cNvPr id="16" name="Picture 15" descr="j.jpg"/>
          <p:cNvPicPr>
            <a:picLocks noChangeAspect="1"/>
          </p:cNvPicPr>
          <p:nvPr/>
        </p:nvPicPr>
        <p:blipFill>
          <a:blip r:embed="rId3"/>
          <a:stretch>
            <a:fillRect/>
          </a:stretch>
        </p:blipFill>
        <p:spPr>
          <a:xfrm>
            <a:off x="4377144" y="2667000"/>
            <a:ext cx="2741663" cy="1543153"/>
          </a:xfrm>
          <a:prstGeom prst="rect">
            <a:avLst/>
          </a:prstGeom>
          <a:ln>
            <a:noFill/>
          </a:ln>
          <a:effectLst>
            <a:softEdge rad="112500"/>
          </a:effectLst>
        </p:spPr>
      </p:pic>
      <p:pic>
        <p:nvPicPr>
          <p:cNvPr id="17" name="Picture 16" descr="SnowFall-.png"/>
          <p:cNvPicPr>
            <a:picLocks noChangeAspect="1"/>
          </p:cNvPicPr>
          <p:nvPr/>
        </p:nvPicPr>
        <p:blipFill>
          <a:blip r:embed="rId4"/>
          <a:stretch>
            <a:fillRect/>
          </a:stretch>
        </p:blipFill>
        <p:spPr>
          <a:xfrm>
            <a:off x="4380405" y="6052337"/>
            <a:ext cx="2818417" cy="1369923"/>
          </a:xfrm>
          <a:prstGeom prst="rect">
            <a:avLst/>
          </a:prstGeom>
          <a:ln>
            <a:noFill/>
          </a:ln>
          <a:effectLst>
            <a:softEdge rad="112500"/>
          </a:effectLst>
        </p:spPr>
      </p:pic>
      <p:pic>
        <p:nvPicPr>
          <p:cNvPr id="18" name="Picture 17" descr="aqwe.jpg"/>
          <p:cNvPicPr>
            <a:picLocks noChangeAspect="1"/>
          </p:cNvPicPr>
          <p:nvPr/>
        </p:nvPicPr>
        <p:blipFill>
          <a:blip r:embed="rId5"/>
          <a:stretch>
            <a:fillRect/>
          </a:stretch>
        </p:blipFill>
        <p:spPr>
          <a:xfrm>
            <a:off x="4377143" y="4349508"/>
            <a:ext cx="2818417" cy="1456672"/>
          </a:xfrm>
          <a:prstGeom prst="rect">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3"/>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strVal val="#ppt_w+.3"/>
                                          </p:val>
                                        </p:tav>
                                        <p:tav tm="100000">
                                          <p:val>
                                            <p:strVal val="#ppt_w"/>
                                          </p:val>
                                        </p:tav>
                                      </p:tavLst>
                                    </p:anim>
                                    <p:anim calcmode="lin" valueType="num">
                                      <p:cBhvr>
                                        <p:cTn id="23" dur="1000" fill="hold"/>
                                        <p:tgtEl>
                                          <p:spTgt spid="16"/>
                                        </p:tgtEl>
                                        <p:attrNameLst>
                                          <p:attrName>ppt_h</p:attrName>
                                        </p:attrNameLst>
                                      </p:cBhvr>
                                      <p:tavLst>
                                        <p:tav tm="0">
                                          <p:val>
                                            <p:strVal val="#ppt_h"/>
                                          </p:val>
                                        </p:tav>
                                        <p:tav tm="100000">
                                          <p:val>
                                            <p:strVal val="#ppt_h"/>
                                          </p:val>
                                        </p:tav>
                                      </p:tavLst>
                                    </p:anim>
                                    <p:animEffect transition="in" filter="fade">
                                      <p:cBhvr>
                                        <p:cTn id="24" dur="1000"/>
                                        <p:tgtEl>
                                          <p:spTgt spid="16"/>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strVal val="#ppt_w+.3"/>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Effect transition="in" filter="fade">
                                      <p:cBhvr>
                                        <p:cTn id="34" dur="1000"/>
                                        <p:tgtEl>
                                          <p:spTgt spid="11"/>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3"/>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3"/>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strVal val="#ppt_w+.3"/>
                                          </p:val>
                                        </p:tav>
                                        <p:tav tm="100000">
                                          <p:val>
                                            <p:strVal val="#ppt_w"/>
                                          </p:val>
                                        </p:tav>
                                      </p:tavLst>
                                    </p:anim>
                                    <p:anim calcmode="lin" valueType="num">
                                      <p:cBhvr>
                                        <p:cTn id="48" dur="1000" fill="hold"/>
                                        <p:tgtEl>
                                          <p:spTgt spid="12"/>
                                        </p:tgtEl>
                                        <p:attrNameLst>
                                          <p:attrName>ppt_h</p:attrName>
                                        </p:attrNameLst>
                                      </p:cBhvr>
                                      <p:tavLst>
                                        <p:tav tm="0">
                                          <p:val>
                                            <p:strVal val="#ppt_h"/>
                                          </p:val>
                                        </p:tav>
                                        <p:tav tm="100000">
                                          <p:val>
                                            <p:strVal val="#ppt_h"/>
                                          </p:val>
                                        </p:tav>
                                      </p:tavLst>
                                    </p:anim>
                                    <p:animEffect transition="in" filter="fade">
                                      <p:cBhvr>
                                        <p:cTn id="49" dur="1000"/>
                                        <p:tgtEl>
                                          <p:spTgt spid="12"/>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3"/>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par>
                                <p:cTn id="55" presetID="50" presetClass="entr" presetSubtype="0" decel="10000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3"/>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ppt_w</p:attrName>
                                        </p:attrNameLst>
                                      </p:cBhvr>
                                      <p:tavLst>
                                        <p:tav tm="0">
                                          <p:val>
                                            <p:strVal val="#ppt_w+.3"/>
                                          </p:val>
                                        </p:tav>
                                        <p:tav tm="100000">
                                          <p:val>
                                            <p:strVal val="#ppt_w"/>
                                          </p:val>
                                        </p:tav>
                                      </p:tavLst>
                                    </p:anim>
                                    <p:anim calcmode="lin" valueType="num">
                                      <p:cBhvr>
                                        <p:cTn id="63" dur="1000" fill="hold"/>
                                        <p:tgtEl>
                                          <p:spTgt spid="14"/>
                                        </p:tgtEl>
                                        <p:attrNameLst>
                                          <p:attrName>ppt_h</p:attrName>
                                        </p:attrNameLst>
                                      </p:cBhvr>
                                      <p:tavLst>
                                        <p:tav tm="0">
                                          <p:val>
                                            <p:strVal val="#ppt_h"/>
                                          </p:val>
                                        </p:tav>
                                        <p:tav tm="100000">
                                          <p:val>
                                            <p:strVal val="#ppt_h"/>
                                          </p:val>
                                        </p:tav>
                                      </p:tavLst>
                                    </p:anim>
                                    <p:animEffect transition="in" filter="fade">
                                      <p:cBhvr>
                                        <p:cTn id="6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2939</TotalTime>
  <Words>833</Words>
  <Application>Microsoft Office PowerPoint</Application>
  <PresentationFormat>Custom</PresentationFormat>
  <Paragraphs>121</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NAYEM NIHAD NCC</cp:lastModifiedBy>
  <cp:revision>389</cp:revision>
  <dcterms:created xsi:type="dcterms:W3CDTF">2015-03-29T01:14:49Z</dcterms:created>
  <dcterms:modified xsi:type="dcterms:W3CDTF">2020-05-22T22:03:21Z</dcterms:modified>
</cp:coreProperties>
</file>