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84" r:id="rId3"/>
    <p:sldId id="456" r:id="rId4"/>
    <p:sldId id="457" r:id="rId5"/>
    <p:sldId id="474" r:id="rId6"/>
    <p:sldId id="464" r:id="rId7"/>
    <p:sldId id="462" r:id="rId8"/>
    <p:sldId id="466" r:id="rId9"/>
    <p:sldId id="467" r:id="rId10"/>
    <p:sldId id="465" r:id="rId11"/>
    <p:sldId id="475" r:id="rId12"/>
    <p:sldId id="477" r:id="rId13"/>
    <p:sldId id="478" r:id="rId14"/>
    <p:sldId id="479" r:id="rId15"/>
    <p:sldId id="468" r:id="rId16"/>
    <p:sldId id="260" r:id="rId17"/>
    <p:sldId id="258" r:id="rId18"/>
    <p:sldId id="471" r:id="rId19"/>
    <p:sldId id="480" r:id="rId20"/>
    <p:sldId id="259" r:id="rId21"/>
    <p:sldId id="261" r:id="rId22"/>
    <p:sldId id="481" r:id="rId23"/>
    <p:sldId id="482" r:id="rId24"/>
    <p:sldId id="483" r:id="rId25"/>
    <p:sldId id="473" r:id="rId26"/>
    <p:sldId id="262" r:id="rId27"/>
    <p:sldId id="472" r:id="rId28"/>
    <p:sldId id="264" r:id="rId29"/>
    <p:sldId id="476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76" autoAdjust="0"/>
    <p:restoredTop sz="94280" autoAdjust="0"/>
  </p:normalViewPr>
  <p:slideViewPr>
    <p:cSldViewPr snapToGrid="0">
      <p:cViewPr>
        <p:scale>
          <a:sx n="70" d="100"/>
          <a:sy n="70" d="100"/>
        </p:scale>
        <p:origin x="-678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1BBA-3C16-4EAB-A5F9-E56B350433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B568-3FBE-4322-B185-051484A1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B568-3FBE-4322-B185-051484A1FA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8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33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3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D463-E701-485C-8FA5-0BAD09CB1CE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08C7-B5B0-4D97-89F2-2D8A1DF0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E489-C6CE-48C9-88D3-173C08ECDAD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2B51-9E74-45DB-99B0-A57B6389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1122438"/>
            <a:ext cx="7615450" cy="55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483" y="351692"/>
            <a:ext cx="915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1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235" y="262393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490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728871"/>
            <a:ext cx="9077739" cy="500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2887" y="6003235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বর্নমালা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185530"/>
            <a:ext cx="9607827" cy="572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573" y="5750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437322"/>
            <a:ext cx="9303026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7113" y="584420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6" y="238538"/>
            <a:ext cx="10760764" cy="577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688" y="5923722"/>
            <a:ext cx="515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4" t="40726" r="3859" b="28618"/>
          <a:stretch/>
        </p:blipFill>
        <p:spPr>
          <a:xfrm>
            <a:off x="1216402" y="279863"/>
            <a:ext cx="9619920" cy="593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524" y="6210413"/>
            <a:ext cx="462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1060"/>
            <a:ext cx="10442713" cy="5563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626" y="5934670"/>
            <a:ext cx="601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bn-IN" sz="5400" b="1" dirty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287806"/>
            <a:ext cx="9780105" cy="5609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7252" y="5181600"/>
            <a:ext cx="8388626" cy="71561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8695" y="6040932"/>
            <a:ext cx="355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6"/>
          <a:stretch/>
        </p:blipFill>
        <p:spPr>
          <a:xfrm>
            <a:off x="1722784" y="337926"/>
            <a:ext cx="7951304" cy="55526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V="1">
            <a:off x="8693426" y="2544417"/>
            <a:ext cx="1590262" cy="19878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3688" y="2289865"/>
            <a:ext cx="1115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ফতুয়া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693426" y="5592418"/>
            <a:ext cx="1842052" cy="13252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5478" y="5314123"/>
            <a:ext cx="147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1325214" y="3352796"/>
            <a:ext cx="3021497" cy="1325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320" y="3065116"/>
            <a:ext cx="1086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017" y="5300871"/>
            <a:ext cx="323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পিনোন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1484242" y="5473144"/>
            <a:ext cx="2107088" cy="1192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 animBg="1"/>
      <p:bldP spid="7" grpId="0"/>
      <p:bldP spid="11" grpId="0" animBg="1"/>
      <p:bldP spid="12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57809"/>
            <a:ext cx="10888393" cy="5499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450" y="6035475"/>
            <a:ext cx="638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8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034" y="583096"/>
            <a:ext cx="95283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শহিদুজ্জামান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বহরপুর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বালিয়াকান্দি,রাজবাড়ী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msbaliakandi@gmail.com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9"/>
          <a:stretch/>
        </p:blipFill>
        <p:spPr>
          <a:xfrm>
            <a:off x="590843" y="516835"/>
            <a:ext cx="10633748" cy="573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3461" y="6211669"/>
            <a:ext cx="409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-বিজু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596348"/>
            <a:ext cx="10774018" cy="5671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348" y="6314660"/>
            <a:ext cx="35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89317"/>
            <a:ext cx="11643360" cy="540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451" y="168812"/>
            <a:ext cx="593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6091311"/>
            <a:ext cx="213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5734" y="6091311"/>
            <a:ext cx="199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0320" y="6091311"/>
            <a:ext cx="212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3495" y="6091311"/>
            <a:ext cx="25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02" y="1012874"/>
            <a:ext cx="1010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আলাদা?বল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17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1965" y="1656522"/>
            <a:ext cx="31937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১-নং দল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জীবনধারা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965" y="3140765"/>
            <a:ext cx="302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২-নং দল</a:t>
            </a:r>
          </a:p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1965" y="4348009"/>
            <a:ext cx="267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৩-নং দল</a:t>
            </a:r>
          </a:p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উৎসব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719" y="148417"/>
            <a:ext cx="95018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809" y="742122"/>
            <a:ext cx="8269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১০ পৃষ্ঠা বের কর-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79" y="3684104"/>
            <a:ext cx="447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পড়া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4" y="143219"/>
            <a:ext cx="5404514" cy="63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9548" y="1086678"/>
            <a:ext cx="6612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১।চাকমাদের প্রধান খাদ্য কী?</a:t>
            </a: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২।তারা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ধর্মাবলম্বী?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1" y="887896"/>
            <a:ext cx="4651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809" y="2292626"/>
            <a:ext cx="9766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নৃ-গোষ্ঠীর জীবনের সাথে তোমার জীবনের একটি মিল ও একটি ভিন্নতা লেখ।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28800" y="1113183"/>
            <a:ext cx="7871791" cy="548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4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57" y="490330"/>
            <a:ext cx="1262932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শিরোনামঃবাংলাদেশের ক্ষুদ্র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পাঠ্যাংশঃচাকমা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5" y="490330"/>
            <a:ext cx="4628270" cy="60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887" y="450574"/>
            <a:ext cx="475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4" y="2040835"/>
            <a:ext cx="1155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104" y="2981739"/>
            <a:ext cx="9501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২.৩.২চাকমা,মারমা,সাঁওতাল ও মনিপুরিদের সংস্কৃতি(পোশক,খাদ্য,উৎসব ইত্যাদি)বর্ননা করতে পারবে।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4" y="4058957"/>
            <a:ext cx="11383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ভিবিন্ন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67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250" y="1232848"/>
            <a:ext cx="109373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4603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52160"/>
              </p:ext>
            </p:extLst>
          </p:nvPr>
        </p:nvGraphicFramePr>
        <p:xfrm>
          <a:off x="4745038" y="3208338"/>
          <a:ext cx="2703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Packager Shell Object" showAsIcon="1" r:id="rId3" imgW="2703600" imgH="437760" progId="Package">
                  <p:embed/>
                </p:oleObj>
              </mc:Choice>
              <mc:Fallback>
                <p:oleObj name="Packager Shell Object" showAsIcon="1" r:id="rId3" imgW="270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5038" y="3208338"/>
                        <a:ext cx="27035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2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4" y="1166191"/>
            <a:ext cx="63212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জানব-চাকমা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82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252" y="1126435"/>
            <a:ext cx="1013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 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444487"/>
            <a:ext cx="984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মানচিত্র দেখি-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058" y="1292088"/>
            <a:ext cx="64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2" y="-124318"/>
            <a:ext cx="8030818" cy="6224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3889" y="6076859"/>
            <a:ext cx="513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130" y="2796209"/>
            <a:ext cx="5433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Minus 7"/>
          <p:cNvSpPr/>
          <p:nvPr/>
        </p:nvSpPr>
        <p:spPr>
          <a:xfrm>
            <a:off x="7205104" y="2941982"/>
            <a:ext cx="227937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60721" y="2641675"/>
            <a:ext cx="25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7752522" y="3526757"/>
            <a:ext cx="2199861" cy="11759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19861" y="3283376"/>
            <a:ext cx="2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2452" y="4899067"/>
            <a:ext cx="25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2748" y="1278125"/>
            <a:ext cx="25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6000" b="1" i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204</Words>
  <Application>Microsoft Office PowerPoint</Application>
  <PresentationFormat>Custom</PresentationFormat>
  <Paragraphs>68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222</cp:revision>
  <dcterms:created xsi:type="dcterms:W3CDTF">2019-04-07T05:22:34Z</dcterms:created>
  <dcterms:modified xsi:type="dcterms:W3CDTF">2020-05-22T18:06:11Z</dcterms:modified>
</cp:coreProperties>
</file>