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81000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66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 descr="v.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67000"/>
            <a:ext cx="6400800" cy="37385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6553200" cy="44319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পুষ্টিঃ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শক্তির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করে,ক্ষয়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পুষ্টি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pd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848600" cy="51054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58674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চার্ট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টি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6962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চার্টে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দেখলাম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মুল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৩ </a:t>
            </a:r>
            <a:r>
              <a:rPr lang="en-US" sz="4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টিঃ</a:t>
            </a:r>
            <a:endParaRPr lang="en-US" sz="40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১|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শর্করাঃ</a:t>
            </a:r>
            <a:endParaRPr lang="en-US" sz="3200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or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295399"/>
            <a:ext cx="5181600" cy="47271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rk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85800"/>
            <a:ext cx="3200400" cy="3176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09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শর্করা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62200"/>
            <a:ext cx="4572000" cy="184665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উতসঃ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চাল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আটা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আলু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চিনি</a:t>
            </a:r>
            <a:endParaRPr lang="en-US" sz="54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7244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ক্ষয়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8862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২| </a:t>
            </a:r>
            <a:r>
              <a:rPr lang="en-US" sz="72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আমিষ</a:t>
            </a:r>
            <a:endParaRPr lang="en-US" sz="72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ami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7620000" cy="437673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32766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আমিষ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am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62000"/>
            <a:ext cx="43434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2438400"/>
            <a:ext cx="30480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উতসঃমাছ,মাংশ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ডিম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ডাল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68580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দেহের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ক্ষয়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পুরন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ওবৃদ্ধি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সাধন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2743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৩| 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স্নেহ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ene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467600" cy="36337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2438400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স্নেহ</a:t>
            </a:r>
            <a:endParaRPr lang="en-US" sz="8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seneh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609600"/>
            <a:ext cx="4191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2895600"/>
            <a:ext cx="3276600" cy="21236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উতসঃচর্বি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ঘি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ডালডা,তিল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বাদাম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181600"/>
            <a:ext cx="5715000" cy="92333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কাজঃদেহের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5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বাড়ায়</a:t>
            </a:r>
            <a:r>
              <a:rPr lang="en-US" dirty="0" smtClean="0"/>
              <a:t>|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50167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আগে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চার্টে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দেখেছি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তিনটি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ভিটামিন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লবন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ও</a:t>
            </a: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এখন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করব</a:t>
            </a:r>
            <a:r>
              <a:rPr lang="en-US" sz="3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19812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১|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vit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6857999" cy="4267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638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8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886200"/>
            <a:ext cx="41910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সহঃ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শিক্ষক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4800600"/>
            <a:ext cx="51054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পলিটেকনিক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উচ্চ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রংপুর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743200"/>
            <a:ext cx="41910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মর্তুজা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বেগম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23622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vit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685800"/>
            <a:ext cx="421005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438400"/>
            <a:ext cx="289560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উতসঃপ্রায়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খাবারে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ভিটামিন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800600"/>
            <a:ext cx="6629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রোগ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বাড়ায়,রাসায়নিক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ক্রিয়ায়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উদ্দীপনা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যোগায়</a:t>
            </a:r>
            <a:r>
              <a:rPr lang="en-US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4343400" cy="83099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২|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লবন</a:t>
            </a:r>
            <a:endParaRPr lang="en-US" sz="48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khon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676400"/>
            <a:ext cx="6934200" cy="44195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2286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খনিজ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লবন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kho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62000"/>
            <a:ext cx="4267200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286000"/>
            <a:ext cx="3429000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উতসঃপ্রায়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খাবার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|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953000"/>
            <a:ext cx="63246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জৈবিক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কাজে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অংশ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নেয়</a:t>
            </a:r>
            <a:r>
              <a:rPr lang="en-US" sz="4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4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27432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>
                    <a:lumMod val="65000"/>
                  </a:schemeClr>
                </a:solidFill>
                <a:latin typeface="Nikosh" pitchFamily="2" charset="0"/>
                <a:cs typeface="Nikosh" pitchFamily="2" charset="0"/>
              </a:rPr>
              <a:t>৩| </a:t>
            </a:r>
            <a:r>
              <a:rPr lang="en-US" sz="8000" dirty="0" err="1" smtClean="0">
                <a:solidFill>
                  <a:schemeClr val="bg1">
                    <a:lumMod val="65000"/>
                  </a:schemeClr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8000" dirty="0">
              <a:solidFill>
                <a:schemeClr val="bg1">
                  <a:lumMod val="6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p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3733800" cy="3886200"/>
          </a:xfrm>
          <a:prstGeom prst="rect">
            <a:avLst/>
          </a:prstGeom>
        </p:spPr>
      </p:pic>
      <p:pic>
        <p:nvPicPr>
          <p:cNvPr id="6" name="Picture 5" descr="wa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514600"/>
            <a:ext cx="32004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38100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" pitchFamily="2" charset="0"/>
                <a:cs typeface="Nikosh" pitchFamily="2" charset="0"/>
              </a:rPr>
              <a:t>পানি</a:t>
            </a:r>
            <a:endParaRPr lang="en-US" sz="9600" dirty="0">
              <a:solidFill>
                <a:schemeClr val="accent4">
                  <a:lumMod val="20000"/>
                  <a:lumOff val="8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838200"/>
            <a:ext cx="3810000" cy="2590800"/>
          </a:xfrm>
          <a:prstGeom prst="rect">
            <a:avLst/>
          </a:prstGeom>
        </p:spPr>
      </p:pic>
      <p:pic>
        <p:nvPicPr>
          <p:cNvPr id="6" name="Picture 5" descr="kh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86200"/>
            <a:ext cx="36576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2743200"/>
            <a:ext cx="32004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উতসঃ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খাবারে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থাকে|প্রাকৃতিক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তো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আছেই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  <a:endParaRPr lang="en-US" sz="32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3200400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কাজঃ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দেহে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তাপের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রক্ষা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করে|কোষের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কার্যাদী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নিয়ন্ত্রন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6934200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9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886200"/>
            <a:ext cx="6400800" cy="193899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খাদ্যের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সমুহের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আস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09800"/>
            <a:ext cx="65532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48768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2209800"/>
            <a:ext cx="4495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" pitchFamily="2" charset="0"/>
                <a:cs typeface="Nikosh" pitchFamily="2" charset="0"/>
              </a:rPr>
              <a:t>৯ম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শ্রেনি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4343400"/>
            <a:ext cx="3276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৫ম</a:t>
            </a:r>
            <a:endParaRPr lang="en-US" sz="54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5410200"/>
            <a:ext cx="34290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৫০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মিনিট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t.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38400"/>
            <a:ext cx="2743200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8200" y="3429000"/>
            <a:ext cx="289560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বিজ্ঞান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haba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620001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334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ছবির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দিকে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54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</a:t>
            </a:r>
            <a:endParaRPr lang="en-US" sz="54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পারছ</a:t>
            </a:r>
            <a:r>
              <a:rPr lang="en-US" sz="4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-----</a:t>
            </a:r>
            <a:endParaRPr lang="en-US" sz="48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pl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6705599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জ্বি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হ্যা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খাবারের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ছবি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পারছ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-----</a:t>
            </a:r>
            <a:endParaRPr lang="en-US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sor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67000"/>
            <a:ext cx="3429000" cy="3581400"/>
          </a:xfrm>
          <a:prstGeom prst="rect">
            <a:avLst/>
          </a:prstGeom>
        </p:spPr>
      </p:pic>
      <p:pic>
        <p:nvPicPr>
          <p:cNvPr id="8" name="Picture 7" descr="sene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743200"/>
            <a:ext cx="35052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</a:t>
            </a:r>
            <a:endParaRPr lang="en-US" sz="72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295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</a:t>
            </a:r>
            <a:endParaRPr lang="en-US" sz="6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কে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র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3716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পা</a:t>
            </a:r>
            <a:endParaRPr lang="en-US" sz="6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812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ঠ</a:t>
            </a:r>
            <a:endParaRPr lang="en-US" sz="6000" dirty="0">
              <a:solidFill>
                <a:schemeClr val="tx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581400"/>
            <a:ext cx="5105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পুষ্টি</a:t>
            </a:r>
            <a:endParaRPr lang="en-US" sz="8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54864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শিখন</a:t>
            </a:r>
            <a:r>
              <a:rPr lang="en-US" sz="7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ফল</a:t>
            </a:r>
            <a:endParaRPr lang="en-US" sz="7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6553200" cy="32316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জানবে</a:t>
            </a:r>
            <a:endParaRPr lang="en-US" sz="4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১|খাদ্য ও </a:t>
            </a:r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পুষ্টি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২|খাদ্যের </a:t>
            </a:r>
            <a:r>
              <a:rPr lang="en-US" sz="4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৩|খাদ্যের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নাম</a:t>
            </a:r>
            <a:endParaRPr lang="en-US" sz="4000" dirty="0" smtClean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৪|খাদ্যের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গুলোর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উতস</a:t>
            </a:r>
            <a:r>
              <a:rPr lang="en-US" sz="4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|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7912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আলোচনা</a:t>
            </a:r>
            <a:endParaRPr lang="en-US" sz="80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696200" cy="38472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খাদ্যঃ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ক্ষুধা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নিবারনের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সাধারন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বলি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বিজ্ঞানের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খাওয়ার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শোষিত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কার্য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সম্পাদন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খাদ্য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288</Words>
  <Application>Microsoft Office PowerPoint</Application>
  <PresentationFormat>On-screen Show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35</cp:revision>
  <dcterms:created xsi:type="dcterms:W3CDTF">2006-08-16T00:00:00Z</dcterms:created>
  <dcterms:modified xsi:type="dcterms:W3CDTF">2020-05-23T12:27:29Z</dcterms:modified>
</cp:coreProperties>
</file>