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72" r:id="rId3"/>
    <p:sldId id="273" r:id="rId4"/>
    <p:sldId id="275" r:id="rId5"/>
    <p:sldId id="283" r:id="rId6"/>
    <p:sldId id="274" r:id="rId7"/>
    <p:sldId id="258" r:id="rId8"/>
    <p:sldId id="278" r:id="rId9"/>
    <p:sldId id="270" r:id="rId10"/>
    <p:sldId id="262" r:id="rId11"/>
    <p:sldId id="279" r:id="rId12"/>
    <p:sldId id="268" r:id="rId13"/>
    <p:sldId id="277" r:id="rId14"/>
    <p:sldId id="281" r:id="rId15"/>
    <p:sldId id="28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3C85-9236-45C8-8308-F132A273BF57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92BDB-B08A-4952-9ECE-6D574E7985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92BDB-B08A-4952-9ECE-6D574E79857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F3221-F8DD-479B-90FF-4C805986D94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4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92BDB-B08A-4952-9ECE-6D574E79857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29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7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4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61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6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5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3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4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6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6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1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43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32078-FC60-4531-B1A7-9E5158195F34}" type="datetimeFigureOut">
              <a:rPr lang="en-US" smtClean="0"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3ABEA-DC8E-4EC9-B895-6801DA5A9B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3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5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0.wdp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t="531" r="797" b="119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7263684" y="734096"/>
            <a:ext cx="4752304" cy="1803043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bn-BD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5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2044451" y="3181496"/>
            <a:ext cx="6109253" cy="3565696"/>
          </a:xfrm>
          <a:prstGeom prst="wedgeEllipseCallout">
            <a:avLst>
              <a:gd name="adj1" fmla="val -59754"/>
              <a:gd name="adj2" fmla="val -3818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 পাখি, ছোট পাখি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কিচিমিচি ডাকি ডাকি</a:t>
            </a:r>
          </a:p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কোথা যাও বলে যাও শুনি।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0" y="2114464"/>
            <a:ext cx="2270760" cy="2849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2063" y="427483"/>
            <a:ext cx="1776376" cy="1857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36940" y="-111044"/>
            <a:ext cx="1962150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29" b="92339" l="4883" r="96289"/>
                    </a14:imgEffect>
                  </a14:imgLayer>
                </a14:imgProps>
              </a:ext>
            </a:extLst>
          </a:blip>
          <a:srcRect r="4560" b="8072"/>
          <a:stretch/>
        </p:blipFill>
        <p:spPr>
          <a:xfrm>
            <a:off x="7537590" y="-251791"/>
            <a:ext cx="4654410" cy="4518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76626" y="285086"/>
            <a:ext cx="3039610" cy="2453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29856" y="-377800"/>
            <a:ext cx="1776376" cy="1857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9304" y="1015537"/>
            <a:ext cx="177637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2993535" y="1280160"/>
            <a:ext cx="4966335" cy="2011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এখন না কব কথা</a:t>
            </a:r>
          </a:p>
          <a:p>
            <a:pPr marL="0" indent="0">
              <a:buNone/>
            </a:pPr>
            <a:r>
              <a:rPr lang="bn-BD" sz="4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আনিয়াছি তৃণলতা</a:t>
            </a:r>
          </a:p>
          <a:p>
            <a:pPr marL="0" indent="0">
              <a:buNone/>
            </a:pPr>
            <a:r>
              <a:rPr lang="bn-BD" sz="4400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আপনার বাসা আগে বুনি। </a:t>
            </a: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38" y="3684104"/>
            <a:ext cx="4046462" cy="2928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1907172"/>
            <a:ext cx="2796209" cy="316841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534194" y="887896"/>
            <a:ext cx="5205076" cy="3127513"/>
          </a:xfrm>
          <a:prstGeom prst="wedgeRoundRectCallout">
            <a:avLst>
              <a:gd name="adj1" fmla="val -49607"/>
              <a:gd name="adj2" fmla="val 57415"/>
              <a:gd name="adj3" fmla="val 16667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1066800"/>
            <a:ext cx="3810000" cy="51816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 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G_0588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5791200" y="1397727"/>
            <a:ext cx="4423954" cy="39449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5166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7236" y="127268"/>
            <a:ext cx="4559120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900528" y="289560"/>
            <a:ext cx="5893843" cy="1889760"/>
          </a:xfrm>
          <a:prstGeom prst="round1Rect">
            <a:avLst>
              <a:gd name="adj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ও গোলাপ দল একটা করে যুক্তবর্ণ খুঁজে বের কর ও ভেঙে দেখাও।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9404" y="2781300"/>
            <a:ext cx="894588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 Single Corner Rectangle 16"/>
          <p:cNvSpPr/>
          <p:nvPr/>
        </p:nvSpPr>
        <p:spPr>
          <a:xfrm>
            <a:off x="1189404" y="2781300"/>
            <a:ext cx="3957362" cy="1274976"/>
          </a:xfrm>
          <a:prstGeom prst="round1Rect">
            <a:avLst>
              <a:gd name="adj" fmla="val 4167"/>
            </a:avLst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আনন্দ.........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51999" y="3521037"/>
            <a:ext cx="2324506" cy="1140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r>
              <a:rPr lang="bn-BD" dirty="0" smtClean="0"/>
              <a:t> </a:t>
            </a:r>
          </a:p>
          <a:p>
            <a:pPr algn="ctr"/>
            <a:r>
              <a:rPr lang="bn-BD" dirty="0"/>
              <a:t> </a:t>
            </a:r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10102" y="3057036"/>
            <a:ext cx="1632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31270" y="3034067"/>
            <a:ext cx="2599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=ন+দ=ন্দ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93926" y="3883824"/>
            <a:ext cx="5169423" cy="1046440"/>
            <a:chOff x="5293926" y="3883824"/>
            <a:chExt cx="5169423" cy="1046440"/>
          </a:xfrm>
        </p:grpSpPr>
        <p:sp>
          <p:nvSpPr>
            <p:cNvPr id="8" name="TextBox 7"/>
            <p:cNvSpPr txBox="1"/>
            <p:nvPr/>
          </p:nvSpPr>
          <p:spPr>
            <a:xfrm>
              <a:off x="5293926" y="3883824"/>
              <a:ext cx="516942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 দ</a:t>
              </a: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    </a:t>
              </a:r>
              <a:r>
                <a:rPr lang="bn-BD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(য- ফলা)=দ্য</a:t>
              </a:r>
            </a:p>
            <a:p>
              <a:endParaRPr lang="en-US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6609695" y="4104324"/>
              <a:ext cx="184675" cy="441357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76505" y="3900580"/>
            <a:ext cx="1234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1193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/>
      <p:bldP spid="2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1520" y="275064"/>
            <a:ext cx="8731152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আমরা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ছবির সাথে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শব্দগুলোকে মিল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721" y="1484005"/>
            <a:ext cx="2668906" cy="185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024" l="2667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8304" y="1912631"/>
            <a:ext cx="2183781" cy="1319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9271" y="1593543"/>
            <a:ext cx="1676400" cy="163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653" b="89961" l="0" r="8991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94916" y="1587605"/>
            <a:ext cx="1390008" cy="1579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1952" y="5057894"/>
            <a:ext cx="16498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3699030" y="5057893"/>
            <a:ext cx="20681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ছোট পাখি</a:t>
            </a:r>
            <a:endParaRPr lang="en-US" sz="4800" dirty="0"/>
          </a:p>
        </p:txBody>
      </p:sp>
      <p:sp>
        <p:nvSpPr>
          <p:cNvPr id="9" name="Rectangle 8"/>
          <p:cNvSpPr/>
          <p:nvPr/>
        </p:nvSpPr>
        <p:spPr>
          <a:xfrm>
            <a:off x="6282085" y="5057892"/>
            <a:ext cx="2190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পাখিরবাসা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547547" y="5057891"/>
            <a:ext cx="1996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মৌচাক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7091" y="198120"/>
            <a:ext cx="2438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9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75716 -0.2912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52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-0.25508 -0.2930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16263 -0.2986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-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8684 -0.2891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7760" y="57150"/>
            <a:ext cx="6339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রেখা টেনে মিল করি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3160" y="1337310"/>
            <a:ext cx="2468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দাড়াও না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8430" y="2499360"/>
            <a:ext cx="161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যাই মধু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1220" y="3667125"/>
            <a:ext cx="3215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আপনার বাসা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9878" y="366034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আহরণে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11340" y="2566794"/>
            <a:ext cx="377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 ভাই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41381" y="1321935"/>
            <a:ext cx="3459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 বুনি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82548" y="1721769"/>
            <a:ext cx="2498366" cy="108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288238" y="2874862"/>
            <a:ext cx="3226904" cy="1093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892040" y="1888741"/>
            <a:ext cx="2019300" cy="2166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467600" y="0"/>
            <a:ext cx="23727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9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  <p:bldP spid="7" grpId="0" build="p"/>
      <p:bldP spid="8" grpId="0"/>
      <p:bldP spid="9" grpId="0"/>
      <p:bldP spid="10" grpId="0"/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9" y="3609304"/>
            <a:ext cx="438950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4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430486" y="2985902"/>
            <a:ext cx="381000" cy="2815301"/>
            <a:chOff x="4453280" y="1835526"/>
            <a:chExt cx="2085975" cy="4285397"/>
          </a:xfrm>
        </p:grpSpPr>
        <p:grpSp>
          <p:nvGrpSpPr>
            <p:cNvPr id="6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1239166" y="3086832"/>
            <a:ext cx="537032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</a:t>
            </a:r>
            <a:r>
              <a:rPr lang="en-US" sz="4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সামছুন্নাহার</a:t>
            </a:r>
            <a:endParaRPr lang="bn-IN" sz="4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IN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IN" sz="36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পাঠানপাড়া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কুনাট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প্র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াঃ</a:t>
            </a:r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তাহিরপুর,সুনামগঞ্জ </a:t>
            </a:r>
            <a:r>
              <a:rPr lang="bn-BD" sz="44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24297" y="152400"/>
            <a:ext cx="5588527" cy="12954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56" b="7557"/>
          <a:stretch/>
        </p:blipFill>
        <p:spPr>
          <a:xfrm>
            <a:off x="7962032" y="618187"/>
            <a:ext cx="4105471" cy="4724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3" name="Group 8"/>
          <p:cNvGrpSpPr/>
          <p:nvPr/>
        </p:nvGrpSpPr>
        <p:grpSpPr>
          <a:xfrm>
            <a:off x="6931824" y="2985901"/>
            <a:ext cx="381000" cy="2815301"/>
            <a:chOff x="4453280" y="1835526"/>
            <a:chExt cx="2085975" cy="4285397"/>
          </a:xfrm>
        </p:grpSpPr>
        <p:grpSp>
          <p:nvGrpSpPr>
            <p:cNvPr id="24" name="Group 9"/>
            <p:cNvGrpSpPr/>
            <p:nvPr/>
          </p:nvGrpSpPr>
          <p:grpSpPr>
            <a:xfrm>
              <a:off x="5393071" y="1835526"/>
              <a:ext cx="225158" cy="4285397"/>
              <a:chOff x="4401404" y="805218"/>
              <a:chExt cx="225158" cy="4285397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>
                <a:off x="4504601" y="805218"/>
                <a:ext cx="8530" cy="428539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flipH="1">
                <a:off x="4616327" y="1435017"/>
                <a:ext cx="10235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>
                <a:off x="4401404" y="1422134"/>
                <a:ext cx="1" cy="319195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80" y="3204053"/>
              <a:ext cx="2085975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351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057400"/>
            <a:ext cx="7086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8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48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 </a:t>
            </a:r>
            <a:r>
              <a:rPr lang="en-US" sz="48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4800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bn-IN" sz="480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BD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কাজের আনন্দ  </a:t>
            </a:r>
            <a:endParaRPr lang="bn-IN" sz="4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304801"/>
            <a:ext cx="40386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50522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7966" y="254782"/>
            <a:ext cx="302723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2697" y="2403987"/>
            <a:ext cx="576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309739">
            <a:off x="1165123" y="2359083"/>
            <a:ext cx="10039906" cy="3477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১.১শব্দে ব্যবহৃত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যুক্তবর্ণের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পড়তে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03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-909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 আমরা ভিডিও দেখিঃ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772380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5014" y="4868214"/>
            <a:ext cx="8542986" cy="1171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8291" y="5284513"/>
            <a:ext cx="9395418" cy="11079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তে আমরা কি দেখলাম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8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909224">
            <a:off x="1680635" y="1621035"/>
            <a:ext cx="8679794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/>
              <a:t>        </a:t>
            </a:r>
          </a:p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</a:t>
            </a:r>
            <a:r>
              <a:rPr lang="bn-BD" sz="6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কাজের </a:t>
            </a:r>
            <a:r>
              <a:rPr lang="bn-BD" sz="60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আনন্দ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1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57" b="1170"/>
          <a:stretch/>
        </p:blipFill>
        <p:spPr>
          <a:xfrm>
            <a:off x="4584879" y="65958"/>
            <a:ext cx="7607121" cy="66228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flipH="1">
            <a:off x="257637" y="682534"/>
            <a:ext cx="5112853" cy="5257800"/>
          </a:xfrm>
          <a:prstGeom prst="round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ContrastingRigh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r>
              <a:rPr lang="bn-BD" sz="7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 আবৃত্তি ও পাঠ্যাংশ আলোচনা </a:t>
            </a:r>
            <a:endParaRPr lang="en-US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2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2681728" y="568277"/>
            <a:ext cx="4786871" cy="3459480"/>
          </a:xfrm>
          <a:prstGeom prst="wedgeEllipseCallout">
            <a:avLst>
              <a:gd name="adj1" fmla="val -64717"/>
              <a:gd name="adj2" fmla="val -1990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মৌমাছি, মৌমাছি </a:t>
            </a:r>
          </a:p>
          <a:p>
            <a:pPr algn="ctr"/>
            <a:r>
              <a:rPr lang="bn-BD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যাও নাচি নাচি </a:t>
            </a:r>
          </a:p>
          <a:p>
            <a:pPr algn="ctr"/>
            <a:r>
              <a:rPr lang="bn-BD" sz="32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দাঁড়াও না একবার ভাই। </a:t>
            </a:r>
            <a:endParaRPr lang="en-US" sz="32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33" b="90000" l="3529" r="89412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4544" y="967446"/>
            <a:ext cx="2480535" cy="2445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47" b="100000" l="304" r="95137"/>
                    </a14:imgEffect>
                  </a14:imgLayer>
                </a14:imgProps>
              </a:ext>
            </a:extLst>
          </a:blip>
          <a:srcRect t="3772" r="4724" b="27885"/>
          <a:stretch/>
        </p:blipFill>
        <p:spPr>
          <a:xfrm>
            <a:off x="8834298" y="0"/>
            <a:ext cx="3470978" cy="5394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621331" y="3843865"/>
            <a:ext cx="648297" cy="750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08827" y="2710452"/>
            <a:ext cx="597771" cy="8475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197791" y="3079011"/>
            <a:ext cx="660594" cy="8297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0870" y="297256"/>
            <a:ext cx="2297163" cy="20729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952007" y="3498146"/>
            <a:ext cx="660594" cy="8297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31718" y="4920573"/>
            <a:ext cx="660594" cy="8297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08027" y="3755576"/>
            <a:ext cx="660594" cy="829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027439" y="4294668"/>
            <a:ext cx="660594" cy="829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45844" y="4370082"/>
            <a:ext cx="660594" cy="829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728600" y="4577465"/>
            <a:ext cx="660594" cy="8297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432699" y="5124415"/>
            <a:ext cx="660594" cy="8297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1006765" y="5186736"/>
            <a:ext cx="660594" cy="8297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2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70143" y="5467523"/>
            <a:ext cx="660594" cy="82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3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 flipH="1">
            <a:off x="3668028" y="1442218"/>
            <a:ext cx="6131291" cy="3332408"/>
          </a:xfrm>
          <a:prstGeom prst="wedgeEllipseCallout">
            <a:avLst>
              <a:gd name="adj1" fmla="val -50129"/>
              <a:gd name="adj2" fmla="val -40451"/>
            </a:avLst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ওই ফুল ফোটে বনে</a:t>
            </a:r>
          </a:p>
          <a:p>
            <a:pPr algn="ctr"/>
            <a:r>
              <a:rPr lang="bn-BD" sz="4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যাই মধু আহরণে </a:t>
            </a:r>
          </a:p>
          <a:p>
            <a:pPr algn="ctr"/>
            <a:r>
              <a:rPr lang="bn-BD" sz="4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দাঁড়াবার সময় তো নাই। </a:t>
            </a:r>
            <a:endParaRPr lang="en-US" sz="4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2" b="100000" l="0" r="100000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9" b="-1"/>
          <a:stretch/>
        </p:blipFill>
        <p:spPr>
          <a:xfrm>
            <a:off x="9949729" y="365617"/>
            <a:ext cx="1754591" cy="1767983"/>
          </a:xfrm>
          <a:prstGeom prst="rect">
            <a:avLst/>
          </a:prstGeom>
        </p:spPr>
      </p:pic>
      <p:pic>
        <p:nvPicPr>
          <p:cNvPr id="10" name="Picture 9" descr="F:\Bee\Bee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799"/>
            <a:ext cx="3502786" cy="3124201"/>
          </a:xfrm>
          <a:prstGeom prst="rect">
            <a:avLst/>
          </a:prstGeom>
          <a:noFill/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1" y="0"/>
            <a:ext cx="3517617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224</Words>
  <Application>Microsoft Office PowerPoint</Application>
  <PresentationFormat>Widescreen</PresentationFormat>
  <Paragraphs>61</Paragraphs>
  <Slides>16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81</cp:revision>
  <dcterms:created xsi:type="dcterms:W3CDTF">2020-05-17T19:37:06Z</dcterms:created>
  <dcterms:modified xsi:type="dcterms:W3CDTF">2020-05-23T16:42:36Z</dcterms:modified>
</cp:coreProperties>
</file>