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FD9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7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7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4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84C2-5716-4163-9BCB-619544ADF7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1B97-6616-4D64-BC7E-6A764EAF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7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245660" y="-40943"/>
            <a:ext cx="12192000" cy="6858000"/>
          </a:xfrm>
          <a:prstGeom prst="frame">
            <a:avLst>
              <a:gd name="adj1" fmla="val 32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46157" y="4563423"/>
            <a:ext cx="3004456" cy="113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5400" dirty="0" smtClean="0">
                <a:ln>
                  <a:solidFill>
                    <a:srgbClr val="7030A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5400" dirty="0" smtClean="0">
                <a:ln>
                  <a:solidFill>
                    <a:srgbClr val="7030A0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993366"/>
                </a:solidFill>
              </a:rPr>
              <a:t> </a:t>
            </a:r>
            <a:endParaRPr lang="en-US" dirty="0">
              <a:solidFill>
                <a:srgbClr val="9933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962" y="598487"/>
            <a:ext cx="3004456" cy="113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dirty="0" smtClean="0">
                <a:solidFill>
                  <a:srgbClr val="993366"/>
                </a:solidFill>
              </a:rPr>
              <a:t> </a:t>
            </a:r>
            <a:endParaRPr lang="en-US" dirty="0">
              <a:solidFill>
                <a:srgbClr val="9933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11" y="755652"/>
            <a:ext cx="4231874" cy="49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756" y="168812"/>
            <a:ext cx="6654019" cy="1107996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মনোনিবেশ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54" y="1406173"/>
            <a:ext cx="4267796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6639320" y="572013"/>
            <a:ext cx="2082018" cy="28135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08346" y="976173"/>
            <a:ext cx="2082018" cy="28135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60107" y="913674"/>
            <a:ext cx="2082018" cy="28135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44881" y="600148"/>
            <a:ext cx="2082018" cy="28135"/>
          </a:xfrm>
          <a:prstGeom prst="line">
            <a:avLst/>
          </a:prstGeom>
          <a:ln w="762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91" y="68273"/>
            <a:ext cx="1120728" cy="11200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4533" y="1536182"/>
            <a:ext cx="786111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 সাথে দাগ টেনে নিচের ছবি গুলো  মিল করো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football2.jpg"/>
          <p:cNvPicPr>
            <a:picLocks noChangeAspect="1"/>
          </p:cNvPicPr>
          <p:nvPr/>
        </p:nvPicPr>
        <p:blipFill rotWithShape="1">
          <a:blip r:embed="rId3" cstate="print"/>
          <a:srcRect l="14406" t="1984" r="15163" b="3921"/>
          <a:stretch/>
        </p:blipFill>
        <p:spPr>
          <a:xfrm>
            <a:off x="10065643" y="2599348"/>
            <a:ext cx="730364" cy="843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643" y="3692965"/>
            <a:ext cx="775718" cy="11283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90364" y="534572"/>
            <a:ext cx="1869743" cy="584775"/>
          </a:xfrm>
          <a:prstGeom prst="rect">
            <a:avLst/>
          </a:prstGeom>
          <a:solidFill>
            <a:srgbClr val="00B0F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an 19"/>
          <p:cNvSpPr/>
          <p:nvPr/>
        </p:nvSpPr>
        <p:spPr>
          <a:xfrm>
            <a:off x="10303218" y="5244734"/>
            <a:ext cx="450166" cy="548640"/>
          </a:xfrm>
          <a:prstGeom prst="ca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/>
          <a:stretch/>
        </p:blipFill>
        <p:spPr>
          <a:xfrm>
            <a:off x="10262778" y="6106114"/>
            <a:ext cx="981212" cy="6207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2776" y="4821282"/>
            <a:ext cx="194134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গোলক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849" y="5895902"/>
            <a:ext cx="201719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মোচক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4849" y="3872402"/>
            <a:ext cx="203981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বেলন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056" y="2887983"/>
            <a:ext cx="174129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ঘনক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 rot="1629479">
            <a:off x="10323750" y="433163"/>
            <a:ext cx="1692322" cy="675922"/>
          </a:xfrm>
          <a:prstGeom prst="flowChartAlternateProcess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226537" y="1359047"/>
            <a:ext cx="2934269" cy="3618190"/>
            <a:chOff x="4039737" y="80353"/>
            <a:chExt cx="2934269" cy="3618190"/>
          </a:xfrm>
        </p:grpSpPr>
        <p:sp>
          <p:nvSpPr>
            <p:cNvPr id="2" name="Rectangle 1"/>
            <p:cNvSpPr/>
            <p:nvPr/>
          </p:nvSpPr>
          <p:spPr>
            <a:xfrm>
              <a:off x="4599296" y="1214651"/>
              <a:ext cx="1815152" cy="1897039"/>
            </a:xfrm>
            <a:prstGeom prst="rect">
              <a:avLst/>
            </a:prstGeom>
            <a:solidFill>
              <a:srgbClr val="00B0F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4039737" y="80353"/>
              <a:ext cx="2934269" cy="1637731"/>
            </a:xfrm>
            <a:prstGeom prst="triangle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99297" y="3370997"/>
              <a:ext cx="1937982" cy="2866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642513" y="3330054"/>
              <a:ext cx="209264" cy="34119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933666" y="3370997"/>
              <a:ext cx="178558" cy="32754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" idx="0"/>
            </p:cNvCxnSpPr>
            <p:nvPr/>
          </p:nvCxnSpPr>
          <p:spPr>
            <a:xfrm flipH="1">
              <a:off x="5370394" y="3370997"/>
              <a:ext cx="197894" cy="286603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126440" y="3370997"/>
              <a:ext cx="243954" cy="3002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141492" y="3370997"/>
              <a:ext cx="213817" cy="307075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907207" y="3370997"/>
              <a:ext cx="234285" cy="3070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625152" y="3370997"/>
              <a:ext cx="189932" cy="28660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182738" y="2094164"/>
              <a:ext cx="573206" cy="6414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40488" y="5174035"/>
            <a:ext cx="8306369" cy="1541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ঘনক, বেলন, কোনক ও গোলকের আরও উদাহরণ খুঁজে বের করে আনবে?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4184" y="190558"/>
            <a:ext cx="35620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Cloud 46"/>
          <p:cNvSpPr/>
          <p:nvPr/>
        </p:nvSpPr>
        <p:spPr>
          <a:xfrm>
            <a:off x="8297839" y="52321"/>
            <a:ext cx="3725838" cy="1766882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/>
          <p:cNvSpPr/>
          <p:nvPr/>
        </p:nvSpPr>
        <p:spPr>
          <a:xfrm>
            <a:off x="10515597" y="275104"/>
            <a:ext cx="907579" cy="660658"/>
          </a:xfrm>
          <a:prstGeom prst="sun">
            <a:avLst/>
          </a:prstGeom>
          <a:solidFill>
            <a:srgbClr val="FF0000"/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8624231" y="1065649"/>
            <a:ext cx="1296538" cy="1269242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198588" y="1006037"/>
            <a:ext cx="1296538" cy="126924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9079164" y="1521725"/>
            <a:ext cx="1296538" cy="126924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9519313" y="1521725"/>
            <a:ext cx="1296538" cy="1269242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020295" y="1326992"/>
            <a:ext cx="1296538" cy="126924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420" y="267286"/>
            <a:ext cx="11535507" cy="62038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7" descr="00n4001wI5D.gif"/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84" y="2321168"/>
            <a:ext cx="7041070" cy="4005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7605" y="811452"/>
            <a:ext cx="6471139" cy="1323439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5809" y="283066"/>
            <a:ext cx="11153726" cy="6500429"/>
            <a:chOff x="267287" y="182879"/>
            <a:chExt cx="10520637" cy="650042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7D41072-A764-408E-8DF4-CE9C29FE1C67}"/>
                </a:ext>
              </a:extLst>
            </p:cNvPr>
            <p:cNvSpPr txBox="1"/>
            <p:nvPr/>
          </p:nvSpPr>
          <p:spPr>
            <a:xfrm>
              <a:off x="271460" y="4480138"/>
              <a:ext cx="7198483" cy="220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PINTU CHAKRABORTY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</a:t>
              </a:r>
              <a:r>
                <a:rPr lang="en-US" sz="3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Purbo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Gurokchi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Govt.Primary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School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Gowainghat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Sylhet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B431C7A0-AEAB-47FA-88C0-4542B51E04CE}"/>
                </a:ext>
              </a:extLst>
            </p:cNvPr>
            <p:cNvSpPr/>
            <p:nvPr/>
          </p:nvSpPr>
          <p:spPr>
            <a:xfrm>
              <a:off x="382886" y="182879"/>
              <a:ext cx="2909873" cy="5232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শিক্ষক</a:t>
              </a:r>
              <a:r>
                <a:rPr lang="en-US" sz="2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8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পরিচিতি</a:t>
              </a:r>
              <a:r>
                <a:rPr lang="en-US" sz="2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6" t="1641" r="2655" b="39486"/>
            <a:stretch/>
          </p:blipFill>
          <p:spPr>
            <a:xfrm>
              <a:off x="267287" y="1547446"/>
              <a:ext cx="2729132" cy="293269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043348" y="182879"/>
              <a:ext cx="1744576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পাঠ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পরিচিতি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302326" y="1012874"/>
              <a:ext cx="56271" cy="28081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54726" y="1165274"/>
              <a:ext cx="56271" cy="28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07126" y="1317674"/>
              <a:ext cx="56271" cy="280811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59526" y="1470074"/>
              <a:ext cx="56271" cy="280811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981398" y="4303027"/>
            <a:ext cx="404228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 </a:t>
            </a:r>
          </a:p>
          <a:p>
            <a:r>
              <a:rPr lang="bn-IN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গনিত</a:t>
            </a:r>
          </a:p>
          <a:p>
            <a:r>
              <a:rPr lang="bn-IN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</a:t>
            </a:r>
          </a:p>
          <a:p>
            <a:r>
              <a:rPr lang="bn-IN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জ্যামিতিক আকৃতি </a:t>
            </a:r>
            <a:endParaRPr 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815" y="1035873"/>
            <a:ext cx="2572109" cy="2960512"/>
          </a:xfrm>
          <a:prstGeom prst="rect">
            <a:avLst/>
          </a:prstGeom>
        </p:spPr>
      </p:pic>
      <p:sp>
        <p:nvSpPr>
          <p:cNvPr id="5" name="Sun 4"/>
          <p:cNvSpPr/>
          <p:nvPr/>
        </p:nvSpPr>
        <p:spPr>
          <a:xfrm>
            <a:off x="6315494" y="209474"/>
            <a:ext cx="799491" cy="53457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6447236" y="4567446"/>
            <a:ext cx="799491" cy="534572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2596" y="2872598"/>
            <a:ext cx="11686737" cy="3610702"/>
            <a:chOff x="342596" y="2872598"/>
            <a:chExt cx="11686737" cy="3610702"/>
          </a:xfrm>
        </p:grpSpPr>
        <p:sp>
          <p:nvSpPr>
            <p:cNvPr id="25" name="Bevel 24"/>
            <p:cNvSpPr/>
            <p:nvPr/>
          </p:nvSpPr>
          <p:spPr>
            <a:xfrm>
              <a:off x="342596" y="2872598"/>
              <a:ext cx="11686737" cy="1462678"/>
            </a:xfrm>
            <a:prstGeom prst="bevel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27.2.1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চতুর্ভুজ, ত্রিভুজ, ও গোলাকার জ্যামিতিক আকৃতিগুলো দেখে সনাক্ত করে বলতে পারবে।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Bevel 25"/>
            <p:cNvSpPr/>
            <p:nvPr/>
          </p:nvSpPr>
          <p:spPr>
            <a:xfrm>
              <a:off x="342596" y="5020624"/>
              <a:ext cx="11674427" cy="1462676"/>
            </a:xfrm>
            <a:prstGeom prst="bevel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27.2.2</a:t>
              </a:r>
              <a:r>
                <a: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চতুর্ভুজ, ত্রিভুজ, ও গোলাকার জ্যামিতিক আকৃতিগুলো ব্যবহার করে ছবি আঁকতে পারবে।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4959" y="327547"/>
            <a:ext cx="7009699" cy="1555476"/>
            <a:chOff x="2579427" y="-273536"/>
            <a:chExt cx="7009699" cy="1611096"/>
          </a:xfrm>
        </p:grpSpPr>
        <p:grpSp>
          <p:nvGrpSpPr>
            <p:cNvPr id="10" name="Group 9"/>
            <p:cNvGrpSpPr/>
            <p:nvPr/>
          </p:nvGrpSpPr>
          <p:grpSpPr>
            <a:xfrm>
              <a:off x="2579427" y="506563"/>
              <a:ext cx="7009699" cy="830997"/>
              <a:chOff x="2579427" y="506563"/>
              <a:chExt cx="7009699" cy="83099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375052" y="506563"/>
                <a:ext cx="3418449" cy="830997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48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 ফল </a:t>
                </a:r>
                <a:endPara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 flipV="1">
                <a:off x="2579427" y="709683"/>
                <a:ext cx="2019868" cy="2729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7535139" y="675563"/>
                <a:ext cx="2019868" cy="2729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7569258" y="1191984"/>
                <a:ext cx="2019868" cy="272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579427" y="1191984"/>
                <a:ext cx="2019868" cy="272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198" y="-273536"/>
              <a:ext cx="1038603" cy="1601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4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1881" y="873457"/>
            <a:ext cx="7069541" cy="707886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9706" y="5069961"/>
            <a:ext cx="5527343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কি কি দেখলে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76199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1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060" y="385858"/>
            <a:ext cx="5022166" cy="83099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দেখি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8730" y="1674568"/>
            <a:ext cx="2229727" cy="2300066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8827476" y="4764928"/>
            <a:ext cx="2138292" cy="1392699"/>
          </a:xfrm>
          <a:prstGeom prst="cube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138730" y="4542610"/>
            <a:ext cx="2461846" cy="1519310"/>
          </a:xfrm>
          <a:prstGeom prst="triangle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9671541" y="1589149"/>
            <a:ext cx="1294227" cy="2264386"/>
          </a:xfrm>
          <a:prstGeom prst="can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62708" y="1434905"/>
            <a:ext cx="11015004" cy="5278402"/>
            <a:chOff x="562708" y="1434905"/>
            <a:chExt cx="11015004" cy="527840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62708" y="1434905"/>
              <a:ext cx="11015003" cy="844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62708" y="6628901"/>
              <a:ext cx="11015003" cy="844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62708" y="1531370"/>
              <a:ext cx="0" cy="5181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577711" y="1477109"/>
              <a:ext cx="1" cy="51517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62708" y="4089172"/>
              <a:ext cx="11015003" cy="84406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07782" y="1477108"/>
              <a:ext cx="88802" cy="515179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608407" y="1026063"/>
            <a:ext cx="8883749" cy="4241793"/>
            <a:chOff x="112542" y="225083"/>
            <a:chExt cx="11844998" cy="5655724"/>
          </a:xfrm>
        </p:grpSpPr>
        <p:sp>
          <p:nvSpPr>
            <p:cNvPr id="2" name="TextBox 1"/>
            <p:cNvSpPr txBox="1"/>
            <p:nvPr/>
          </p:nvSpPr>
          <p:spPr>
            <a:xfrm>
              <a:off x="281354" y="2433710"/>
              <a:ext cx="11676185" cy="3447097"/>
            </a:xfrm>
            <a:prstGeom prst="rect">
              <a:avLst/>
            </a:prstGeom>
            <a:pattFill prst="pct20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scene3d>
              <a:camera prst="perspectiveBelow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... </a:t>
              </a:r>
              <a:r>
                <a:rPr lang="bn-IN" sz="5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 সুন্দর বলেছো। </a:t>
              </a:r>
            </a:p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bn-IN" sz="5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 হচ্ছে ----- </a:t>
              </a:r>
            </a:p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r>
                <a:rPr lang="bn-IN" sz="5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জ্যামিতিক আকৃতি</a:t>
              </a:r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44" y="3108959"/>
              <a:ext cx="1299590" cy="2348888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12542" y="225083"/>
              <a:ext cx="6006903" cy="220862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119445" y="225083"/>
              <a:ext cx="5838095" cy="220862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957274" y="506753"/>
              <a:ext cx="5162171" cy="19269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890434" y="773725"/>
              <a:ext cx="4313419" cy="1659984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203853" y="773725"/>
              <a:ext cx="4229011" cy="169280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119445" y="506753"/>
              <a:ext cx="4979964" cy="19269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07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2.jpg"/>
          <p:cNvPicPr>
            <a:picLocks noChangeAspect="1"/>
          </p:cNvPicPr>
          <p:nvPr/>
        </p:nvPicPr>
        <p:blipFill rotWithShape="1">
          <a:blip r:embed="rId2" cstate="print"/>
          <a:srcRect l="14406" t="1984" r="15163" b="3921"/>
          <a:stretch/>
        </p:blipFill>
        <p:spPr>
          <a:xfrm>
            <a:off x="872197" y="206326"/>
            <a:ext cx="1856935" cy="2222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1004_kala-3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3938" y="206326"/>
            <a:ext cx="1676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olonial_Brick.jpg"/>
          <p:cNvPicPr>
            <a:picLocks noChangeAspect="1"/>
          </p:cNvPicPr>
          <p:nvPr/>
        </p:nvPicPr>
        <p:blipFill rotWithShape="1">
          <a:blip r:embed="rId5" cstate="print"/>
          <a:srcRect l="14763" t="14313" r="17892" b="11433"/>
          <a:stretch/>
        </p:blipFill>
        <p:spPr>
          <a:xfrm rot="21377359">
            <a:off x="9693411" y="4057192"/>
            <a:ext cx="2262054" cy="130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200px-Rollingp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55" y="4067315"/>
            <a:ext cx="2264898" cy="139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6012" y="2828268"/>
            <a:ext cx="194134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গোলক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3938" y="2644726"/>
            <a:ext cx="201719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মোচক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55" y="5776526"/>
            <a:ext cx="203981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বেলন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3541" y="5936566"/>
            <a:ext cx="174129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ঘনক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_s_shapes7.gif"/>
          <p:cNvPicPr>
            <a:picLocks noChangeAspect="1"/>
          </p:cNvPicPr>
          <p:nvPr/>
        </p:nvPicPr>
        <p:blipFill>
          <a:blip r:embed="rId2" cstate="print"/>
          <a:srcRect l="29864" t="57268" r="55805" b="10281"/>
          <a:stretch>
            <a:fillRect/>
          </a:stretch>
        </p:blipFill>
        <p:spPr>
          <a:xfrm>
            <a:off x="410240" y="1828425"/>
            <a:ext cx="1288106" cy="166165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6" y="251300"/>
            <a:ext cx="125730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6041">
            <a:off x="280972" y="3708374"/>
            <a:ext cx="1944933" cy="1396105"/>
          </a:xfrm>
          <a:prstGeom prst="rect">
            <a:avLst/>
          </a:prstGeom>
        </p:spPr>
      </p:pic>
      <p:pic>
        <p:nvPicPr>
          <p:cNvPr id="7" name="Picture 6" descr="Colonial_Brick.jpg"/>
          <p:cNvPicPr>
            <a:picLocks noChangeAspect="1"/>
          </p:cNvPicPr>
          <p:nvPr/>
        </p:nvPicPr>
        <p:blipFill rotWithShape="1">
          <a:blip r:embed="rId6" cstate="print"/>
          <a:srcRect l="14763" t="14313" r="17892" b="11433"/>
          <a:stretch/>
        </p:blipFill>
        <p:spPr>
          <a:xfrm rot="21377359">
            <a:off x="443045" y="5494684"/>
            <a:ext cx="1620789" cy="106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622302" y="518867"/>
            <a:ext cx="1997612" cy="92333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9478" y="2197589"/>
            <a:ext cx="1997612" cy="92333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মোচক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5607" y="3708374"/>
            <a:ext cx="1997612" cy="923330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বেলন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9263" y="5335311"/>
            <a:ext cx="1997612" cy="92333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ঘনক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78966" y="657930"/>
            <a:ext cx="7075497" cy="461665"/>
            <a:chOff x="2278966" y="696371"/>
            <a:chExt cx="7075497" cy="46166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278966" y="927204"/>
              <a:ext cx="6457071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ight Arrow 16"/>
            <p:cNvSpPr/>
            <p:nvPr/>
          </p:nvSpPr>
          <p:spPr>
            <a:xfrm>
              <a:off x="8862093" y="696371"/>
              <a:ext cx="492370" cy="46166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78966" y="2321148"/>
            <a:ext cx="7101841" cy="461665"/>
            <a:chOff x="2278966" y="2321148"/>
            <a:chExt cx="7101841" cy="46166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278966" y="2570779"/>
              <a:ext cx="6457071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ight Arrow 20"/>
            <p:cNvSpPr/>
            <p:nvPr/>
          </p:nvSpPr>
          <p:spPr>
            <a:xfrm>
              <a:off x="8888437" y="2321148"/>
              <a:ext cx="492370" cy="46166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04835" y="3983521"/>
            <a:ext cx="7101841" cy="461665"/>
            <a:chOff x="2431366" y="4039792"/>
            <a:chExt cx="7101841" cy="4616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31366" y="4270625"/>
              <a:ext cx="6457071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ight Arrow 21"/>
            <p:cNvSpPr/>
            <p:nvPr/>
          </p:nvSpPr>
          <p:spPr>
            <a:xfrm>
              <a:off x="9040837" y="4039792"/>
              <a:ext cx="492370" cy="46166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05022" y="5566144"/>
            <a:ext cx="7066396" cy="461665"/>
            <a:chOff x="2405022" y="5566144"/>
            <a:chExt cx="7066396" cy="46166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405022" y="5801660"/>
              <a:ext cx="6457071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ight Arrow 22"/>
            <p:cNvSpPr/>
            <p:nvPr/>
          </p:nvSpPr>
          <p:spPr>
            <a:xfrm>
              <a:off x="8979048" y="5566144"/>
              <a:ext cx="492370" cy="461665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2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068245" y="1670569"/>
            <a:ext cx="46845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নিচেরে ছকের সাথে মিলিয়ে নেই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6463" y="379826"/>
            <a:ext cx="3305908" cy="92333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00647" y="562708"/>
            <a:ext cx="1662331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08960" y="1120726"/>
            <a:ext cx="1674055" cy="42203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100647" y="1083212"/>
            <a:ext cx="1704535" cy="375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97236" y="562708"/>
            <a:ext cx="1674055" cy="4220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24" y="422030"/>
            <a:ext cx="873242" cy="83892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60695"/>
              </p:ext>
            </p:extLst>
          </p:nvPr>
        </p:nvGraphicFramePr>
        <p:xfrm>
          <a:off x="2968282" y="2624224"/>
          <a:ext cx="8046719" cy="400033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907301"/>
                <a:gridCol w="4139418"/>
              </a:tblGrid>
              <a:tr h="791546"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                </a:t>
                      </a:r>
                      <a:r>
                        <a:rPr lang="bn-IN" sz="4800" dirty="0" smtClean="0"/>
                        <a:t> </a:t>
                      </a:r>
                      <a:r>
                        <a:rPr lang="bn-IN" sz="4000" dirty="0" smtClean="0"/>
                        <a:t>ছবি</a:t>
                      </a:r>
                      <a:r>
                        <a:rPr lang="bn-IN" sz="4000" baseline="0" dirty="0" smtClean="0"/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   </a:t>
                      </a:r>
                      <a:r>
                        <a:rPr lang="bn-IN" sz="4000" dirty="0" smtClean="0"/>
                        <a:t>আকৃতি</a:t>
                      </a:r>
                      <a:r>
                        <a:rPr lang="bn-IN" sz="1400" baseline="0" dirty="0" smtClean="0"/>
                        <a:t> 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803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66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   </a:t>
                      </a:r>
                      <a:r>
                        <a:rPr lang="bn-IN" sz="4400" baseline="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</a:tr>
              <a:tr h="9110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  </a:t>
                      </a: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66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  </a:t>
                      </a: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/>
          <a:stretch/>
        </p:blipFill>
        <p:spPr>
          <a:xfrm>
            <a:off x="3167650" y="4331905"/>
            <a:ext cx="981212" cy="62078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5121" y="5077327"/>
            <a:ext cx="538218" cy="762476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21" y="6000890"/>
            <a:ext cx="548828" cy="623668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1" idx="0"/>
            <a:endCxn id="11" idx="2"/>
          </p:cNvCxnSpPr>
          <p:nvPr/>
        </p:nvCxnSpPr>
        <p:spPr>
          <a:xfrm>
            <a:off x="6991641" y="2624224"/>
            <a:ext cx="0" cy="40003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5383" y="1697276"/>
            <a:ext cx="10030264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 ছবি গুলো দেখে চিহ্নিত করে  ডান পাশে ছবির আকৃতির নাম লিখ?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an 19"/>
          <p:cNvSpPr/>
          <p:nvPr/>
        </p:nvSpPr>
        <p:spPr>
          <a:xfrm>
            <a:off x="3433173" y="3523408"/>
            <a:ext cx="450166" cy="548640"/>
          </a:xfrm>
          <a:prstGeom prst="ca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254152" y="3523408"/>
            <a:ext cx="1533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54152" y="4331905"/>
            <a:ext cx="1255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ঘনক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8177399" y="5131918"/>
            <a:ext cx="140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মোচক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8177399" y="6000890"/>
            <a:ext cx="133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68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9" grpId="0" animBg="1"/>
      <p:bldP spid="19" grpId="1" animBg="1"/>
      <p:bldP spid="20" grpId="0" animBg="1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196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pintu chy</dc:creator>
  <cp:lastModifiedBy>Microsoft account</cp:lastModifiedBy>
  <cp:revision>36</cp:revision>
  <dcterms:created xsi:type="dcterms:W3CDTF">2020-05-18T12:14:30Z</dcterms:created>
  <dcterms:modified xsi:type="dcterms:W3CDTF">2020-05-22T18:35:51Z</dcterms:modified>
</cp:coreProperties>
</file>