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9" r:id="rId2"/>
    <p:sldId id="292" r:id="rId3"/>
    <p:sldId id="259" r:id="rId4"/>
    <p:sldId id="278" r:id="rId5"/>
    <p:sldId id="293" r:id="rId6"/>
    <p:sldId id="262" r:id="rId7"/>
    <p:sldId id="281" r:id="rId8"/>
    <p:sldId id="279" r:id="rId9"/>
    <p:sldId id="282" r:id="rId10"/>
    <p:sldId id="298" r:id="rId11"/>
    <p:sldId id="285" r:id="rId12"/>
    <p:sldId id="295" r:id="rId13"/>
    <p:sldId id="286" r:id="rId14"/>
    <p:sldId id="294" r:id="rId15"/>
    <p:sldId id="300" r:id="rId16"/>
    <p:sldId id="290" r:id="rId17"/>
    <p:sldId id="291" r:id="rId18"/>
    <p:sldId id="26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34" d="100"/>
          <a:sy n="34" d="100"/>
        </p:scale>
        <p:origin x="-96" y="-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B2796-4F88-4493-B49D-73D444C1E8DC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07FDD-C662-4250-BBB8-6BAC90523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FECA3-B200-47D9-A55A-6070B06DEBA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29242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3783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999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174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6466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7468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139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189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944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3556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020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528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5169D-B771-4763-9979-E5F05259E6B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320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fffff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9413" y="641972"/>
            <a:ext cx="5679747" cy="4259810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0" y="2098623"/>
            <a:ext cx="12187003" cy="4759380"/>
            <a:chOff x="0" y="2765685"/>
            <a:chExt cx="12187003" cy="4332158"/>
          </a:xfrm>
        </p:grpSpPr>
        <p:sp>
          <p:nvSpPr>
            <p:cNvPr id="23" name="Freeform 22"/>
            <p:cNvSpPr/>
            <p:nvPr/>
          </p:nvSpPr>
          <p:spPr>
            <a:xfrm>
              <a:off x="0" y="2765685"/>
              <a:ext cx="12187003" cy="4332158"/>
            </a:xfrm>
            <a:custGeom>
              <a:avLst/>
              <a:gdLst>
                <a:gd name="connsiteX0" fmla="*/ 0 w 12187003"/>
                <a:gd name="connsiteY0" fmla="*/ 0 h 3762531"/>
                <a:gd name="connsiteX1" fmla="*/ 0 w 12187003"/>
                <a:gd name="connsiteY1" fmla="*/ 3762531 h 3762531"/>
                <a:gd name="connsiteX2" fmla="*/ 12187003 w 12187003"/>
                <a:gd name="connsiteY2" fmla="*/ 3762531 h 3762531"/>
                <a:gd name="connsiteX3" fmla="*/ 0 w 12187003"/>
                <a:gd name="connsiteY3" fmla="*/ 0 h 3762531"/>
                <a:gd name="connsiteX0" fmla="*/ 0 w 12187003"/>
                <a:gd name="connsiteY0" fmla="*/ 0 h 4332158"/>
                <a:gd name="connsiteX1" fmla="*/ 0 w 12187003"/>
                <a:gd name="connsiteY1" fmla="*/ 4332158 h 4332158"/>
                <a:gd name="connsiteX2" fmla="*/ 12187003 w 12187003"/>
                <a:gd name="connsiteY2" fmla="*/ 4332158 h 4332158"/>
                <a:gd name="connsiteX3" fmla="*/ 0 w 12187003"/>
                <a:gd name="connsiteY3" fmla="*/ 0 h 4332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87003" h="4332158">
                  <a:moveTo>
                    <a:pt x="0" y="0"/>
                  </a:moveTo>
                  <a:lnTo>
                    <a:pt x="0" y="4332158"/>
                  </a:lnTo>
                  <a:lnTo>
                    <a:pt x="12187003" y="4332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0" y="3335312"/>
              <a:ext cx="12187003" cy="3762531"/>
            </a:xfrm>
            <a:custGeom>
              <a:avLst/>
              <a:gdLst>
                <a:gd name="connsiteX0" fmla="*/ 0 w 12187003"/>
                <a:gd name="connsiteY0" fmla="*/ 0 h 3762531"/>
                <a:gd name="connsiteX1" fmla="*/ 0 w 12187003"/>
                <a:gd name="connsiteY1" fmla="*/ 3762531 h 3762531"/>
                <a:gd name="connsiteX2" fmla="*/ 12187003 w 12187003"/>
                <a:gd name="connsiteY2" fmla="*/ 3762531 h 3762531"/>
                <a:gd name="connsiteX3" fmla="*/ 0 w 12187003"/>
                <a:gd name="connsiteY3" fmla="*/ 0 h 376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87003" h="3762531">
                  <a:moveTo>
                    <a:pt x="0" y="0"/>
                  </a:moveTo>
                  <a:lnTo>
                    <a:pt x="0" y="3762531"/>
                  </a:lnTo>
                  <a:lnTo>
                    <a:pt x="12187003" y="37625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354117" y="548128"/>
            <a:ext cx="2801566" cy="3173742"/>
            <a:chOff x="1354117" y="548128"/>
            <a:chExt cx="2801566" cy="3173742"/>
          </a:xfrm>
        </p:grpSpPr>
        <p:sp>
          <p:nvSpPr>
            <p:cNvPr id="5" name="Oval 4"/>
            <p:cNvSpPr/>
            <p:nvPr/>
          </p:nvSpPr>
          <p:spPr>
            <a:xfrm>
              <a:off x="1354117" y="548128"/>
              <a:ext cx="2801566" cy="280156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85285" y="567160"/>
              <a:ext cx="2061783" cy="31547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900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utonnyMJ" pitchFamily="2" charset="0"/>
                  <a:cs typeface="SutonnyMJ" pitchFamily="2" charset="0"/>
                </a:rPr>
                <a:t>¯^v</a:t>
              </a:r>
              <a:endParaRPr lang="en-US" sz="199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MJ" pitchFamily="2" charset="0"/>
                <a:cs typeface="SutonnyMJ" pitchFamily="2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682531" y="1791858"/>
            <a:ext cx="1887166" cy="2646878"/>
            <a:chOff x="4603019" y="1672590"/>
            <a:chExt cx="1887166" cy="2646878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" name="Oval 10"/>
            <p:cNvSpPr/>
            <p:nvPr/>
          </p:nvSpPr>
          <p:spPr>
            <a:xfrm>
              <a:off x="4603019" y="1879697"/>
              <a:ext cx="1887166" cy="188716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03686" y="1672590"/>
              <a:ext cx="1217000" cy="2646878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rtlCol="0">
              <a:spAutoFit/>
            </a:bodyPr>
            <a:lstStyle/>
            <a:p>
              <a:r>
                <a:rPr lang="en-US" sz="16600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utonnyMJ" pitchFamily="2" charset="0"/>
                  <a:cs typeface="SutonnyMJ" pitchFamily="2" charset="0"/>
                </a:rPr>
                <a:t>g</a:t>
              </a:r>
              <a:endParaRPr lang="en-US" sz="16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MJ" pitchFamily="2" charset="0"/>
                <a:cs typeface="SutonnyMJ" pitchFamily="2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016138" y="3474880"/>
            <a:ext cx="1887166" cy="2646878"/>
            <a:chOff x="2876992" y="3461628"/>
            <a:chExt cx="1887166" cy="2646878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" name="Oval 7"/>
            <p:cNvSpPr/>
            <p:nvPr/>
          </p:nvSpPr>
          <p:spPr>
            <a:xfrm>
              <a:off x="2876992" y="3637439"/>
              <a:ext cx="1887166" cy="18871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115250" y="3461628"/>
              <a:ext cx="1398140" cy="2646878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rtlCol="0">
              <a:spAutoFit/>
            </a:bodyPr>
            <a:lstStyle/>
            <a:p>
              <a:r>
                <a:rPr lang="en-US" sz="16600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utonnyMJ" pitchFamily="2" charset="0"/>
                  <a:cs typeface="SutonnyMJ" pitchFamily="2" charset="0"/>
                </a:rPr>
                <a:t>Z</a:t>
              </a:r>
              <a:endParaRPr lang="en-US" sz="16600" dirty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MJ" pitchFamily="2" charset="0"/>
                <a:cs typeface="SutonnyMJ" pitchFamily="2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06497" y="3474880"/>
            <a:ext cx="1887166" cy="2646878"/>
            <a:chOff x="447473" y="3269475"/>
            <a:chExt cx="1887166" cy="2646878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4" name="Oval 13"/>
            <p:cNvSpPr/>
            <p:nvPr/>
          </p:nvSpPr>
          <p:spPr>
            <a:xfrm>
              <a:off x="447473" y="3521413"/>
              <a:ext cx="1887166" cy="188716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96118" y="3269475"/>
              <a:ext cx="1217000" cy="2646878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rtlCol="0">
              <a:spAutoFit/>
            </a:bodyPr>
            <a:lstStyle/>
            <a:p>
              <a:r>
                <a:rPr lang="en-US" sz="16600" dirty="0" smtClean="0"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SutonnyMJ" pitchFamily="2" charset="0"/>
                  <a:cs typeface="SutonnyMJ" pitchFamily="2" charset="0"/>
                </a:rPr>
                <a:t>M</a:t>
              </a:r>
              <a:endParaRPr lang="en-US" sz="16600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utonnyMJ" pitchFamily="2" charset="0"/>
                <a:cs typeface="SutonnyMJ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081" y="2912377"/>
            <a:ext cx="1230699" cy="1966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" name="TextBox 41"/>
          <p:cNvSpPr txBox="1"/>
          <p:nvPr/>
        </p:nvSpPr>
        <p:spPr>
          <a:xfrm>
            <a:off x="518324" y="1959846"/>
            <a:ext cx="25454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ArhialkhanMJ" pitchFamily="2" charset="0"/>
                <a:cs typeface="ArhialkhanMJ" pitchFamily="2" charset="0"/>
              </a:rPr>
              <a:t>†</a:t>
            </a:r>
            <a:r>
              <a:rPr lang="en-US" sz="4400" b="1" dirty="0" err="1" smtClean="0">
                <a:solidFill>
                  <a:srgbClr val="7030A0"/>
                </a:solidFill>
                <a:latin typeface="ArhialkhanMJ" pitchFamily="2" charset="0"/>
                <a:cs typeface="ArhialkhanMJ" pitchFamily="2" charset="0"/>
              </a:rPr>
              <a:t>Rvovq</a:t>
            </a:r>
            <a:r>
              <a:rPr lang="en-US" sz="4400" b="1" dirty="0" smtClean="0">
                <a:solidFill>
                  <a:srgbClr val="7030A0"/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ArhialkhanMJ" pitchFamily="2" charset="0"/>
                <a:cs typeface="ArhialkhanMJ" pitchFamily="2" charset="0"/>
              </a:rPr>
              <a:t>KvR</a:t>
            </a:r>
            <a:endParaRPr lang="en-US" sz="4400" b="1" dirty="0">
              <a:solidFill>
                <a:srgbClr val="7030A0"/>
              </a:solidFill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08264" y="2713224"/>
            <a:ext cx="7285219" cy="5996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972367" y="3072984"/>
            <a:ext cx="52004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mgvRweÁv‡bi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</a:t>
            </a:r>
          </a:p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kvLv-cÖkvLv¸wj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1204" y="338763"/>
            <a:ext cx="3886154" cy="6210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1" name="Group 90"/>
          <p:cNvGrpSpPr/>
          <p:nvPr/>
        </p:nvGrpSpPr>
        <p:grpSpPr>
          <a:xfrm>
            <a:off x="7360172" y="866454"/>
            <a:ext cx="2984093" cy="4149741"/>
            <a:chOff x="7480092" y="851464"/>
            <a:chExt cx="2984093" cy="4149741"/>
          </a:xfrm>
        </p:grpSpPr>
        <p:sp>
          <p:nvSpPr>
            <p:cNvPr id="45" name="TextBox 44"/>
            <p:cNvSpPr txBox="1"/>
            <p:nvPr/>
          </p:nvSpPr>
          <p:spPr>
            <a:xfrm rot="16200000">
              <a:off x="7894302" y="3075501"/>
              <a:ext cx="2547896" cy="614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accent6">
                      <a:lumMod val="75000"/>
                    </a:schemeClr>
                  </a:solidFill>
                  <a:latin typeface="Arial Black" pitchFamily="34" charset="0"/>
                </a:rPr>
                <a:t>Sociology</a:t>
              </a:r>
              <a:endParaRPr lang="en-US" sz="28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 rot="16200000">
              <a:off x="8907000" y="3874232"/>
              <a:ext cx="18538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2060"/>
                  </a:solidFill>
                  <a:latin typeface="Arial Black" pitchFamily="34" charset="0"/>
                </a:rPr>
                <a:t>Sociology</a:t>
              </a:r>
              <a:endParaRPr lang="en-US" sz="2000" b="1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 rot="17835719">
              <a:off x="9292503" y="1553286"/>
              <a:ext cx="1873504" cy="4698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Arial Black" pitchFamily="34" charset="0"/>
                </a:rPr>
                <a:t>Sociology</a:t>
              </a:r>
              <a:endParaRPr lang="en-US" sz="2000" b="1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 rot="1823866">
              <a:off x="7480092" y="1409561"/>
              <a:ext cx="19267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70C0"/>
                  </a:solidFill>
                  <a:latin typeface="Arial Black" pitchFamily="34" charset="0"/>
                </a:rPr>
                <a:t>Sociology</a:t>
              </a:r>
              <a:endParaRPr lang="en-US" sz="2000" b="1" dirty="0">
                <a:solidFill>
                  <a:srgbClr val="0070C0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 animBg="1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72440" y="914400"/>
            <a:ext cx="11216640" cy="5628640"/>
            <a:chOff x="472440" y="914400"/>
            <a:chExt cx="11216640" cy="5628640"/>
          </a:xfrm>
        </p:grpSpPr>
        <p:sp>
          <p:nvSpPr>
            <p:cNvPr id="7" name="Rectangle 6"/>
            <p:cNvSpPr/>
            <p:nvPr/>
          </p:nvSpPr>
          <p:spPr>
            <a:xfrm>
              <a:off x="472440" y="914400"/>
              <a:ext cx="11216640" cy="5628640"/>
            </a:xfrm>
            <a:prstGeom prst="rect">
              <a:avLst/>
            </a:prstGeom>
            <a:noFill/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477520" y="924560"/>
              <a:ext cx="11206480" cy="650240"/>
              <a:chOff x="487680" y="924560"/>
              <a:chExt cx="11206480" cy="650240"/>
            </a:xfrm>
          </p:grpSpPr>
          <p:sp>
            <p:nvSpPr>
              <p:cNvPr id="8" name="Half Frame 7"/>
              <p:cNvSpPr/>
              <p:nvPr/>
            </p:nvSpPr>
            <p:spPr>
              <a:xfrm>
                <a:off x="487680" y="924560"/>
                <a:ext cx="650240" cy="650240"/>
              </a:xfrm>
              <a:prstGeom prst="halfFram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Half Frame 10"/>
              <p:cNvSpPr/>
              <p:nvPr/>
            </p:nvSpPr>
            <p:spPr>
              <a:xfrm flipH="1">
                <a:off x="11043920" y="924560"/>
                <a:ext cx="650240" cy="650240"/>
              </a:xfrm>
              <a:prstGeom prst="halfFram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 rot="10800000">
              <a:off x="477520" y="5892800"/>
              <a:ext cx="11206480" cy="650240"/>
              <a:chOff x="487680" y="924560"/>
              <a:chExt cx="11206480" cy="650240"/>
            </a:xfrm>
          </p:grpSpPr>
          <p:sp>
            <p:nvSpPr>
              <p:cNvPr id="14" name="Half Frame 13"/>
              <p:cNvSpPr/>
              <p:nvPr/>
            </p:nvSpPr>
            <p:spPr>
              <a:xfrm>
                <a:off x="487680" y="924560"/>
                <a:ext cx="650240" cy="650240"/>
              </a:xfrm>
              <a:prstGeom prst="halfFram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Half Frame 14"/>
              <p:cNvSpPr/>
              <p:nvPr/>
            </p:nvSpPr>
            <p:spPr>
              <a:xfrm flipH="1">
                <a:off x="11043920" y="924560"/>
                <a:ext cx="650240" cy="650240"/>
              </a:xfrm>
              <a:prstGeom prst="halfFram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2926080" y="-1"/>
            <a:ext cx="6299201" cy="1652188"/>
            <a:chOff x="2926080" y="-1"/>
            <a:chExt cx="6299201" cy="1652188"/>
          </a:xfrm>
        </p:grpSpPr>
        <p:sp>
          <p:nvSpPr>
            <p:cNvPr id="10" name="Isosceles Triangle 9"/>
            <p:cNvSpPr/>
            <p:nvPr/>
          </p:nvSpPr>
          <p:spPr>
            <a:xfrm rot="10800000">
              <a:off x="2926080" y="-1"/>
              <a:ext cx="6299201" cy="1652188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 rot="10800000">
              <a:off x="3441765" y="-1"/>
              <a:ext cx="5267831" cy="1568405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019040" y="424417"/>
            <a:ext cx="1938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SutonnyMJ" pitchFamily="2" charset="0"/>
                <a:cs typeface="SutonnyOMJ" pitchFamily="2" charset="0"/>
              </a:rPr>
              <a:t>mgvavb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97575" y="1550375"/>
            <a:ext cx="1070864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4480"/>
              </a:lnSpc>
            </a:pP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mgvRweÁv‡bi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cÖK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-</a:t>
            </a:r>
          </a:p>
          <a:p>
            <a:pPr algn="just">
              <a:lnSpc>
                <a:spcPts val="4480"/>
              </a:lnSpc>
            </a:pPr>
            <a:endParaRPr lang="en-US" sz="2400" b="1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ts val="4480"/>
              </a:lnSpc>
            </a:pP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mgvRweÁvb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mgv‡Ri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c~Y©v½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4480"/>
              </a:lnSpc>
            </a:pP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mgvRweÁvb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mgv‡Ri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Mob-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KvVv‡gv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4480"/>
              </a:lnSpc>
            </a:pP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mgvRweÁvb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cvi¯úwiK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m¤ú‡K©i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weÁvbwfwËK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4480"/>
              </a:lnSpc>
            </a:pP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mgvRweÁvb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mgvR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we‡køl‡Y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mgv‡Ri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ev¯ÍeZv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Zz‡j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aivi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Póv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4480"/>
              </a:lnSpc>
            </a:pP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mgvRweÁvb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w¯’wZkxjZv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MwZkxjZvi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weÁvb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4480"/>
              </a:lnSpc>
            </a:pP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mgvRweÁvb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cwieZ©bkxj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mgv‡Ri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w`Kwb‡`©kbv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920881" y="2859934"/>
            <a:ext cx="214008" cy="3232825"/>
            <a:chOff x="687421" y="2898844"/>
            <a:chExt cx="214008" cy="3232825"/>
          </a:xfrm>
          <a:solidFill>
            <a:schemeClr val="accent2"/>
          </a:solidFill>
        </p:grpSpPr>
        <p:sp>
          <p:nvSpPr>
            <p:cNvPr id="18" name="Right Arrow 17"/>
            <p:cNvSpPr/>
            <p:nvPr/>
          </p:nvSpPr>
          <p:spPr>
            <a:xfrm>
              <a:off x="687421" y="2898844"/>
              <a:ext cx="214008" cy="350196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687421" y="3479260"/>
              <a:ext cx="214008" cy="350196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687421" y="4059678"/>
              <a:ext cx="214008" cy="350196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Arrow 20"/>
            <p:cNvSpPr/>
            <p:nvPr/>
          </p:nvSpPr>
          <p:spPr>
            <a:xfrm>
              <a:off x="687421" y="4620639"/>
              <a:ext cx="214008" cy="350196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ight Arrow 21"/>
            <p:cNvSpPr/>
            <p:nvPr/>
          </p:nvSpPr>
          <p:spPr>
            <a:xfrm>
              <a:off x="687421" y="5201056"/>
              <a:ext cx="214008" cy="350196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687421" y="5781473"/>
              <a:ext cx="214008" cy="350196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1289154" y="2218544"/>
            <a:ext cx="4781862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901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8213" y="692080"/>
            <a:ext cx="10642059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mgvRweÁv‡bi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cwiwa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just"/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mgv‡Ri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w`K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M‡elYvi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hme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kvLv-cÖkvLvi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D™¢e N‡U‡Q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wb‡P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-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72440" y="486380"/>
            <a:ext cx="11216640" cy="5939930"/>
            <a:chOff x="472440" y="914400"/>
            <a:chExt cx="11216640" cy="5628640"/>
          </a:xfrm>
        </p:grpSpPr>
        <p:sp>
          <p:nvSpPr>
            <p:cNvPr id="4" name="Rectangle 3"/>
            <p:cNvSpPr/>
            <p:nvPr/>
          </p:nvSpPr>
          <p:spPr>
            <a:xfrm>
              <a:off x="472440" y="914400"/>
              <a:ext cx="11216640" cy="5628640"/>
            </a:xfrm>
            <a:prstGeom prst="rect">
              <a:avLst/>
            </a:prstGeom>
            <a:noFill/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11"/>
            <p:cNvGrpSpPr/>
            <p:nvPr/>
          </p:nvGrpSpPr>
          <p:grpSpPr>
            <a:xfrm>
              <a:off x="477520" y="924560"/>
              <a:ext cx="11206480" cy="650240"/>
              <a:chOff x="487680" y="924560"/>
              <a:chExt cx="11206480" cy="650240"/>
            </a:xfrm>
          </p:grpSpPr>
          <p:sp>
            <p:nvSpPr>
              <p:cNvPr id="9" name="Half Frame 8"/>
              <p:cNvSpPr/>
              <p:nvPr/>
            </p:nvSpPr>
            <p:spPr>
              <a:xfrm>
                <a:off x="487680" y="924560"/>
                <a:ext cx="650240" cy="650240"/>
              </a:xfrm>
              <a:prstGeom prst="halfFram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Half Frame 9"/>
              <p:cNvSpPr/>
              <p:nvPr/>
            </p:nvSpPr>
            <p:spPr>
              <a:xfrm flipH="1">
                <a:off x="11043920" y="924560"/>
                <a:ext cx="650240" cy="650240"/>
              </a:xfrm>
              <a:prstGeom prst="halfFram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12"/>
            <p:cNvGrpSpPr/>
            <p:nvPr/>
          </p:nvGrpSpPr>
          <p:grpSpPr>
            <a:xfrm rot="10800000">
              <a:off x="477520" y="5892800"/>
              <a:ext cx="11206480" cy="650240"/>
              <a:chOff x="487680" y="924560"/>
              <a:chExt cx="11206480" cy="650240"/>
            </a:xfrm>
          </p:grpSpPr>
          <p:sp>
            <p:nvSpPr>
              <p:cNvPr id="7" name="Half Frame 6"/>
              <p:cNvSpPr/>
              <p:nvPr/>
            </p:nvSpPr>
            <p:spPr>
              <a:xfrm>
                <a:off x="487680" y="924560"/>
                <a:ext cx="650240" cy="650240"/>
              </a:xfrm>
              <a:prstGeom prst="halfFram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Half Frame 7"/>
              <p:cNvSpPr/>
              <p:nvPr/>
            </p:nvSpPr>
            <p:spPr>
              <a:xfrm flipH="1">
                <a:off x="11043920" y="924560"/>
                <a:ext cx="650240" cy="650240"/>
              </a:xfrm>
              <a:prstGeom prst="halfFram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4" name="Rectangle 13"/>
          <p:cNvSpPr/>
          <p:nvPr/>
        </p:nvSpPr>
        <p:spPr>
          <a:xfrm>
            <a:off x="894945" y="2000652"/>
            <a:ext cx="3151761" cy="4085617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25015" y="2178999"/>
            <a:ext cx="3132307" cy="384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mgvRZvwË¡K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gZev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`</a:t>
            </a:r>
          </a:p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HwZnvwmK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mgvRweÁvb</a:t>
            </a:r>
            <a:endParaRPr lang="en-US" sz="30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cwiev‡ii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mgvRZË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¡</a:t>
            </a:r>
          </a:p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RbweÁvb</a:t>
            </a:r>
            <a:endParaRPr lang="en-US" sz="30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MÖvgxY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bMi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mgvRZË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¡</a:t>
            </a:r>
          </a:p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a‡g©i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mgvRZË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¡</a:t>
            </a:r>
          </a:p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wkÿvi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mgvRZË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¡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61937" y="2178999"/>
            <a:ext cx="3132307" cy="384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ivR‰bwZK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mgvRZË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¡</a:t>
            </a:r>
          </a:p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AvB‡bi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mgvRZË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¡</a:t>
            </a:r>
          </a:p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g‡bvweÁvb</a:t>
            </a:r>
            <a:endParaRPr lang="en-US" sz="30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mvs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¯‹…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wZK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g‡bvweÁvb</a:t>
            </a:r>
            <a:endParaRPr lang="en-US" sz="30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g‡bvweÁvb</a:t>
            </a:r>
            <a:endParaRPr lang="en-US" sz="30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cwi‡e‡ki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mgvRweÁvb</a:t>
            </a:r>
            <a:endParaRPr lang="en-US" sz="30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ts val="4200"/>
              </a:lnSpc>
            </a:pP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RÛvi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Dbœqb</a:t>
            </a:r>
            <a:endParaRPr lang="en-US" sz="30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10391" y="2000652"/>
            <a:ext cx="3151761" cy="4085617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330063" y="2178999"/>
            <a:ext cx="2996121" cy="2227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wPwKrmv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mgvRweÁvb</a:t>
            </a:r>
            <a:endParaRPr lang="en-US" sz="30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wkí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mgvRweÁvb</a:t>
            </a:r>
            <a:endParaRPr lang="en-US" sz="30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wkíKjvi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mgvRweÁvb</a:t>
            </a:r>
            <a:endParaRPr lang="en-US" sz="30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mvwn‡Z¨i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mgvRZË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¡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129083" y="2000652"/>
            <a:ext cx="3151761" cy="4085617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832182" y="2398426"/>
            <a:ext cx="194872" cy="3402766"/>
            <a:chOff x="804473" y="2398426"/>
            <a:chExt cx="194872" cy="3402766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17" name="Oval 16"/>
            <p:cNvSpPr/>
            <p:nvPr/>
          </p:nvSpPr>
          <p:spPr>
            <a:xfrm>
              <a:off x="804473" y="2398426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804473" y="2925580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804473" y="3452734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804473" y="4009868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804473" y="4537022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804473" y="5079166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804473" y="5606320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034729" y="2398426"/>
            <a:ext cx="194872" cy="1806314"/>
            <a:chOff x="8049719" y="2418412"/>
            <a:chExt cx="194872" cy="1806314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34" name="Oval 33"/>
            <p:cNvSpPr/>
            <p:nvPr/>
          </p:nvSpPr>
          <p:spPr>
            <a:xfrm>
              <a:off x="8049719" y="2418412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8049719" y="2945566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8049719" y="3472720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8049719" y="4029854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419601" y="2398426"/>
            <a:ext cx="194872" cy="3402766"/>
            <a:chOff x="804473" y="2398426"/>
            <a:chExt cx="194872" cy="3402766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44" name="Oval 43"/>
            <p:cNvSpPr/>
            <p:nvPr/>
          </p:nvSpPr>
          <p:spPr>
            <a:xfrm>
              <a:off x="804473" y="2398426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804473" y="2925580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804473" y="3452734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804473" y="4009868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804473" y="4537022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804473" y="5079166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804473" y="5606320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3" grpId="0"/>
      <p:bldP spid="11" grpId="0"/>
      <p:bldP spid="15" grpId="0" animBg="1"/>
      <p:bldP spid="12" grpId="0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-19455" y="0"/>
            <a:ext cx="8219075" cy="6867728"/>
            <a:chOff x="-19455" y="0"/>
            <a:chExt cx="8219075" cy="6867728"/>
          </a:xfrm>
        </p:grpSpPr>
        <p:sp>
          <p:nvSpPr>
            <p:cNvPr id="9" name="Freeform 8"/>
            <p:cNvSpPr/>
            <p:nvPr/>
          </p:nvSpPr>
          <p:spPr>
            <a:xfrm>
              <a:off x="-19455" y="1"/>
              <a:ext cx="8171234" cy="6858000"/>
            </a:xfrm>
            <a:custGeom>
              <a:avLst/>
              <a:gdLst>
                <a:gd name="connsiteX0" fmla="*/ 0 w 8171234"/>
                <a:gd name="connsiteY0" fmla="*/ 0 h 6887183"/>
                <a:gd name="connsiteX1" fmla="*/ 19455 w 8171234"/>
                <a:gd name="connsiteY1" fmla="*/ 6867728 h 6887183"/>
                <a:gd name="connsiteX2" fmla="*/ 8171234 w 8171234"/>
                <a:gd name="connsiteY2" fmla="*/ 6887183 h 6887183"/>
                <a:gd name="connsiteX3" fmla="*/ 3715966 w 8171234"/>
                <a:gd name="connsiteY3" fmla="*/ 0 h 6887183"/>
                <a:gd name="connsiteX4" fmla="*/ 0 w 8171234"/>
                <a:gd name="connsiteY4" fmla="*/ 0 h 6887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71234" h="6887183">
                  <a:moveTo>
                    <a:pt x="0" y="0"/>
                  </a:moveTo>
                  <a:lnTo>
                    <a:pt x="19455" y="6867728"/>
                  </a:lnTo>
                  <a:lnTo>
                    <a:pt x="8171234" y="6887183"/>
                  </a:lnTo>
                  <a:lnTo>
                    <a:pt x="371596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771586" y="0"/>
              <a:ext cx="5428034" cy="6867728"/>
            </a:xfrm>
            <a:custGeom>
              <a:avLst/>
              <a:gdLst>
                <a:gd name="connsiteX0" fmla="*/ 5136204 w 5428034"/>
                <a:gd name="connsiteY0" fmla="*/ 6867728 h 6867728"/>
                <a:gd name="connsiteX1" fmla="*/ 5428034 w 5428034"/>
                <a:gd name="connsiteY1" fmla="*/ 6867728 h 6867728"/>
                <a:gd name="connsiteX2" fmla="*/ 972766 w 5428034"/>
                <a:gd name="connsiteY2" fmla="*/ 0 h 6867728"/>
                <a:gd name="connsiteX3" fmla="*/ 0 w 5428034"/>
                <a:gd name="connsiteY3" fmla="*/ 0 h 6867728"/>
                <a:gd name="connsiteX4" fmla="*/ 5136204 w 5428034"/>
                <a:gd name="connsiteY4" fmla="*/ 6867728 h 6867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28034" h="6867728">
                  <a:moveTo>
                    <a:pt x="5136204" y="6867728"/>
                  </a:moveTo>
                  <a:lnTo>
                    <a:pt x="5428034" y="6867728"/>
                  </a:lnTo>
                  <a:lnTo>
                    <a:pt x="972766" y="0"/>
                  </a:lnTo>
                  <a:lnTo>
                    <a:pt x="0" y="0"/>
                  </a:lnTo>
                  <a:lnTo>
                    <a:pt x="5136204" y="686772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91553" y="709318"/>
            <a:ext cx="22697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4800" b="1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jxq</a:t>
            </a:r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4800" b="1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 flipV="1">
            <a:off x="496483" y="1453301"/>
            <a:ext cx="6159150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496483" y="4169096"/>
            <a:ext cx="4742309" cy="2100295"/>
            <a:chOff x="496483" y="4169096"/>
            <a:chExt cx="4742309" cy="2100295"/>
          </a:xfrm>
        </p:grpSpPr>
        <p:grpSp>
          <p:nvGrpSpPr>
            <p:cNvPr id="57" name="Group 56"/>
            <p:cNvGrpSpPr/>
            <p:nvPr/>
          </p:nvGrpSpPr>
          <p:grpSpPr>
            <a:xfrm>
              <a:off x="553161" y="5389827"/>
              <a:ext cx="4685631" cy="879564"/>
              <a:chOff x="553161" y="5389827"/>
              <a:chExt cx="4685631" cy="879564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553161" y="6088012"/>
                <a:ext cx="4685631" cy="181379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 flipV="1">
                <a:off x="553161" y="5785713"/>
                <a:ext cx="4685631" cy="136034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 flipV="1">
                <a:off x="553161" y="5543877"/>
                <a:ext cx="4685631" cy="105802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 flipV="1">
                <a:off x="553161" y="5389827"/>
                <a:ext cx="4685631" cy="45719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496483" y="4169096"/>
              <a:ext cx="4534479" cy="1949149"/>
              <a:chOff x="496483" y="4169096"/>
              <a:chExt cx="4534479" cy="1949149"/>
            </a:xfrm>
          </p:grpSpPr>
          <p:sp>
            <p:nvSpPr>
              <p:cNvPr id="14" name="Right Arrow 13"/>
              <p:cNvSpPr/>
              <p:nvPr/>
            </p:nvSpPr>
            <p:spPr>
              <a:xfrm rot="16200000">
                <a:off x="475414" y="4552130"/>
                <a:ext cx="1095579" cy="1053441"/>
              </a:xfrm>
              <a:prstGeom prst="rightArrow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ight Arrow 14"/>
              <p:cNvSpPr/>
              <p:nvPr/>
            </p:nvSpPr>
            <p:spPr>
              <a:xfrm rot="16200000">
                <a:off x="1288902" y="4579052"/>
                <a:ext cx="1825967" cy="1252420"/>
              </a:xfrm>
              <a:prstGeom prst="rightArrow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ight Arrow 15"/>
              <p:cNvSpPr/>
              <p:nvPr/>
            </p:nvSpPr>
            <p:spPr>
              <a:xfrm rot="16200000">
                <a:off x="2629117" y="4267416"/>
                <a:ext cx="1250082" cy="1053441"/>
              </a:xfrm>
              <a:prstGeom prst="rightArrow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ight Arrow 16"/>
              <p:cNvSpPr/>
              <p:nvPr/>
            </p:nvSpPr>
            <p:spPr>
              <a:xfrm rot="16200000">
                <a:off x="3838232" y="4628211"/>
                <a:ext cx="1332019" cy="1053441"/>
              </a:xfrm>
              <a:prstGeom prst="rightArrow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4" name="Group 11"/>
          <p:cNvGrpSpPr/>
          <p:nvPr/>
        </p:nvGrpSpPr>
        <p:grpSpPr>
          <a:xfrm>
            <a:off x="7400311" y="1495144"/>
            <a:ext cx="3579396" cy="3579396"/>
            <a:chOff x="6245158" y="1517515"/>
            <a:chExt cx="4416357" cy="4416357"/>
          </a:xfrm>
        </p:grpSpPr>
        <p:sp>
          <p:nvSpPr>
            <p:cNvPr id="44" name="Oval 5"/>
            <p:cNvSpPr/>
            <p:nvPr/>
          </p:nvSpPr>
          <p:spPr>
            <a:xfrm>
              <a:off x="6245158" y="1517515"/>
              <a:ext cx="4416357" cy="4416357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6"/>
            <p:cNvSpPr/>
            <p:nvPr/>
          </p:nvSpPr>
          <p:spPr>
            <a:xfrm>
              <a:off x="6477001" y="1749358"/>
              <a:ext cx="3952671" cy="3952671"/>
            </a:xfrm>
            <a:prstGeom prst="ellipse">
              <a:avLst/>
            </a:pr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7"/>
            <p:cNvSpPr/>
            <p:nvPr/>
          </p:nvSpPr>
          <p:spPr>
            <a:xfrm>
              <a:off x="6806119" y="2078476"/>
              <a:ext cx="3294434" cy="3294434"/>
            </a:xfrm>
            <a:prstGeom prst="ellipse">
              <a:avLst/>
            </a:prstGeom>
            <a:noFill/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8"/>
            <p:cNvSpPr/>
            <p:nvPr/>
          </p:nvSpPr>
          <p:spPr>
            <a:xfrm>
              <a:off x="7196847" y="2469204"/>
              <a:ext cx="2512978" cy="2512978"/>
            </a:xfrm>
            <a:prstGeom prst="ellipse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37"/>
          <p:cNvGrpSpPr/>
          <p:nvPr/>
        </p:nvGrpSpPr>
        <p:grpSpPr>
          <a:xfrm>
            <a:off x="6673658" y="768493"/>
            <a:ext cx="5032703" cy="5032703"/>
            <a:chOff x="6497119" y="1068295"/>
            <a:chExt cx="5389124" cy="5389124"/>
          </a:xfrm>
        </p:grpSpPr>
        <p:grpSp>
          <p:nvGrpSpPr>
            <p:cNvPr id="38" name="Group 13"/>
            <p:cNvGrpSpPr/>
            <p:nvPr/>
          </p:nvGrpSpPr>
          <p:grpSpPr>
            <a:xfrm rot="5400000">
              <a:off x="6497120" y="2977705"/>
              <a:ext cx="5389124" cy="1570304"/>
              <a:chOff x="5346973" y="2838856"/>
              <a:chExt cx="6209486" cy="1809345"/>
            </a:xfrm>
            <a:solidFill>
              <a:srgbClr val="00B050"/>
            </a:solidFill>
          </p:grpSpPr>
          <p:sp>
            <p:nvSpPr>
              <p:cNvPr id="42" name="Notched Right Arrow 14"/>
              <p:cNvSpPr/>
              <p:nvPr/>
            </p:nvSpPr>
            <p:spPr>
              <a:xfrm>
                <a:off x="9708204" y="2838856"/>
                <a:ext cx="1848255" cy="1809345"/>
              </a:xfrm>
              <a:prstGeom prst="notchedRightArrow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Notched Right Arrow 15"/>
              <p:cNvSpPr/>
              <p:nvPr/>
            </p:nvSpPr>
            <p:spPr>
              <a:xfrm flipH="1">
                <a:off x="5346973" y="2838856"/>
                <a:ext cx="1848255" cy="1809345"/>
              </a:xfrm>
              <a:prstGeom prst="notchedRightArrow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12"/>
            <p:cNvGrpSpPr/>
            <p:nvPr/>
          </p:nvGrpSpPr>
          <p:grpSpPr>
            <a:xfrm>
              <a:off x="6497119" y="2977702"/>
              <a:ext cx="5389124" cy="1570304"/>
              <a:chOff x="5346973" y="2838856"/>
              <a:chExt cx="6209486" cy="1809345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40" name="Notched Right Arrow 39"/>
              <p:cNvSpPr/>
              <p:nvPr/>
            </p:nvSpPr>
            <p:spPr>
              <a:xfrm>
                <a:off x="9708204" y="2838856"/>
                <a:ext cx="1848255" cy="1809345"/>
              </a:xfrm>
              <a:prstGeom prst="notchedRightArrow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Notched Right Arrow 40"/>
              <p:cNvSpPr/>
              <p:nvPr/>
            </p:nvSpPr>
            <p:spPr>
              <a:xfrm flipH="1">
                <a:off x="5346973" y="2838856"/>
                <a:ext cx="1848255" cy="1809345"/>
              </a:xfrm>
              <a:prstGeom prst="notchedRightArrow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>
            <a:off x="6752137" y="862993"/>
            <a:ext cx="4812682" cy="4855506"/>
            <a:chOff x="6791047" y="862993"/>
            <a:chExt cx="4812682" cy="4855506"/>
          </a:xfrm>
        </p:grpSpPr>
        <p:grpSp>
          <p:nvGrpSpPr>
            <p:cNvPr id="28" name="Group 79"/>
            <p:cNvGrpSpPr/>
            <p:nvPr/>
          </p:nvGrpSpPr>
          <p:grpSpPr>
            <a:xfrm>
              <a:off x="6791047" y="862993"/>
              <a:ext cx="4812682" cy="4855506"/>
              <a:chOff x="6622822" y="1169488"/>
              <a:chExt cx="5153521" cy="5199378"/>
            </a:xfrm>
          </p:grpSpPr>
          <p:sp>
            <p:nvSpPr>
              <p:cNvPr id="34" name="TextBox 33"/>
              <p:cNvSpPr txBox="1"/>
              <p:nvPr/>
            </p:nvSpPr>
            <p:spPr>
              <a:xfrm rot="16200000">
                <a:off x="8611361" y="5654699"/>
                <a:ext cx="1126014" cy="302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Arial Black" pitchFamily="34" charset="0"/>
                  </a:rPr>
                  <a:t>Sociology</a:t>
                </a:r>
                <a:endParaRPr lang="en-US" sz="1400" b="1" dirty="0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 rot="16200000">
                <a:off x="8601197" y="1588769"/>
                <a:ext cx="11463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Arial Black" pitchFamily="34" charset="0"/>
                  </a:rPr>
                  <a:t>Sociology</a:t>
                </a:r>
                <a:endParaRPr lang="en-US" sz="1400" b="1" dirty="0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622822" y="3593484"/>
                <a:ext cx="1126014" cy="302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Arial Black" pitchFamily="34" charset="0"/>
                  </a:rPr>
                  <a:t>Sociology</a:t>
                </a:r>
                <a:endParaRPr lang="en-US" sz="1400" b="1" dirty="0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0650329" y="3593484"/>
                <a:ext cx="1126014" cy="302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Arial Black" pitchFamily="34" charset="0"/>
                  </a:rPr>
                  <a:t>Sociology</a:t>
                </a:r>
                <a:endParaRPr lang="en-US" sz="1400" b="1" dirty="0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8249858" y="2398056"/>
              <a:ext cx="1831399" cy="1831399"/>
              <a:chOff x="8249858" y="2398056"/>
              <a:chExt cx="1831399" cy="1831399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8249858" y="3044013"/>
                <a:ext cx="18313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C00000"/>
                    </a:solidFill>
                    <a:latin typeface="Arial Black" pitchFamily="34" charset="0"/>
                  </a:rPr>
                  <a:t>Sociology</a:t>
                </a:r>
                <a:endParaRPr lang="en-US" sz="2400" b="1" dirty="0">
                  <a:solidFill>
                    <a:srgbClr val="C00000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 rot="16200000">
                <a:off x="8269313" y="3082923"/>
                <a:ext cx="18313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C00000"/>
                    </a:solidFill>
                    <a:latin typeface="Arial Black" pitchFamily="34" charset="0"/>
                  </a:rPr>
                  <a:t>Sociology</a:t>
                </a:r>
                <a:endParaRPr lang="en-US" sz="2400" b="1" dirty="0">
                  <a:solidFill>
                    <a:srgbClr val="C00000"/>
                  </a:solidFill>
                  <a:latin typeface="Arial Black" pitchFamily="34" charset="0"/>
                </a:endParaRPr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436523" y="1723868"/>
            <a:ext cx="6415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mgvRweÁv‡bi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DrcwË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weKvk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aviv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D‡jøL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b="1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770298" y="4465733"/>
            <a:ext cx="3951075" cy="1380331"/>
            <a:chOff x="770298" y="4465733"/>
            <a:chExt cx="3951075" cy="1380331"/>
          </a:xfrm>
        </p:grpSpPr>
        <p:sp>
          <p:nvSpPr>
            <p:cNvPr id="49" name="TextBox 48"/>
            <p:cNvSpPr txBox="1"/>
            <p:nvPr/>
          </p:nvSpPr>
          <p:spPr>
            <a:xfrm rot="16200000">
              <a:off x="574090" y="4901784"/>
              <a:ext cx="91563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1839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 rot="16200000">
              <a:off x="1714938" y="5126637"/>
              <a:ext cx="91563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1957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 rot="16200000">
              <a:off x="2764250" y="4661941"/>
              <a:ext cx="91563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1964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 rot="16200000">
              <a:off x="3807501" y="4931766"/>
              <a:ext cx="1366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300" dirty="0" smtClean="0">
                  <a:solidFill>
                    <a:schemeClr val="bg1"/>
                  </a:solidFill>
                </a:rPr>
                <a:t>Sociology</a:t>
              </a:r>
              <a:endParaRPr lang="en-US" sz="23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24640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9" grpId="0" animBg="1"/>
      <p:bldP spid="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-19456" y="0"/>
            <a:ext cx="2607013" cy="6867728"/>
            <a:chOff x="-19456" y="0"/>
            <a:chExt cx="2607013" cy="6867728"/>
          </a:xfrm>
        </p:grpSpPr>
        <p:sp>
          <p:nvSpPr>
            <p:cNvPr id="17" name="Freeform 16"/>
            <p:cNvSpPr/>
            <p:nvPr/>
          </p:nvSpPr>
          <p:spPr>
            <a:xfrm>
              <a:off x="-19456" y="1"/>
              <a:ext cx="2531958" cy="6858000"/>
            </a:xfrm>
            <a:custGeom>
              <a:avLst/>
              <a:gdLst>
                <a:gd name="connsiteX0" fmla="*/ 0 w 8171234"/>
                <a:gd name="connsiteY0" fmla="*/ 0 h 6887183"/>
                <a:gd name="connsiteX1" fmla="*/ 19455 w 8171234"/>
                <a:gd name="connsiteY1" fmla="*/ 6867728 h 6887183"/>
                <a:gd name="connsiteX2" fmla="*/ 8171234 w 8171234"/>
                <a:gd name="connsiteY2" fmla="*/ 6887183 h 6887183"/>
                <a:gd name="connsiteX3" fmla="*/ 3715966 w 8171234"/>
                <a:gd name="connsiteY3" fmla="*/ 0 h 6887183"/>
                <a:gd name="connsiteX4" fmla="*/ 0 w 8171234"/>
                <a:gd name="connsiteY4" fmla="*/ 0 h 6887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71234" h="6887183">
                  <a:moveTo>
                    <a:pt x="0" y="0"/>
                  </a:moveTo>
                  <a:lnTo>
                    <a:pt x="19455" y="6867728"/>
                  </a:lnTo>
                  <a:lnTo>
                    <a:pt x="8171234" y="6887183"/>
                  </a:lnTo>
                  <a:lnTo>
                    <a:pt x="371596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905613" y="0"/>
              <a:ext cx="1681944" cy="6867728"/>
            </a:xfrm>
            <a:custGeom>
              <a:avLst/>
              <a:gdLst>
                <a:gd name="connsiteX0" fmla="*/ 5136204 w 5428034"/>
                <a:gd name="connsiteY0" fmla="*/ 6867728 h 6867728"/>
                <a:gd name="connsiteX1" fmla="*/ 5428034 w 5428034"/>
                <a:gd name="connsiteY1" fmla="*/ 6867728 h 6867728"/>
                <a:gd name="connsiteX2" fmla="*/ 972766 w 5428034"/>
                <a:gd name="connsiteY2" fmla="*/ 0 h 6867728"/>
                <a:gd name="connsiteX3" fmla="*/ 0 w 5428034"/>
                <a:gd name="connsiteY3" fmla="*/ 0 h 6867728"/>
                <a:gd name="connsiteX4" fmla="*/ 5136204 w 5428034"/>
                <a:gd name="connsiteY4" fmla="*/ 6867728 h 6867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28034" h="6867728">
                  <a:moveTo>
                    <a:pt x="5136204" y="6867728"/>
                  </a:moveTo>
                  <a:lnTo>
                    <a:pt x="5428034" y="6867728"/>
                  </a:lnTo>
                  <a:lnTo>
                    <a:pt x="972766" y="0"/>
                  </a:lnTo>
                  <a:lnTo>
                    <a:pt x="0" y="0"/>
                  </a:lnTo>
                  <a:lnTo>
                    <a:pt x="5136204" y="686772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9455284" y="0"/>
            <a:ext cx="2756169" cy="6867728"/>
            <a:chOff x="9455284" y="0"/>
            <a:chExt cx="2756169" cy="6867728"/>
          </a:xfrm>
        </p:grpSpPr>
        <p:sp>
          <p:nvSpPr>
            <p:cNvPr id="23" name="Freeform 22"/>
            <p:cNvSpPr/>
            <p:nvPr/>
          </p:nvSpPr>
          <p:spPr>
            <a:xfrm rot="10800000">
              <a:off x="9534633" y="9727"/>
              <a:ext cx="2676820" cy="6858000"/>
            </a:xfrm>
            <a:custGeom>
              <a:avLst/>
              <a:gdLst>
                <a:gd name="connsiteX0" fmla="*/ 0 w 8171234"/>
                <a:gd name="connsiteY0" fmla="*/ 0 h 6887183"/>
                <a:gd name="connsiteX1" fmla="*/ 19455 w 8171234"/>
                <a:gd name="connsiteY1" fmla="*/ 6867728 h 6887183"/>
                <a:gd name="connsiteX2" fmla="*/ 8171234 w 8171234"/>
                <a:gd name="connsiteY2" fmla="*/ 6887183 h 6887183"/>
                <a:gd name="connsiteX3" fmla="*/ 3715966 w 8171234"/>
                <a:gd name="connsiteY3" fmla="*/ 0 h 6887183"/>
                <a:gd name="connsiteX4" fmla="*/ 0 w 8171234"/>
                <a:gd name="connsiteY4" fmla="*/ 0 h 6887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71234" h="6887183">
                  <a:moveTo>
                    <a:pt x="0" y="0"/>
                  </a:moveTo>
                  <a:lnTo>
                    <a:pt x="19455" y="6867728"/>
                  </a:lnTo>
                  <a:lnTo>
                    <a:pt x="8171234" y="6887183"/>
                  </a:lnTo>
                  <a:lnTo>
                    <a:pt x="371596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 rot="10800000">
              <a:off x="9455284" y="0"/>
              <a:ext cx="1778173" cy="6867728"/>
            </a:xfrm>
            <a:custGeom>
              <a:avLst/>
              <a:gdLst>
                <a:gd name="connsiteX0" fmla="*/ 5136204 w 5428034"/>
                <a:gd name="connsiteY0" fmla="*/ 6867728 h 6867728"/>
                <a:gd name="connsiteX1" fmla="*/ 5428034 w 5428034"/>
                <a:gd name="connsiteY1" fmla="*/ 6867728 h 6867728"/>
                <a:gd name="connsiteX2" fmla="*/ 972766 w 5428034"/>
                <a:gd name="connsiteY2" fmla="*/ 0 h 6867728"/>
                <a:gd name="connsiteX3" fmla="*/ 0 w 5428034"/>
                <a:gd name="connsiteY3" fmla="*/ 0 h 6867728"/>
                <a:gd name="connsiteX4" fmla="*/ 5136204 w 5428034"/>
                <a:gd name="connsiteY4" fmla="*/ 6867728 h 6867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28034" h="6867728">
                  <a:moveTo>
                    <a:pt x="5136204" y="6867728"/>
                  </a:moveTo>
                  <a:lnTo>
                    <a:pt x="5428034" y="6867728"/>
                  </a:lnTo>
                  <a:lnTo>
                    <a:pt x="972766" y="0"/>
                  </a:lnTo>
                  <a:lnTo>
                    <a:pt x="0" y="0"/>
                  </a:lnTo>
                  <a:lnTo>
                    <a:pt x="5136204" y="686772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0350232" y="463685"/>
            <a:ext cx="1614788" cy="5113512"/>
            <a:chOff x="10350232" y="463685"/>
            <a:chExt cx="1614788" cy="5113512"/>
          </a:xfrm>
        </p:grpSpPr>
        <p:sp>
          <p:nvSpPr>
            <p:cNvPr id="15" name="Oval 14"/>
            <p:cNvSpPr/>
            <p:nvPr/>
          </p:nvSpPr>
          <p:spPr>
            <a:xfrm>
              <a:off x="11050618" y="2875604"/>
              <a:ext cx="583658" cy="580964"/>
            </a:xfrm>
            <a:prstGeom prst="ellipse">
              <a:avLst/>
            </a:prstGeom>
            <a:noFill/>
            <a:ln w="571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1436487" y="5077838"/>
              <a:ext cx="499358" cy="499359"/>
            </a:xfrm>
            <a:prstGeom prst="ellipse">
              <a:avLst/>
            </a:prstGeom>
            <a:noFill/>
            <a:ln w="571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1070508" y="880051"/>
              <a:ext cx="894512" cy="890383"/>
            </a:xfrm>
            <a:prstGeom prst="ellipse">
              <a:avLst/>
            </a:prstGeom>
            <a:noFill/>
            <a:ln w="762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0350232" y="463685"/>
              <a:ext cx="499358" cy="499359"/>
            </a:xfrm>
            <a:prstGeom prst="ellipse">
              <a:avLst/>
            </a:prstGeom>
            <a:noFill/>
            <a:ln w="571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10682" y="2003901"/>
            <a:ext cx="1251194" cy="4572001"/>
            <a:chOff x="110682" y="2003901"/>
            <a:chExt cx="1251194" cy="4572001"/>
          </a:xfrm>
        </p:grpSpPr>
        <p:sp>
          <p:nvSpPr>
            <p:cNvPr id="13" name="Oval 12"/>
            <p:cNvSpPr/>
            <p:nvPr/>
          </p:nvSpPr>
          <p:spPr>
            <a:xfrm>
              <a:off x="758757" y="5972783"/>
              <a:ext cx="603119" cy="603119"/>
            </a:xfrm>
            <a:prstGeom prst="ellipse">
              <a:avLst/>
            </a:prstGeom>
            <a:noFill/>
            <a:ln w="571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42026" y="2003901"/>
              <a:ext cx="424778" cy="424778"/>
            </a:xfrm>
            <a:prstGeom prst="ellipse">
              <a:avLst/>
            </a:prstGeom>
            <a:noFill/>
            <a:ln w="571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10682" y="3331424"/>
              <a:ext cx="894512" cy="890383"/>
            </a:xfrm>
            <a:prstGeom prst="ellipse">
              <a:avLst/>
            </a:prstGeom>
            <a:noFill/>
            <a:ln w="762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230220" y="4646579"/>
              <a:ext cx="541512" cy="541512"/>
            </a:xfrm>
            <a:prstGeom prst="ellipse">
              <a:avLst/>
            </a:prstGeom>
            <a:noFill/>
            <a:ln w="762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817122" y="1070043"/>
            <a:ext cx="10505873" cy="525293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Isosceles Triangle 6"/>
          <p:cNvSpPr/>
          <p:nvPr/>
        </p:nvSpPr>
        <p:spPr>
          <a:xfrm rot="10800000">
            <a:off x="3929981" y="7"/>
            <a:ext cx="4338536" cy="1322962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3164" y="288596"/>
            <a:ext cx="11817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  <a:latin typeface="KarnaphuliMJ" pitchFamily="2" charset="0"/>
                <a:cs typeface="KarnaphuliMJ" pitchFamily="2" charset="0"/>
              </a:rPr>
              <a:t>DËi</a:t>
            </a:r>
            <a:endParaRPr lang="en-US" sz="4800" b="1" dirty="0">
              <a:solidFill>
                <a:schemeClr val="bg1"/>
              </a:solidFill>
              <a:latin typeface="KarnaphuliMJ" pitchFamily="2" charset="0"/>
              <a:cs typeface="KarnaphuliMJ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33684" y="1264612"/>
            <a:ext cx="9999077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540"/>
              </a:lnSpc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Ewbk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kZ‡K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mgvRweÁv‡bi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¥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n‡jI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xN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cÖÿvcU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gwim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wRÝevM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mgvRweÁvb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D™¢‡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g~‡j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PviwU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Dcv`v‡bi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K_v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D‡jøL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K‡i‡Qb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-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421197" y="2256819"/>
            <a:ext cx="35214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ivR‰bwZK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k©b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 algn="just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BwZnv‡mi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k©b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 algn="just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RxeweÁv‡bi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weeZ©b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ZË¡</a:t>
            </a:r>
          </a:p>
          <a:p>
            <a:pPr marL="514350" indent="-514350" algn="just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Rwic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1033684" y="2256819"/>
            <a:ext cx="5252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1.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2.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3.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4.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33684" y="4238035"/>
            <a:ext cx="9999077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540"/>
              </a:lnSpc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c~Y©v½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Zš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¿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weÁvb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mgvRweÁv‡bi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AvZ¥cÖKvk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cQ‡b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KwZcq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wPšÍvwe‡`i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cÖZ¨ÿ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c‡ivÿ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Ae`vb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jÿ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Kwi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3540"/>
              </a:lnSpc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Gwi÷Uj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Zuvi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politics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MÖ‡š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’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cø‡Uvi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Zzjbvq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A‡bKUv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ev¯ÍewfwËK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ivóªxq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KvVv‡gvi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w`‡q‡Qb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my`~icÖmvix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cÖfve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d‡jwQ‡jb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7" grpId="0" animBg="1"/>
      <p:bldP spid="6" grpId="0"/>
      <p:bldP spid="2" grpId="0"/>
      <p:bldP spid="34" grpId="0"/>
      <p:bldP spid="35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 flipV="1">
            <a:off x="8509218" y="0"/>
            <a:ext cx="368278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54" y="0"/>
            <a:ext cx="368278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1"/>
          <p:cNvSpPr/>
          <p:nvPr/>
        </p:nvSpPr>
        <p:spPr>
          <a:xfrm>
            <a:off x="817122" y="815213"/>
            <a:ext cx="10505873" cy="525293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42614" y="994792"/>
            <a:ext cx="10044047" cy="5029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540"/>
              </a:lnSpc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weÁvbwfwËK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gvbe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PwiÎ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we‡køl‡Y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ga¨hyM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ZrcieZ©x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g¨vwKqv‡fjxi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iPbvq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RvMiY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jÿ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3540"/>
              </a:lnSpc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wf‡Kv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Zvui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`The new Science`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MÖ‡š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’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weeZ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©‡bi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wZbwU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hyM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jÿ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-  </a:t>
            </a:r>
          </a:p>
          <a:p>
            <a:pPr algn="just">
              <a:lnSpc>
                <a:spcPts val="3540"/>
              </a:lnSpc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1. †`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eZvi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hyM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 2.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exi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hv×v‡`i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hyM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 3.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hyM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3540"/>
              </a:lnSpc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wewkó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gymwjg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wPšÍvwe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Be‡b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Lvj`yb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mgvRRxe‡bi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wel‡qi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e¯‘wbô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†`b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m›U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mvBgb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weKvk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cwieZ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©‡bi m~‡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Îi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iæc‡iLv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3540"/>
              </a:lnSpc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Amv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÷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Kuvr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gvbe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Ávb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weKv‡ki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wZbwU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Íi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D‡jøL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- 1.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ag©ZvwË¡K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Íi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2.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Awawe`¨vi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Íi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3. `„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óev`x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Íi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3540"/>
              </a:lnSpc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mgvRweÁvb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D™¢‡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nve©vU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†¯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úÝvi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d«WwiK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†j,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·©,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WviDBb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d«‡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qW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Wz‡L©Bg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g¨v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·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I‡qev‡ii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Ae`vb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Ab¨Zg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>
              <a:lnSpc>
                <a:spcPts val="3540"/>
              </a:lnSpc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GB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bijm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cÖ‡Póv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mgvRweÁvb‡K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µ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mg„×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kvjx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weÁv‡b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cwiYZ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3644630" y="0"/>
            <a:ext cx="4805465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810000" y="0"/>
            <a:ext cx="4474724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903379" y="1677627"/>
            <a:ext cx="8287966" cy="94884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180462" y="381000"/>
            <a:ext cx="3733800" cy="92333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063564" y="272374"/>
            <a:ext cx="262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ArhialkhanMJ" pitchFamily="2" charset="0"/>
                <a:cs typeface="ArhialkhanMJ" pitchFamily="2" charset="0"/>
              </a:rPr>
              <a:t>g~j¨vqb</a:t>
            </a:r>
            <a:endParaRPr lang="en-US" sz="6000" b="1" dirty="0"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77039" y="1813809"/>
            <a:ext cx="8339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KarnaphuliMJ" pitchFamily="2" charset="0"/>
                <a:cs typeface="KarnaphuliMJ" pitchFamily="2" charset="0"/>
              </a:rPr>
              <a:t>me©cÖ_g</a:t>
            </a:r>
            <a:r>
              <a:rPr lang="en-US" sz="40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`Sociology` </a:t>
            </a:r>
            <a:r>
              <a:rPr lang="en-US" sz="4000" dirty="0" err="1" smtClean="0">
                <a:latin typeface="KarnaphuliMJ" pitchFamily="2" charset="0"/>
                <a:cs typeface="KarnaphuliMJ" pitchFamily="2" charset="0"/>
              </a:rPr>
              <a:t>kãwU</a:t>
            </a:r>
            <a:r>
              <a:rPr lang="en-US" sz="4000" dirty="0" smtClean="0">
                <a:latin typeface="KarnaphuliMJ" pitchFamily="2" charset="0"/>
                <a:cs typeface="KarnaphuliMJ" pitchFamily="2" charset="0"/>
              </a:rPr>
              <a:t> †K </a:t>
            </a:r>
            <a:r>
              <a:rPr lang="en-US" sz="4000" dirty="0" err="1" smtClean="0">
                <a:latin typeface="KarnaphuliMJ" pitchFamily="2" charset="0"/>
                <a:cs typeface="KarnaphuliMJ" pitchFamily="2" charset="0"/>
              </a:rPr>
              <a:t>e¨envi</a:t>
            </a:r>
            <a:r>
              <a:rPr lang="en-US" sz="40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4000" dirty="0" err="1" smtClean="0">
                <a:latin typeface="KarnaphuliMJ" pitchFamily="2" charset="0"/>
                <a:cs typeface="KarnaphuliMJ" pitchFamily="2" charset="0"/>
              </a:rPr>
              <a:t>K‡ib</a:t>
            </a:r>
            <a:r>
              <a:rPr lang="en-US" sz="4000" dirty="0" smtClean="0">
                <a:latin typeface="KarnaphuliMJ" pitchFamily="2" charset="0"/>
                <a:cs typeface="KarnaphuliMJ" pitchFamily="2" charset="0"/>
              </a:rPr>
              <a:t>?</a:t>
            </a:r>
            <a:endParaRPr lang="en-US" sz="4000" dirty="0">
              <a:latin typeface="KarnaphuliMJ" pitchFamily="2" charset="0"/>
              <a:cs typeface="KarnaphuliMJ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146443" y="4049129"/>
            <a:ext cx="314794" cy="314794"/>
          </a:xfrm>
          <a:prstGeom prst="ellipse">
            <a:avLst/>
          </a:prstGeom>
          <a:solidFill>
            <a:schemeClr val="bg2">
              <a:lumMod val="1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5146443" y="3374620"/>
            <a:ext cx="314794" cy="2404335"/>
            <a:chOff x="1848744" y="2790970"/>
            <a:chExt cx="314794" cy="2404335"/>
          </a:xfrm>
        </p:grpSpPr>
        <p:sp>
          <p:nvSpPr>
            <p:cNvPr id="14" name="Oval 13"/>
            <p:cNvSpPr/>
            <p:nvPr/>
          </p:nvSpPr>
          <p:spPr>
            <a:xfrm>
              <a:off x="1848744" y="3463573"/>
              <a:ext cx="314794" cy="314794"/>
            </a:xfrm>
            <a:prstGeom prst="ellips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848744" y="4169013"/>
              <a:ext cx="314794" cy="314794"/>
            </a:xfrm>
            <a:prstGeom prst="ellips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848744" y="4880511"/>
              <a:ext cx="314794" cy="314794"/>
            </a:xfrm>
            <a:prstGeom prst="ellips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848744" y="2790970"/>
              <a:ext cx="314794" cy="314794"/>
            </a:xfrm>
            <a:prstGeom prst="ellips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515707" y="3095933"/>
            <a:ext cx="974360" cy="3496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40"/>
              </a:lnSpc>
            </a:pPr>
            <a:r>
              <a:rPr lang="en-US" sz="3200" b="1" dirty="0" smtClean="0">
                <a:latin typeface="SutonnyMJ" pitchFamily="2" charset="0"/>
              </a:rPr>
              <a:t>K.</a:t>
            </a:r>
          </a:p>
          <a:p>
            <a:pPr>
              <a:lnSpc>
                <a:spcPts val="5540"/>
              </a:lnSpc>
            </a:pPr>
            <a:r>
              <a:rPr lang="en-US" sz="3200" b="1" dirty="0" smtClean="0">
                <a:latin typeface="SutonnyMJ" pitchFamily="2" charset="0"/>
              </a:rPr>
              <a:t>L.</a:t>
            </a:r>
          </a:p>
          <a:p>
            <a:pPr>
              <a:lnSpc>
                <a:spcPts val="5540"/>
              </a:lnSpc>
            </a:pPr>
            <a:r>
              <a:rPr lang="en-US" sz="3200" b="1" dirty="0" smtClean="0">
                <a:latin typeface="SutonnyMJ" pitchFamily="2" charset="0"/>
              </a:rPr>
              <a:t>M.</a:t>
            </a:r>
          </a:p>
          <a:p>
            <a:pPr>
              <a:lnSpc>
                <a:spcPts val="5540"/>
              </a:lnSpc>
            </a:pPr>
            <a:r>
              <a:rPr lang="en-US" sz="3200" b="1" dirty="0" smtClean="0">
                <a:latin typeface="SutonnyMJ" pitchFamily="2" charset="0"/>
              </a:rPr>
              <a:t>N.</a:t>
            </a:r>
          </a:p>
          <a:p>
            <a:pPr>
              <a:lnSpc>
                <a:spcPts val="5540"/>
              </a:lnSpc>
            </a:pPr>
            <a:endParaRPr lang="en-US" sz="1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639602" y="3109596"/>
            <a:ext cx="2035369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40"/>
              </a:lnSpc>
            </a:pP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Be‡b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Lvj`yb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>
              <a:lnSpc>
                <a:spcPts val="5540"/>
              </a:lnSpc>
            </a:pP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Amv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÷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Kuvr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>
              <a:lnSpc>
                <a:spcPts val="5540"/>
              </a:lnSpc>
            </a:pP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nve©vU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†¯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úÝvi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>
              <a:lnSpc>
                <a:spcPts val="5540"/>
              </a:lnSpc>
            </a:pP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Gwgj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Wz‡L©Bg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4317169" y="3171208"/>
            <a:ext cx="3462728" cy="2821022"/>
            <a:chOff x="4479828" y="3171208"/>
            <a:chExt cx="3135068" cy="2821022"/>
          </a:xfrm>
        </p:grpSpPr>
        <p:sp>
          <p:nvSpPr>
            <p:cNvPr id="27" name="Rectangle 26"/>
            <p:cNvSpPr/>
            <p:nvPr/>
          </p:nvSpPr>
          <p:spPr>
            <a:xfrm>
              <a:off x="4482590" y="3171208"/>
              <a:ext cx="3132305" cy="2821022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4479828" y="3864789"/>
              <a:ext cx="3135068" cy="1436452"/>
              <a:chOff x="4024008" y="3281139"/>
              <a:chExt cx="3680298" cy="1436452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28" name="Rectangle 27"/>
              <p:cNvSpPr/>
              <p:nvPr/>
            </p:nvSpPr>
            <p:spPr>
              <a:xfrm>
                <a:off x="4027251" y="3281139"/>
                <a:ext cx="3677055" cy="4571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 flipV="1">
                <a:off x="4024008" y="3988341"/>
                <a:ext cx="3677055" cy="4831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 flipV="1">
                <a:off x="4024008" y="4669277"/>
                <a:ext cx="3677055" cy="4831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680936" y="3193400"/>
            <a:ext cx="1634247" cy="3382501"/>
            <a:chOff x="680936" y="3193400"/>
            <a:chExt cx="1634247" cy="3382501"/>
          </a:xfrm>
        </p:grpSpPr>
        <p:sp>
          <p:nvSpPr>
            <p:cNvPr id="25" name="Oval 24"/>
            <p:cNvSpPr/>
            <p:nvPr/>
          </p:nvSpPr>
          <p:spPr>
            <a:xfrm>
              <a:off x="1225685" y="5486403"/>
              <a:ext cx="1089498" cy="1089498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80936" y="4786010"/>
              <a:ext cx="739303" cy="73930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 rot="3600000">
              <a:off x="1881185" y="4305792"/>
              <a:ext cx="401951" cy="40195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 rot="3600000">
              <a:off x="1282781" y="3193400"/>
              <a:ext cx="254107" cy="25410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9941669" y="839306"/>
            <a:ext cx="1608305" cy="4900016"/>
            <a:chOff x="9941669" y="839306"/>
            <a:chExt cx="1608305" cy="4900016"/>
          </a:xfrm>
        </p:grpSpPr>
        <p:sp>
          <p:nvSpPr>
            <p:cNvPr id="35" name="Oval 34"/>
            <p:cNvSpPr/>
            <p:nvPr/>
          </p:nvSpPr>
          <p:spPr>
            <a:xfrm>
              <a:off x="10460476" y="4649824"/>
              <a:ext cx="1089498" cy="108949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9941669" y="3093397"/>
              <a:ext cx="739303" cy="73930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 rot="3600000">
              <a:off x="11122462" y="2224073"/>
              <a:ext cx="401951" cy="40195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 rot="3600000">
              <a:off x="10854798" y="839306"/>
              <a:ext cx="254107" cy="25410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63572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4" grpId="0" animBg="1"/>
      <p:bldP spid="6" grpId="0" animBg="1"/>
      <p:bldP spid="3" grpId="0" animBg="1"/>
      <p:bldP spid="12" grpId="0"/>
      <p:bldP spid="13" grpId="0"/>
      <p:bldP spid="11" grpId="0" animBg="1"/>
      <p:bldP spid="18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21"/>
          <p:cNvSpPr/>
          <p:nvPr/>
        </p:nvSpPr>
        <p:spPr>
          <a:xfrm>
            <a:off x="0" y="3307404"/>
            <a:ext cx="12187003" cy="3550598"/>
          </a:xfrm>
          <a:custGeom>
            <a:avLst/>
            <a:gdLst>
              <a:gd name="connsiteX0" fmla="*/ 0 w 12187003"/>
              <a:gd name="connsiteY0" fmla="*/ 0 h 3762531"/>
              <a:gd name="connsiteX1" fmla="*/ 0 w 12187003"/>
              <a:gd name="connsiteY1" fmla="*/ 3762531 h 3762531"/>
              <a:gd name="connsiteX2" fmla="*/ 12187003 w 12187003"/>
              <a:gd name="connsiteY2" fmla="*/ 3762531 h 3762531"/>
              <a:gd name="connsiteX3" fmla="*/ 0 w 12187003"/>
              <a:gd name="connsiteY3" fmla="*/ 0 h 3762531"/>
              <a:gd name="connsiteX0" fmla="*/ 0 w 12187003"/>
              <a:gd name="connsiteY0" fmla="*/ 0 h 4332158"/>
              <a:gd name="connsiteX1" fmla="*/ 0 w 12187003"/>
              <a:gd name="connsiteY1" fmla="*/ 4332158 h 4332158"/>
              <a:gd name="connsiteX2" fmla="*/ 12187003 w 12187003"/>
              <a:gd name="connsiteY2" fmla="*/ 4332158 h 4332158"/>
              <a:gd name="connsiteX3" fmla="*/ 0 w 12187003"/>
              <a:gd name="connsiteY3" fmla="*/ 0 h 4332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87003" h="4332158">
                <a:moveTo>
                  <a:pt x="0" y="0"/>
                </a:moveTo>
                <a:lnTo>
                  <a:pt x="0" y="4332158"/>
                </a:lnTo>
                <a:lnTo>
                  <a:pt x="12187003" y="43321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607983" y="4568757"/>
            <a:ext cx="10953344" cy="1455886"/>
            <a:chOff x="607983" y="4568757"/>
            <a:chExt cx="10953344" cy="1455886"/>
          </a:xfrm>
          <a:solidFill>
            <a:schemeClr val="bg1"/>
          </a:solidFill>
        </p:grpSpPr>
        <p:sp>
          <p:nvSpPr>
            <p:cNvPr id="11" name="Rectangle 10"/>
            <p:cNvSpPr/>
            <p:nvPr/>
          </p:nvSpPr>
          <p:spPr>
            <a:xfrm>
              <a:off x="607983" y="4568757"/>
              <a:ext cx="10953344" cy="5836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07983" y="4837887"/>
              <a:ext cx="10953344" cy="5836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7983" y="5110257"/>
              <a:ext cx="10953344" cy="5836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07983" y="5402082"/>
              <a:ext cx="10953344" cy="5836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7983" y="5693907"/>
              <a:ext cx="10953344" cy="5836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7983" y="5966277"/>
              <a:ext cx="10953344" cy="5836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Freeform 20"/>
          <p:cNvSpPr/>
          <p:nvPr/>
        </p:nvSpPr>
        <p:spPr>
          <a:xfrm rot="16200000" flipH="1">
            <a:off x="6427855" y="1093855"/>
            <a:ext cx="6857998" cy="4670291"/>
          </a:xfrm>
          <a:custGeom>
            <a:avLst/>
            <a:gdLst>
              <a:gd name="connsiteX0" fmla="*/ 0 w 12187003"/>
              <a:gd name="connsiteY0" fmla="*/ 0 h 3762531"/>
              <a:gd name="connsiteX1" fmla="*/ 0 w 12187003"/>
              <a:gd name="connsiteY1" fmla="*/ 3762531 h 3762531"/>
              <a:gd name="connsiteX2" fmla="*/ 12187003 w 12187003"/>
              <a:gd name="connsiteY2" fmla="*/ 3762531 h 3762531"/>
              <a:gd name="connsiteX3" fmla="*/ 0 w 12187003"/>
              <a:gd name="connsiteY3" fmla="*/ 0 h 3762531"/>
              <a:gd name="connsiteX0" fmla="*/ 0 w 12187003"/>
              <a:gd name="connsiteY0" fmla="*/ 0 h 4251066"/>
              <a:gd name="connsiteX1" fmla="*/ 0 w 12187003"/>
              <a:gd name="connsiteY1" fmla="*/ 4251066 h 4251066"/>
              <a:gd name="connsiteX2" fmla="*/ 12187003 w 12187003"/>
              <a:gd name="connsiteY2" fmla="*/ 4251066 h 4251066"/>
              <a:gd name="connsiteX3" fmla="*/ 0 w 12187003"/>
              <a:gd name="connsiteY3" fmla="*/ 0 h 425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87003" h="4251066">
                <a:moveTo>
                  <a:pt x="0" y="0"/>
                </a:moveTo>
                <a:lnTo>
                  <a:pt x="0" y="4251066"/>
                </a:lnTo>
                <a:lnTo>
                  <a:pt x="12187003" y="42510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83663" y="1180715"/>
            <a:ext cx="1498059" cy="1167321"/>
            <a:chOff x="1828799" y="603115"/>
            <a:chExt cx="1595336" cy="1322963"/>
          </a:xfrm>
          <a:solidFill>
            <a:schemeClr val="tx2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</p:grpSpPr>
        <p:sp>
          <p:nvSpPr>
            <p:cNvPr id="5" name="Isosceles Triangle 4"/>
            <p:cNvSpPr/>
            <p:nvPr/>
          </p:nvSpPr>
          <p:spPr>
            <a:xfrm>
              <a:off x="1828799" y="603115"/>
              <a:ext cx="1595336" cy="739302"/>
            </a:xfrm>
            <a:prstGeom prst="triangle">
              <a:avLst/>
            </a:prstGeom>
            <a:grpFill/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062263" y="1381329"/>
              <a:ext cx="1128408" cy="544749"/>
            </a:xfrm>
            <a:prstGeom prst="rect">
              <a:avLst/>
            </a:prstGeom>
            <a:grpFill/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322965" y="1239081"/>
            <a:ext cx="1595336" cy="1322963"/>
            <a:chOff x="1828799" y="603115"/>
            <a:chExt cx="1595336" cy="1322963"/>
          </a:xfrm>
          <a:solidFill>
            <a:schemeClr val="accent4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</p:grpSpPr>
        <p:sp>
          <p:nvSpPr>
            <p:cNvPr id="8" name="Isosceles Triangle 7"/>
            <p:cNvSpPr/>
            <p:nvPr/>
          </p:nvSpPr>
          <p:spPr>
            <a:xfrm>
              <a:off x="1828799" y="603115"/>
              <a:ext cx="1595336" cy="739302"/>
            </a:xfrm>
            <a:prstGeom prst="triangle">
              <a:avLst/>
            </a:prstGeom>
            <a:grpFill/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62263" y="1381329"/>
              <a:ext cx="1128408" cy="544749"/>
            </a:xfrm>
            <a:prstGeom prst="rect">
              <a:avLst/>
            </a:prstGeom>
            <a:grpFill/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586191" y="1273526"/>
            <a:ext cx="26736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chemeClr val="accent2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evwoi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5400" b="1" dirty="0" err="1" smtClean="0">
                <a:solidFill>
                  <a:schemeClr val="accent2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KvR</a:t>
            </a:r>
            <a:endParaRPr lang="en-US" sz="5400" b="1" dirty="0">
              <a:solidFill>
                <a:schemeClr val="accent2">
                  <a:lumMod val="50000"/>
                </a:schemeClr>
              </a:solidFill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4692" y="3201516"/>
            <a:ext cx="78988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mgvRweÁvb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cv‡Vi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cÖ‡qvRbxqZv¸wj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D‡jøL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Ki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|</a:t>
            </a:r>
            <a:endParaRPr lang="en-US" sz="4000" dirty="0">
              <a:solidFill>
                <a:schemeClr val="accent5">
                  <a:lumMod val="50000"/>
                </a:schemeClr>
              </a:solidFill>
              <a:latin typeface="BrahmaputraMJ" pitchFamily="2" charset="0"/>
              <a:cs typeface="Brahmaputra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7983" y="2568102"/>
            <a:ext cx="10953344" cy="5836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 rot="16200000" flipH="1">
            <a:off x="6696212" y="1362212"/>
            <a:ext cx="6857998" cy="4133578"/>
          </a:xfrm>
          <a:custGeom>
            <a:avLst/>
            <a:gdLst>
              <a:gd name="connsiteX0" fmla="*/ 0 w 12187003"/>
              <a:gd name="connsiteY0" fmla="*/ 0 h 3762531"/>
              <a:gd name="connsiteX1" fmla="*/ 0 w 12187003"/>
              <a:gd name="connsiteY1" fmla="*/ 3762531 h 3762531"/>
              <a:gd name="connsiteX2" fmla="*/ 12187003 w 12187003"/>
              <a:gd name="connsiteY2" fmla="*/ 3762531 h 3762531"/>
              <a:gd name="connsiteX3" fmla="*/ 0 w 12187003"/>
              <a:gd name="connsiteY3" fmla="*/ 0 h 3762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87003" h="3762531">
                <a:moveTo>
                  <a:pt x="0" y="0"/>
                </a:moveTo>
                <a:lnTo>
                  <a:pt x="0" y="3762531"/>
                </a:lnTo>
                <a:lnTo>
                  <a:pt x="12187003" y="3762531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677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  <p:bldP spid="2" grpId="0"/>
      <p:bldP spid="3" grpId="0"/>
      <p:bldP spid="10" grpId="0" animBg="1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two-red-roses-131399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244346">
            <a:off x="2926842" y="833160"/>
            <a:ext cx="1145891" cy="818996"/>
          </a:xfrm>
          <a:prstGeom prst="rect">
            <a:avLst/>
          </a:prstGeom>
        </p:spPr>
      </p:pic>
      <p:pic>
        <p:nvPicPr>
          <p:cNvPr id="16" name="Picture 15" descr="two-red-roses-131399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244346">
            <a:off x="8176533" y="810462"/>
            <a:ext cx="1145891" cy="818996"/>
          </a:xfrm>
          <a:prstGeom prst="rect">
            <a:avLst/>
          </a:prstGeom>
        </p:spPr>
      </p:pic>
      <p:pic>
        <p:nvPicPr>
          <p:cNvPr id="15" name="Picture 14" descr="two-red-roses-131399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244346">
            <a:off x="3439313" y="2406774"/>
            <a:ext cx="4425761" cy="3163198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2878" y="-424627"/>
            <a:ext cx="12192000" cy="6858000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82829" y="466926"/>
            <a:ext cx="31712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onnySushreeMJ" pitchFamily="2" charset="0"/>
                <a:cs typeface="TonnySushreeMJ" pitchFamily="2" charset="0"/>
              </a:rPr>
              <a:t>ab¨ev</a:t>
            </a:r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onnySushreeMJ" pitchFamily="2" charset="0"/>
                <a:cs typeface="TonnySushreeMJ" pitchFamily="2" charset="0"/>
              </a:rPr>
              <a:t>`</a:t>
            </a:r>
            <a:endParaRPr lang="en-US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onnySushreeMJ" pitchFamily="2" charset="0"/>
              <a:cs typeface="TonnySushree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2583" y="603115"/>
            <a:ext cx="11011711" cy="778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2583" y="1806103"/>
            <a:ext cx="11011711" cy="778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2583" y="6280826"/>
            <a:ext cx="11011711" cy="778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154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 descr="Salim pic=111==f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3714" y="0"/>
            <a:ext cx="5878286" cy="6858000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3265251" y="194549"/>
            <a:ext cx="6306767" cy="6332711"/>
            <a:chOff x="3265251" y="194549"/>
            <a:chExt cx="6306767" cy="6332711"/>
          </a:xfrm>
        </p:grpSpPr>
        <p:sp>
          <p:nvSpPr>
            <p:cNvPr id="20" name="Oval 19"/>
            <p:cNvSpPr/>
            <p:nvPr/>
          </p:nvSpPr>
          <p:spPr>
            <a:xfrm>
              <a:off x="8229599" y="194549"/>
              <a:ext cx="1342419" cy="13424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265251" y="2405974"/>
              <a:ext cx="1442936" cy="144293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272391" y="560963"/>
              <a:ext cx="1108952" cy="1108952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961099" y="5710137"/>
              <a:ext cx="817123" cy="81712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758776" y="2665379"/>
              <a:ext cx="1050587" cy="105058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3001" y="2553026"/>
            <a:ext cx="4722505" cy="2738821"/>
          </a:xfrm>
        </p:spPr>
        <p:txBody>
          <a:bodyPr>
            <a:normAutofit/>
          </a:bodyPr>
          <a:lstStyle/>
          <a:p>
            <a:pPr marL="0" lvl="6" indent="0">
              <a:spcBef>
                <a:spcPts val="750"/>
              </a:spcBef>
              <a:buNone/>
            </a:pP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†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gv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: 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Bqvwnqv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 †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mwjg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 </a:t>
            </a:r>
          </a:p>
          <a:p>
            <a:pPr marL="0" lvl="6" indent="0">
              <a:spcBef>
                <a:spcPts val="750"/>
              </a:spcBef>
              <a:buNone/>
            </a:pP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</a:rPr>
              <a:t>cÖfvlK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</a:rPr>
              <a:t>,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</a:rPr>
              <a:t>mgvRweÁvb</a:t>
            </a:r>
            <a:endParaRPr lang="en-US" sz="4000" dirty="0" smtClean="0">
              <a:solidFill>
                <a:srgbClr val="0070C0"/>
              </a:solidFill>
              <a:latin typeface="SutonnyMJ" pitchFamily="2" charset="0"/>
            </a:endParaRPr>
          </a:p>
          <a:p>
            <a:pPr marL="0" lvl="6" indent="0">
              <a:spcBef>
                <a:spcPts val="750"/>
              </a:spcBef>
              <a:buNone/>
            </a:pP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</a:rPr>
              <a:t>AvBwWqvj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</a:rPr>
              <a:t>wWwMÖ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</a:rPr>
              <a:t>K‡jR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endParaRPr lang="en-US" sz="4000" b="1" dirty="0" smtClean="0">
              <a:solidFill>
                <a:srgbClr val="0070C0"/>
              </a:solidFill>
              <a:latin typeface="SutonnyMJ" pitchFamily="2" charset="0"/>
            </a:endParaRPr>
          </a:p>
          <a:p>
            <a:pPr marL="0" lvl="6" indent="0">
              <a:spcBef>
                <a:spcPts val="1000"/>
              </a:spcBef>
              <a:buNone/>
            </a:pP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</a:rPr>
              <a:t>†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</a:rPr>
              <a:t>ejcyKzi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</a:rPr>
              <a:t>cywVqv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</a:rPr>
              <a:t>ivRkvnx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</a:rPr>
              <a:t>|</a:t>
            </a:r>
            <a:endParaRPr lang="en-US" sz="3600" b="1" dirty="0" smtClean="0">
              <a:solidFill>
                <a:srgbClr val="0070C0"/>
              </a:solidFill>
              <a:latin typeface="SutonnyMJ" pitchFamily="2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854439" y="2896278"/>
            <a:ext cx="149901" cy="2714282"/>
            <a:chOff x="854439" y="2896278"/>
            <a:chExt cx="149901" cy="2714282"/>
          </a:xfrm>
        </p:grpSpPr>
        <p:sp>
          <p:nvSpPr>
            <p:cNvPr id="4" name="Oval 3"/>
            <p:cNvSpPr/>
            <p:nvPr/>
          </p:nvSpPr>
          <p:spPr>
            <a:xfrm>
              <a:off x="854439" y="2896278"/>
              <a:ext cx="149901" cy="149901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54439" y="3564403"/>
              <a:ext cx="149901" cy="149901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854439" y="4196491"/>
              <a:ext cx="149901" cy="149901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854439" y="4854090"/>
              <a:ext cx="149901" cy="149901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854439" y="5460659"/>
              <a:ext cx="149901" cy="149901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167322" y="1478601"/>
            <a:ext cx="38521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cwiwPwZ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1285" y="544751"/>
            <a:ext cx="11575915" cy="583659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1284051" y="2412454"/>
            <a:ext cx="6478622" cy="9727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53001" y="5267688"/>
            <a:ext cx="3831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gvevBj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- 01723 518533</a:t>
            </a:r>
          </a:p>
        </p:txBody>
      </p:sp>
    </p:spTree>
    <p:extLst>
      <p:ext uri="{BB962C8B-B14F-4D97-AF65-F5344CB8AC3E}">
        <p14:creationId xmlns:p14="http://schemas.microsoft.com/office/powerpoint/2010/main" xmlns="" val="273746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/>
      <p:bldP spid="5" grpId="0" animBg="1"/>
      <p:bldP spid="34" grpId="0" animBg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428017" y="369069"/>
            <a:ext cx="11293462" cy="6100406"/>
            <a:chOff x="428017" y="369069"/>
            <a:chExt cx="11293462" cy="6100406"/>
          </a:xfrm>
        </p:grpSpPr>
        <p:sp>
          <p:nvSpPr>
            <p:cNvPr id="14" name="Rectangle 13"/>
            <p:cNvSpPr/>
            <p:nvPr/>
          </p:nvSpPr>
          <p:spPr>
            <a:xfrm>
              <a:off x="839808" y="797992"/>
              <a:ext cx="10469880" cy="5242560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428017" y="369069"/>
              <a:ext cx="11293462" cy="6100406"/>
              <a:chOff x="428017" y="311492"/>
              <a:chExt cx="11293462" cy="6100406"/>
            </a:xfrm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</p:grpSpPr>
          <p:grpSp>
            <p:nvGrpSpPr>
              <p:cNvPr id="23" name="Group 22"/>
              <p:cNvGrpSpPr/>
              <p:nvPr/>
            </p:nvGrpSpPr>
            <p:grpSpPr>
              <a:xfrm>
                <a:off x="428017" y="311492"/>
                <a:ext cx="1723167" cy="1733398"/>
                <a:chOff x="311285" y="291835"/>
                <a:chExt cx="2301517" cy="2315181"/>
              </a:xfrm>
            </p:grpSpPr>
            <p:sp>
              <p:nvSpPr>
                <p:cNvPr id="18" name="Oval 17"/>
                <p:cNvSpPr/>
                <p:nvPr/>
              </p:nvSpPr>
              <p:spPr>
                <a:xfrm>
                  <a:off x="311285" y="291835"/>
                  <a:ext cx="1070042" cy="1070042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478161" y="1361645"/>
                  <a:ext cx="736290" cy="73629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594082" y="2102568"/>
                  <a:ext cx="504448" cy="504448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1369863" y="458711"/>
                  <a:ext cx="736290" cy="73629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2108354" y="574632"/>
                  <a:ext cx="504448" cy="504448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 rot="5400000">
                <a:off x="9993196" y="306377"/>
                <a:ext cx="1723167" cy="1733398"/>
                <a:chOff x="311285" y="291835"/>
                <a:chExt cx="2301517" cy="2315181"/>
              </a:xfrm>
            </p:grpSpPr>
            <p:sp>
              <p:nvSpPr>
                <p:cNvPr id="25" name="Oval 24"/>
                <p:cNvSpPr/>
                <p:nvPr/>
              </p:nvSpPr>
              <p:spPr>
                <a:xfrm>
                  <a:off x="311285" y="291835"/>
                  <a:ext cx="1070042" cy="1070042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478161" y="1361645"/>
                  <a:ext cx="736290" cy="73629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594082" y="2102568"/>
                  <a:ext cx="504448" cy="504448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1369863" y="458711"/>
                  <a:ext cx="736290" cy="73629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2108354" y="574632"/>
                  <a:ext cx="504448" cy="504448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 rot="16200000">
                <a:off x="433133" y="4683616"/>
                <a:ext cx="1723167" cy="1733398"/>
                <a:chOff x="311285" y="291835"/>
                <a:chExt cx="2301517" cy="2315181"/>
              </a:xfrm>
            </p:grpSpPr>
            <p:sp>
              <p:nvSpPr>
                <p:cNvPr id="31" name="Oval 30"/>
                <p:cNvSpPr/>
                <p:nvPr/>
              </p:nvSpPr>
              <p:spPr>
                <a:xfrm>
                  <a:off x="311285" y="291835"/>
                  <a:ext cx="1070042" cy="1070042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478161" y="1361645"/>
                  <a:ext cx="736290" cy="73629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94082" y="2102568"/>
                  <a:ext cx="504448" cy="504448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1369863" y="458711"/>
                  <a:ext cx="736290" cy="73629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2108354" y="574632"/>
                  <a:ext cx="504448" cy="504448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 rot="10800000">
                <a:off x="9998312" y="4678500"/>
                <a:ext cx="1723167" cy="1733398"/>
                <a:chOff x="311285" y="291835"/>
                <a:chExt cx="2301517" cy="2315181"/>
              </a:xfrm>
            </p:grpSpPr>
            <p:sp>
              <p:nvSpPr>
                <p:cNvPr id="37" name="Oval 36"/>
                <p:cNvSpPr/>
                <p:nvPr/>
              </p:nvSpPr>
              <p:spPr>
                <a:xfrm>
                  <a:off x="311285" y="291835"/>
                  <a:ext cx="1070042" cy="1070042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478161" y="1361645"/>
                  <a:ext cx="736290" cy="73629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594082" y="2102568"/>
                  <a:ext cx="504448" cy="504448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1369863" y="458711"/>
                  <a:ext cx="736290" cy="73629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2108354" y="574632"/>
                  <a:ext cx="504448" cy="504448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8" name="Group 47"/>
            <p:cNvGrpSpPr/>
            <p:nvPr/>
          </p:nvGrpSpPr>
          <p:grpSpPr>
            <a:xfrm>
              <a:off x="689043" y="611221"/>
              <a:ext cx="10794459" cy="5599889"/>
              <a:chOff x="689043" y="611221"/>
              <a:chExt cx="10794459" cy="5599889"/>
            </a:xfrm>
          </p:grpSpPr>
          <p:grpSp>
            <p:nvGrpSpPr>
              <p:cNvPr id="59" name="Group 58"/>
              <p:cNvGrpSpPr/>
              <p:nvPr/>
            </p:nvGrpSpPr>
            <p:grpSpPr>
              <a:xfrm>
                <a:off x="689043" y="611221"/>
                <a:ext cx="311285" cy="5599889"/>
                <a:chOff x="689043" y="603114"/>
                <a:chExt cx="311285" cy="5599889"/>
              </a:xfrm>
            </p:grpSpPr>
            <p:sp>
              <p:nvSpPr>
                <p:cNvPr id="57" name="Oval 56"/>
                <p:cNvSpPr/>
                <p:nvPr/>
              </p:nvSpPr>
              <p:spPr>
                <a:xfrm>
                  <a:off x="689043" y="603114"/>
                  <a:ext cx="311285" cy="311285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689043" y="5891718"/>
                  <a:ext cx="311285" cy="311285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0" name="Group 59"/>
              <p:cNvGrpSpPr/>
              <p:nvPr/>
            </p:nvGrpSpPr>
            <p:grpSpPr>
              <a:xfrm>
                <a:off x="11172217" y="611221"/>
                <a:ext cx="311285" cy="5599889"/>
                <a:chOff x="689043" y="603114"/>
                <a:chExt cx="311285" cy="5599889"/>
              </a:xfrm>
            </p:grpSpPr>
            <p:sp>
              <p:nvSpPr>
                <p:cNvPr id="61" name="Oval 60"/>
                <p:cNvSpPr/>
                <p:nvPr/>
              </p:nvSpPr>
              <p:spPr>
                <a:xfrm>
                  <a:off x="689043" y="603114"/>
                  <a:ext cx="311285" cy="311285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Oval 61"/>
                <p:cNvSpPr/>
                <p:nvPr/>
              </p:nvSpPr>
              <p:spPr>
                <a:xfrm>
                  <a:off x="689043" y="5891718"/>
                  <a:ext cx="311285" cy="311285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56" name="Group 55"/>
          <p:cNvGrpSpPr/>
          <p:nvPr/>
        </p:nvGrpSpPr>
        <p:grpSpPr>
          <a:xfrm>
            <a:off x="2869481" y="214005"/>
            <a:ext cx="6410534" cy="6410535"/>
            <a:chOff x="2869481" y="214005"/>
            <a:chExt cx="6410534" cy="6410535"/>
          </a:xfrm>
        </p:grpSpPr>
        <p:sp>
          <p:nvSpPr>
            <p:cNvPr id="53" name="Oval 52"/>
            <p:cNvSpPr/>
            <p:nvPr/>
          </p:nvSpPr>
          <p:spPr>
            <a:xfrm>
              <a:off x="2869481" y="214005"/>
              <a:ext cx="6410534" cy="641053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997555" y="335928"/>
              <a:ext cx="6166687" cy="6166688"/>
            </a:xfrm>
            <a:prstGeom prst="ellipse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169808" y="1323930"/>
            <a:ext cx="37914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err="1" smtClean="0">
                <a:solidFill>
                  <a:schemeClr val="accent3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cvV</a:t>
            </a:r>
            <a:r>
              <a:rPr lang="en-US" sz="7200" b="1" dirty="0" smtClean="0">
                <a:solidFill>
                  <a:schemeClr val="accent3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7200" b="1" dirty="0" err="1" smtClean="0">
                <a:solidFill>
                  <a:schemeClr val="accent3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cwiwPwZ</a:t>
            </a:r>
            <a:endParaRPr lang="en-US" sz="7200" b="1" dirty="0">
              <a:solidFill>
                <a:schemeClr val="accent3">
                  <a:lumMod val="50000"/>
                </a:schemeClr>
              </a:solidFill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96738" y="3724065"/>
            <a:ext cx="633756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BrahmaputraMJ" pitchFamily="2" charset="0"/>
                <a:cs typeface="BrahmaputraMJ" pitchFamily="2" charset="0"/>
              </a:rPr>
              <a:t>welq</a:t>
            </a:r>
            <a:r>
              <a:rPr lang="en-US" sz="4800" b="1" dirty="0" smtClean="0">
                <a:solidFill>
                  <a:srgbClr val="00B050"/>
                </a:solidFill>
                <a:latin typeface="BrahmaputraMJ" pitchFamily="2" charset="0"/>
                <a:cs typeface="BrahmaputraMJ" pitchFamily="2" charset="0"/>
              </a:rPr>
              <a:t> : </a:t>
            </a:r>
            <a:r>
              <a:rPr lang="en-US" sz="4800" b="1" dirty="0" err="1" smtClean="0">
                <a:solidFill>
                  <a:srgbClr val="00B050"/>
                </a:solidFill>
                <a:latin typeface="BrahmaputraMJ" pitchFamily="2" charset="0"/>
                <a:cs typeface="BrahmaputraMJ" pitchFamily="2" charset="0"/>
              </a:rPr>
              <a:t>mgvRweÁvb</a:t>
            </a:r>
            <a:endParaRPr lang="en-US" sz="4800" b="1" dirty="0" smtClean="0">
              <a:solidFill>
                <a:srgbClr val="00B050"/>
              </a:solidFill>
              <a:latin typeface="BrahmaputraMJ" pitchFamily="2" charset="0"/>
              <a:cs typeface="BrahmaputraMJ" pitchFamily="2" charset="0"/>
            </a:endParaRPr>
          </a:p>
          <a:p>
            <a:pPr algn="ctr"/>
            <a:r>
              <a:rPr lang="en-US" sz="4200" dirty="0" smtClean="0">
                <a:latin typeface="BrahmaputraMJ" pitchFamily="2" charset="0"/>
                <a:cs typeface="BrahmaputraMJ" pitchFamily="2" charset="0"/>
              </a:rPr>
              <a:t>†</a:t>
            </a:r>
            <a:r>
              <a:rPr lang="en-US" sz="4200" dirty="0" err="1" smtClean="0">
                <a:latin typeface="BrahmaputraMJ" pitchFamily="2" charset="0"/>
                <a:cs typeface="BrahmaputraMJ" pitchFamily="2" charset="0"/>
              </a:rPr>
              <a:t>kÖYx</a:t>
            </a:r>
            <a:r>
              <a:rPr lang="en-US" sz="4200" dirty="0" smtClean="0">
                <a:latin typeface="BrahmaputraMJ" pitchFamily="2" charset="0"/>
                <a:cs typeface="BrahmaputraMJ" pitchFamily="2" charset="0"/>
              </a:rPr>
              <a:t> : </a:t>
            </a:r>
            <a:r>
              <a:rPr lang="en-US" sz="4200" dirty="0" err="1" smtClean="0">
                <a:latin typeface="BrahmaputraMJ" pitchFamily="2" charset="0"/>
                <a:cs typeface="BrahmaputraMJ" pitchFamily="2" charset="0"/>
              </a:rPr>
              <a:t>GKv`k</a:t>
            </a:r>
            <a:r>
              <a:rPr lang="en-US" sz="4200" dirty="0" smtClean="0">
                <a:latin typeface="BrahmaputraMJ" pitchFamily="2" charset="0"/>
                <a:cs typeface="BrahmaputraMJ" pitchFamily="2" charset="0"/>
              </a:rPr>
              <a:t>, </a:t>
            </a:r>
            <a:r>
              <a:rPr lang="en-US" sz="4200" dirty="0" err="1" smtClean="0">
                <a:latin typeface="BrahmaputraMJ" pitchFamily="2" charset="0"/>
                <a:cs typeface="BrahmaputraMJ" pitchFamily="2" charset="0"/>
              </a:rPr>
              <a:t>Aa¨vq</a:t>
            </a:r>
            <a:r>
              <a:rPr lang="en-US" sz="4200" dirty="0" smtClean="0">
                <a:latin typeface="BrahmaputraMJ" pitchFamily="2" charset="0"/>
                <a:cs typeface="BrahmaputraMJ" pitchFamily="2" charset="0"/>
              </a:rPr>
              <a:t> : </a:t>
            </a:r>
            <a:r>
              <a:rPr lang="en-US" sz="4200" dirty="0" err="1" smtClean="0">
                <a:latin typeface="BrahmaputraMJ" pitchFamily="2" charset="0"/>
                <a:cs typeface="BrahmaputraMJ" pitchFamily="2" charset="0"/>
              </a:rPr>
              <a:t>cÖ_g</a:t>
            </a:r>
            <a:endParaRPr lang="en-US" sz="4200" dirty="0">
              <a:latin typeface="BrahmaputraMJ" pitchFamily="2" charset="0"/>
              <a:cs typeface="BrahmaputraMJ" pitchFamily="2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1420236" y="661485"/>
            <a:ext cx="9572020" cy="5616103"/>
            <a:chOff x="1420236" y="661485"/>
            <a:chExt cx="9572020" cy="5616103"/>
          </a:xfrm>
        </p:grpSpPr>
        <p:sp>
          <p:nvSpPr>
            <p:cNvPr id="43" name="Oval 42"/>
            <p:cNvSpPr/>
            <p:nvPr/>
          </p:nvSpPr>
          <p:spPr>
            <a:xfrm>
              <a:off x="1420236" y="1400783"/>
              <a:ext cx="1400788" cy="1400788"/>
            </a:xfrm>
            <a:prstGeom prst="ellipse">
              <a:avLst/>
            </a:prstGeom>
            <a:noFill/>
            <a:ln w="7620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9588230" y="2101173"/>
              <a:ext cx="1404026" cy="1397545"/>
            </a:xfrm>
            <a:prstGeom prst="ellipse">
              <a:avLst/>
            </a:prstGeom>
            <a:noFill/>
            <a:ln w="762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805466" y="661485"/>
              <a:ext cx="719847" cy="719847"/>
            </a:xfrm>
            <a:prstGeom prst="ellipse">
              <a:avLst/>
            </a:prstGeom>
            <a:noFill/>
            <a:ln w="7620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8073959" y="2354097"/>
              <a:ext cx="797667" cy="797667"/>
            </a:xfrm>
            <a:prstGeom prst="ellipse">
              <a:avLst/>
            </a:prstGeom>
            <a:noFill/>
            <a:ln w="5715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9254247" y="4602374"/>
              <a:ext cx="959795" cy="955365"/>
            </a:xfrm>
            <a:prstGeom prst="ellipse">
              <a:avLst/>
            </a:prstGeom>
            <a:noFill/>
            <a:ln w="762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2178996" y="4011039"/>
              <a:ext cx="732821" cy="732821"/>
            </a:xfrm>
            <a:prstGeom prst="ellipse">
              <a:avLst/>
            </a:prstGeom>
            <a:noFill/>
            <a:ln w="7620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6358648" y="5778230"/>
              <a:ext cx="499358" cy="499358"/>
            </a:xfrm>
            <a:prstGeom prst="ellipse">
              <a:avLst/>
            </a:prstGeom>
            <a:noFill/>
            <a:ln w="571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Rectangle 54"/>
          <p:cNvSpPr/>
          <p:nvPr/>
        </p:nvSpPr>
        <p:spPr>
          <a:xfrm rot="2700000">
            <a:off x="5850274" y="3123586"/>
            <a:ext cx="438821" cy="4388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2228" y="2511735"/>
            <a:ext cx="2542971" cy="1087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528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0" y="6221237"/>
            <a:ext cx="12192000" cy="6517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0" y="6303519"/>
            <a:ext cx="1219200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3398" y="3054468"/>
            <a:ext cx="42218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chemeClr val="accent2">
                    <a:lumMod val="50000"/>
                  </a:schemeClr>
                </a:solidFill>
                <a:latin typeface="KarnaphuliMJ" pitchFamily="2" charset="0"/>
                <a:cs typeface="KarnaphuliMJ" pitchFamily="2" charset="0"/>
              </a:rPr>
              <a:t>cvV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KarnaphuliMJ" pitchFamily="2" charset="0"/>
                <a:cs typeface="KarnaphuliMJ" pitchFamily="2" charset="0"/>
              </a:rPr>
              <a:t> †</a:t>
            </a:r>
            <a:r>
              <a:rPr lang="en-US" sz="5400" b="1" dirty="0" err="1" smtClean="0">
                <a:solidFill>
                  <a:schemeClr val="accent2">
                    <a:lumMod val="50000"/>
                  </a:schemeClr>
                </a:solidFill>
                <a:latin typeface="KarnaphuliMJ" pitchFamily="2" charset="0"/>
                <a:cs typeface="KarnaphuliMJ" pitchFamily="2" charset="0"/>
              </a:rPr>
              <a:t>NvlYvi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5400" b="1" dirty="0" err="1" smtClean="0">
                <a:solidFill>
                  <a:schemeClr val="accent2">
                    <a:lumMod val="50000"/>
                  </a:schemeClr>
                </a:solidFill>
                <a:latin typeface="KarnaphuliMJ" pitchFamily="2" charset="0"/>
                <a:cs typeface="KarnaphuliMJ" pitchFamily="2" charset="0"/>
              </a:rPr>
              <a:t>bgybv</a:t>
            </a:r>
            <a:endParaRPr lang="en-US" sz="5400" b="1" dirty="0">
              <a:solidFill>
                <a:schemeClr val="accent2">
                  <a:lumMod val="50000"/>
                </a:schemeClr>
              </a:solidFill>
              <a:latin typeface="KarnaphuliMJ" pitchFamily="2" charset="0"/>
              <a:cs typeface="KarnaphuliMJ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26398" y="2782105"/>
            <a:ext cx="4435812" cy="1361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26398" y="4082369"/>
            <a:ext cx="4435812" cy="1361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5342071" y="291830"/>
            <a:ext cx="6425153" cy="6261370"/>
            <a:chOff x="5342071" y="291830"/>
            <a:chExt cx="6425153" cy="6261370"/>
          </a:xfrm>
        </p:grpSpPr>
        <p:grpSp>
          <p:nvGrpSpPr>
            <p:cNvPr id="54" name="Group 53"/>
            <p:cNvGrpSpPr/>
            <p:nvPr/>
          </p:nvGrpSpPr>
          <p:grpSpPr>
            <a:xfrm>
              <a:off x="5342071" y="291830"/>
              <a:ext cx="6425153" cy="6261370"/>
              <a:chOff x="0" y="603114"/>
              <a:chExt cx="6105727" cy="5950086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2056087" y="603114"/>
                <a:ext cx="1993553" cy="5950086"/>
                <a:chOff x="1960588" y="603114"/>
                <a:chExt cx="1993553" cy="5950086"/>
              </a:xfrm>
            </p:grpSpPr>
            <p:grpSp>
              <p:nvGrpSpPr>
                <p:cNvPr id="35" name="Group 34"/>
                <p:cNvGrpSpPr/>
                <p:nvPr/>
              </p:nvGrpSpPr>
              <p:grpSpPr>
                <a:xfrm>
                  <a:off x="1960588" y="603114"/>
                  <a:ext cx="1993552" cy="1809082"/>
                  <a:chOff x="5016694" y="1439693"/>
                  <a:chExt cx="3108681" cy="2821023"/>
                </a:xfrm>
                <a:solidFill>
                  <a:schemeClr val="accent4">
                    <a:lumMod val="75000"/>
                  </a:schemeClr>
                </a:solidFill>
              </p:grpSpPr>
              <p:sp>
                <p:nvSpPr>
                  <p:cNvPr id="28" name="Isosceles Triangle 27"/>
                  <p:cNvSpPr/>
                  <p:nvPr/>
                </p:nvSpPr>
                <p:spPr>
                  <a:xfrm>
                    <a:off x="5020167" y="1439693"/>
                    <a:ext cx="3101734" cy="2353307"/>
                  </a:xfrm>
                  <a:prstGeom prst="triangl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Oval 33"/>
                  <p:cNvSpPr/>
                  <p:nvPr/>
                </p:nvSpPr>
                <p:spPr>
                  <a:xfrm>
                    <a:off x="5016694" y="3443593"/>
                    <a:ext cx="3108681" cy="817123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" name="Group 35"/>
                <p:cNvGrpSpPr/>
                <p:nvPr/>
              </p:nvGrpSpPr>
              <p:grpSpPr>
                <a:xfrm rot="10800000">
                  <a:off x="1960589" y="4744118"/>
                  <a:ext cx="1993552" cy="1809082"/>
                  <a:chOff x="5016694" y="1439693"/>
                  <a:chExt cx="3108681" cy="2821023"/>
                </a:xfrm>
                <a:solidFill>
                  <a:schemeClr val="accent2">
                    <a:lumMod val="75000"/>
                  </a:schemeClr>
                </a:solidFill>
              </p:grpSpPr>
              <p:sp>
                <p:nvSpPr>
                  <p:cNvPr id="37" name="Isosceles Triangle 36"/>
                  <p:cNvSpPr/>
                  <p:nvPr/>
                </p:nvSpPr>
                <p:spPr>
                  <a:xfrm>
                    <a:off x="5020167" y="1439693"/>
                    <a:ext cx="3101734" cy="2353307"/>
                  </a:xfrm>
                  <a:prstGeom prst="triangl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Oval 37"/>
                  <p:cNvSpPr/>
                  <p:nvPr/>
                </p:nvSpPr>
                <p:spPr>
                  <a:xfrm>
                    <a:off x="5016694" y="3443593"/>
                    <a:ext cx="3108681" cy="817123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39" name="Oval 38"/>
              <p:cNvSpPr/>
              <p:nvPr/>
            </p:nvSpPr>
            <p:spPr>
              <a:xfrm>
                <a:off x="1992548" y="2517842"/>
                <a:ext cx="2120631" cy="2120631"/>
              </a:xfrm>
              <a:prstGeom prst="ellipse">
                <a:avLst/>
              </a:prstGeom>
              <a:ln w="762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0" y="2581381"/>
                <a:ext cx="6105727" cy="1993552"/>
                <a:chOff x="0" y="2659031"/>
                <a:chExt cx="6105727" cy="1993552"/>
              </a:xfrm>
            </p:grpSpPr>
            <p:grpSp>
              <p:nvGrpSpPr>
                <p:cNvPr id="42" name="Group 34"/>
                <p:cNvGrpSpPr/>
                <p:nvPr/>
              </p:nvGrpSpPr>
              <p:grpSpPr>
                <a:xfrm rot="5400000">
                  <a:off x="4204410" y="2751266"/>
                  <a:ext cx="1993552" cy="1809082"/>
                  <a:chOff x="5016694" y="1439693"/>
                  <a:chExt cx="3108681" cy="2821023"/>
                </a:xfrm>
                <a:solidFill>
                  <a:schemeClr val="accent6">
                    <a:lumMod val="75000"/>
                  </a:schemeClr>
                </a:solidFill>
              </p:grpSpPr>
              <p:sp>
                <p:nvSpPr>
                  <p:cNvPr id="46" name="Isosceles Triangle 45"/>
                  <p:cNvSpPr/>
                  <p:nvPr/>
                </p:nvSpPr>
                <p:spPr>
                  <a:xfrm>
                    <a:off x="5020167" y="1439693"/>
                    <a:ext cx="3101734" cy="2353307"/>
                  </a:xfrm>
                  <a:prstGeom prst="triangl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Oval 46"/>
                  <p:cNvSpPr/>
                  <p:nvPr/>
                </p:nvSpPr>
                <p:spPr>
                  <a:xfrm>
                    <a:off x="5016694" y="3443593"/>
                    <a:ext cx="3108681" cy="817123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3" name="Group 35"/>
                <p:cNvGrpSpPr/>
                <p:nvPr/>
              </p:nvGrpSpPr>
              <p:grpSpPr>
                <a:xfrm rot="16200000">
                  <a:off x="-92235" y="2751266"/>
                  <a:ext cx="1993552" cy="1809082"/>
                  <a:chOff x="5016694" y="1439693"/>
                  <a:chExt cx="3108681" cy="2821023"/>
                </a:xfrm>
                <a:solidFill>
                  <a:schemeClr val="accent5">
                    <a:lumMod val="75000"/>
                  </a:schemeClr>
                </a:solidFill>
              </p:grpSpPr>
              <p:sp>
                <p:nvSpPr>
                  <p:cNvPr id="44" name="Isosceles Triangle 43"/>
                  <p:cNvSpPr/>
                  <p:nvPr/>
                </p:nvSpPr>
                <p:spPr>
                  <a:xfrm>
                    <a:off x="5020167" y="1439693"/>
                    <a:ext cx="3101734" cy="2353307"/>
                  </a:xfrm>
                  <a:prstGeom prst="triangl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Oval 44"/>
                  <p:cNvSpPr/>
                  <p:nvPr/>
                </p:nvSpPr>
                <p:spPr>
                  <a:xfrm>
                    <a:off x="5016694" y="3443593"/>
                    <a:ext cx="3108681" cy="817123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31" name="TextBox 30"/>
            <p:cNvSpPr txBox="1"/>
            <p:nvPr/>
          </p:nvSpPr>
          <p:spPr>
            <a:xfrm>
              <a:off x="7937773" y="2393003"/>
              <a:ext cx="1199367" cy="2215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800" dirty="0" smtClean="0">
                  <a:solidFill>
                    <a:schemeClr val="bg1"/>
                  </a:solidFill>
                  <a:latin typeface="Arial Rounded MT Bold" pitchFamily="34" charset="0"/>
                </a:rPr>
                <a:t>?</a:t>
              </a:r>
              <a:endParaRPr lang="en-US" sz="13800" dirty="0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525309" y="1108958"/>
            <a:ext cx="5980702" cy="4466268"/>
            <a:chOff x="5525309" y="1108958"/>
            <a:chExt cx="5980702" cy="4466268"/>
          </a:xfrm>
        </p:grpSpPr>
        <p:grpSp>
          <p:nvGrpSpPr>
            <p:cNvPr id="49" name="Group 48"/>
            <p:cNvGrpSpPr/>
            <p:nvPr/>
          </p:nvGrpSpPr>
          <p:grpSpPr>
            <a:xfrm>
              <a:off x="5680955" y="1361873"/>
              <a:ext cx="5825056" cy="3931090"/>
              <a:chOff x="5680955" y="1361873"/>
              <a:chExt cx="5825056" cy="3931090"/>
            </a:xfrm>
          </p:grpSpPr>
          <p:sp>
            <p:nvSpPr>
              <p:cNvPr id="26" name="TextBox 25"/>
              <p:cNvSpPr txBox="1"/>
              <p:nvPr/>
            </p:nvSpPr>
            <p:spPr>
              <a:xfrm rot="18963207">
                <a:off x="9202367" y="1361873"/>
                <a:ext cx="230364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Relationship</a:t>
                </a:r>
                <a:endParaRPr lang="en-US" sz="3200" b="1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 rot="2435374">
                <a:off x="5680955" y="1439693"/>
                <a:ext cx="213654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Association</a:t>
                </a:r>
                <a:endParaRPr lang="en-US" sz="3200" b="1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 rot="19143208">
                <a:off x="5817140" y="4708188"/>
                <a:ext cx="191969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err="1" smtClean="0"/>
                  <a:t>Behaviour</a:t>
                </a:r>
                <a:endParaRPr lang="en-US" sz="3200" b="1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 rot="2584184">
                <a:off x="9455286" y="4669278"/>
                <a:ext cx="142840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Change</a:t>
                </a:r>
                <a:endParaRPr lang="en-US" sz="3200" b="1" dirty="0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5525309" y="1108958"/>
              <a:ext cx="5891661" cy="4466268"/>
              <a:chOff x="5525309" y="1108958"/>
              <a:chExt cx="5891661" cy="4466268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7840494" y="1108958"/>
                <a:ext cx="1476686" cy="1048508"/>
                <a:chOff x="7840494" y="1108958"/>
                <a:chExt cx="1476686" cy="1048508"/>
              </a:xfrm>
            </p:grpSpPr>
            <p:sp>
              <p:nvSpPr>
                <p:cNvPr id="22" name="TextBox 21"/>
                <p:cNvSpPr txBox="1"/>
                <p:nvPr/>
              </p:nvSpPr>
              <p:spPr>
                <a:xfrm>
                  <a:off x="7840494" y="1108958"/>
                  <a:ext cx="1476686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b="1" dirty="0" err="1" smtClean="0">
                      <a:solidFill>
                        <a:schemeClr val="bg1"/>
                      </a:solidFill>
                    </a:rPr>
                    <a:t>Socious</a:t>
                  </a:r>
                  <a:endParaRPr lang="en-US" sz="32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8054501" y="1634246"/>
                  <a:ext cx="1030731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chemeClr val="bg1"/>
                      </a:solidFill>
                    </a:rPr>
                    <a:t>Logos</a:t>
                  </a:r>
                  <a:endParaRPr lang="en-US" sz="28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24" name="TextBox 23"/>
              <p:cNvSpPr txBox="1"/>
              <p:nvPr/>
            </p:nvSpPr>
            <p:spPr>
              <a:xfrm>
                <a:off x="9961122" y="3093395"/>
                <a:ext cx="145584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chemeClr val="bg1"/>
                    </a:solidFill>
                  </a:rPr>
                  <a:t>Science</a:t>
                </a:r>
                <a:endParaRPr lang="en-US" sz="3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525309" y="3151761"/>
                <a:ext cx="17403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bg1"/>
                    </a:solidFill>
                  </a:rPr>
                  <a:t>Institution</a:t>
                </a:r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7607030" y="4708189"/>
                <a:ext cx="1895071" cy="867037"/>
                <a:chOff x="7607030" y="4708189"/>
                <a:chExt cx="1895071" cy="867037"/>
              </a:xfrm>
            </p:grpSpPr>
            <p:sp>
              <p:nvSpPr>
                <p:cNvPr id="25" name="TextBox 24"/>
                <p:cNvSpPr txBox="1"/>
                <p:nvPr/>
              </p:nvSpPr>
              <p:spPr>
                <a:xfrm>
                  <a:off x="7607030" y="4708189"/>
                  <a:ext cx="1895071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chemeClr val="bg1"/>
                      </a:solidFill>
                    </a:rPr>
                    <a:t>Companion</a:t>
                  </a:r>
                  <a:endParaRPr lang="en-US" sz="28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7782124" y="5175116"/>
                  <a:ext cx="154061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solidFill>
                        <a:schemeClr val="bg1"/>
                      </a:solidFill>
                    </a:rPr>
                    <a:t>Organization</a:t>
                  </a:r>
                  <a:endParaRPr lang="en-US" sz="2000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xmlns="" val="118904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155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155" decel="100000"/>
                                        <p:tgtEl>
                                          <p:spTgt spid="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1155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1155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155" decel="100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1155" decel="100000"/>
                                        <p:tgtEl>
                                          <p:spTgt spid="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1155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155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17" grpId="0"/>
      <p:bldP spid="32" grpId="0" animBg="1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5229183" y="2602308"/>
            <a:ext cx="6194324" cy="21954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8240"/>
              </a:lnSpc>
            </a:pP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:</a:t>
            </a:r>
          </a:p>
          <a:p>
            <a:pPr algn="ctr">
              <a:lnSpc>
                <a:spcPts val="8240"/>
              </a:lnSpc>
            </a:pPr>
            <a:r>
              <a:rPr lang="en-US" sz="7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mgvRweÁvb</a:t>
            </a:r>
            <a:r>
              <a:rPr lang="en-US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cwiwPwZ</a:t>
            </a:r>
            <a:endParaRPr lang="en-US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05835" y="1536968"/>
            <a:ext cx="4474723" cy="447472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789889" y="856030"/>
            <a:ext cx="4105071" cy="2003897"/>
            <a:chOff x="1731524" y="856030"/>
            <a:chExt cx="4105071" cy="2003897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" name="Freeform 10"/>
            <p:cNvSpPr/>
            <p:nvPr/>
          </p:nvSpPr>
          <p:spPr>
            <a:xfrm>
              <a:off x="1731524" y="856030"/>
              <a:ext cx="1322961" cy="1692613"/>
            </a:xfrm>
            <a:custGeom>
              <a:avLst/>
              <a:gdLst>
                <a:gd name="connsiteX0" fmla="*/ 0 w 1322961"/>
                <a:gd name="connsiteY0" fmla="*/ 272375 h 1692613"/>
                <a:gd name="connsiteX1" fmla="*/ 1322961 w 1322961"/>
                <a:gd name="connsiteY1" fmla="*/ 0 h 1692613"/>
                <a:gd name="connsiteX2" fmla="*/ 719847 w 1322961"/>
                <a:gd name="connsiteY2" fmla="*/ 1692613 h 1692613"/>
                <a:gd name="connsiteX3" fmla="*/ 0 w 1322961"/>
                <a:gd name="connsiteY3" fmla="*/ 272375 h 1692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2961" h="1692613">
                  <a:moveTo>
                    <a:pt x="0" y="272375"/>
                  </a:moveTo>
                  <a:lnTo>
                    <a:pt x="1322961" y="0"/>
                  </a:lnTo>
                  <a:lnTo>
                    <a:pt x="719847" y="1692613"/>
                  </a:lnTo>
                  <a:lnTo>
                    <a:pt x="0" y="272375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645923" y="914395"/>
              <a:ext cx="3190672" cy="1945532"/>
            </a:xfrm>
            <a:custGeom>
              <a:avLst/>
              <a:gdLst>
                <a:gd name="connsiteX0" fmla="*/ 1070043 w 3190672"/>
                <a:gd name="connsiteY0" fmla="*/ 0 h 1945532"/>
                <a:gd name="connsiteX1" fmla="*/ 3190672 w 3190672"/>
                <a:gd name="connsiteY1" fmla="*/ 1322962 h 1945532"/>
                <a:gd name="connsiteX2" fmla="*/ 0 w 3190672"/>
                <a:gd name="connsiteY2" fmla="*/ 1945532 h 1945532"/>
                <a:gd name="connsiteX3" fmla="*/ 1070043 w 3190672"/>
                <a:gd name="connsiteY3" fmla="*/ 0 h 1945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0672" h="1945532">
                  <a:moveTo>
                    <a:pt x="1070043" y="0"/>
                  </a:moveTo>
                  <a:lnTo>
                    <a:pt x="3190672" y="1322962"/>
                  </a:lnTo>
                  <a:lnTo>
                    <a:pt x="0" y="1945532"/>
                  </a:lnTo>
                  <a:lnTo>
                    <a:pt x="107004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22016" y="3229573"/>
            <a:ext cx="312457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6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6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NvlYv</a:t>
            </a:r>
            <a:endParaRPr lang="en-US" sz="66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 flipV="1">
            <a:off x="4938407" y="2548647"/>
            <a:ext cx="6828803" cy="123538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flipV="1">
            <a:off x="4938407" y="4841132"/>
            <a:ext cx="6828803" cy="123538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28017" y="428017"/>
            <a:ext cx="11322996" cy="6011694"/>
          </a:xfrm>
          <a:prstGeom prst="rect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 rot="1213928" flipH="1">
            <a:off x="10182701" y="1875032"/>
            <a:ext cx="1455430" cy="639673"/>
            <a:chOff x="1731524" y="856030"/>
            <a:chExt cx="4105071" cy="2003897"/>
          </a:xfrm>
        </p:grpSpPr>
        <p:sp>
          <p:nvSpPr>
            <p:cNvPr id="20" name="Freeform 19"/>
            <p:cNvSpPr/>
            <p:nvPr/>
          </p:nvSpPr>
          <p:spPr>
            <a:xfrm>
              <a:off x="1731524" y="856030"/>
              <a:ext cx="1322961" cy="1692613"/>
            </a:xfrm>
            <a:custGeom>
              <a:avLst/>
              <a:gdLst>
                <a:gd name="connsiteX0" fmla="*/ 0 w 1322961"/>
                <a:gd name="connsiteY0" fmla="*/ 272375 h 1692613"/>
                <a:gd name="connsiteX1" fmla="*/ 1322961 w 1322961"/>
                <a:gd name="connsiteY1" fmla="*/ 0 h 1692613"/>
                <a:gd name="connsiteX2" fmla="*/ 719847 w 1322961"/>
                <a:gd name="connsiteY2" fmla="*/ 1692613 h 1692613"/>
                <a:gd name="connsiteX3" fmla="*/ 0 w 1322961"/>
                <a:gd name="connsiteY3" fmla="*/ 272375 h 1692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2961" h="1692613">
                  <a:moveTo>
                    <a:pt x="0" y="272375"/>
                  </a:moveTo>
                  <a:lnTo>
                    <a:pt x="1322961" y="0"/>
                  </a:lnTo>
                  <a:lnTo>
                    <a:pt x="719847" y="1692613"/>
                  </a:lnTo>
                  <a:lnTo>
                    <a:pt x="0" y="272375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645923" y="914395"/>
              <a:ext cx="3190672" cy="1945532"/>
            </a:xfrm>
            <a:custGeom>
              <a:avLst/>
              <a:gdLst>
                <a:gd name="connsiteX0" fmla="*/ 1070043 w 3190672"/>
                <a:gd name="connsiteY0" fmla="*/ 0 h 1945532"/>
                <a:gd name="connsiteX1" fmla="*/ 3190672 w 3190672"/>
                <a:gd name="connsiteY1" fmla="*/ 1322962 h 1945532"/>
                <a:gd name="connsiteX2" fmla="*/ 0 w 3190672"/>
                <a:gd name="connsiteY2" fmla="*/ 1945532 h 1945532"/>
                <a:gd name="connsiteX3" fmla="*/ 1070043 w 3190672"/>
                <a:gd name="connsiteY3" fmla="*/ 0 h 1945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0672" h="1945532">
                  <a:moveTo>
                    <a:pt x="1070043" y="0"/>
                  </a:moveTo>
                  <a:lnTo>
                    <a:pt x="3190672" y="1322962"/>
                  </a:lnTo>
                  <a:lnTo>
                    <a:pt x="0" y="1945532"/>
                  </a:lnTo>
                  <a:lnTo>
                    <a:pt x="107004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4" grpId="0" animBg="1"/>
      <p:bldP spid="2" grpId="0"/>
      <p:bldP spid="8" grpId="0" animBg="1"/>
      <p:bldP spid="17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6970" y="1"/>
            <a:ext cx="10655028" cy="4068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272778" y="369650"/>
            <a:ext cx="29306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 smtClean="0">
                <a:solidFill>
                  <a:srgbClr val="C00000"/>
                </a:solidFill>
                <a:latin typeface="ArhialkhanMJ" pitchFamily="2" charset="0"/>
                <a:cs typeface="ArhialkhanMJ" pitchFamily="2" charset="0"/>
              </a:rPr>
              <a:t>wkLbdj</a:t>
            </a:r>
            <a:endParaRPr lang="en-US" sz="6600" b="1" dirty="0">
              <a:solidFill>
                <a:srgbClr val="C00000"/>
              </a:solidFill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72778" y="3754874"/>
            <a:ext cx="45576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ChandrabatiMJ" pitchFamily="2" charset="0"/>
                <a:cs typeface="ChandrabatiMJ" pitchFamily="2" charset="0"/>
              </a:rPr>
              <a:t>GB </a:t>
            </a:r>
            <a:r>
              <a:rPr lang="en-US" sz="4000" b="1" dirty="0" err="1" smtClean="0">
                <a:solidFill>
                  <a:srgbClr val="00B050"/>
                </a:solidFill>
                <a:latin typeface="ChandrabatiMJ" pitchFamily="2" charset="0"/>
                <a:cs typeface="ChandrabatiMJ" pitchFamily="2" charset="0"/>
              </a:rPr>
              <a:t>cvV</a:t>
            </a:r>
            <a:r>
              <a:rPr lang="en-US" sz="4000" b="1" dirty="0" smtClean="0">
                <a:solidFill>
                  <a:srgbClr val="00B050"/>
                </a:solidFill>
                <a:latin typeface="ChandrabatiMJ" pitchFamily="2" charset="0"/>
                <a:cs typeface="ChandrabatiMJ" pitchFamily="2" charset="0"/>
              </a:rPr>
              <a:t> †</a:t>
            </a:r>
            <a:r>
              <a:rPr lang="en-US" sz="4000" b="1" dirty="0" err="1" smtClean="0">
                <a:solidFill>
                  <a:srgbClr val="00B050"/>
                </a:solidFill>
                <a:latin typeface="ChandrabatiMJ" pitchFamily="2" charset="0"/>
                <a:cs typeface="ChandrabatiMJ" pitchFamily="2" charset="0"/>
              </a:rPr>
              <a:t>k‡l</a:t>
            </a:r>
            <a:r>
              <a:rPr lang="en-US" sz="4000" b="1" dirty="0" smtClean="0">
                <a:solidFill>
                  <a:srgbClr val="00B050"/>
                </a:solidFill>
                <a:latin typeface="ChandrabatiMJ" pitchFamily="2" charset="0"/>
                <a:cs typeface="Chandrabati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ChandrabatiMJ" pitchFamily="2" charset="0"/>
                <a:cs typeface="ChandrabatiMJ" pitchFamily="2" charset="0"/>
              </a:rPr>
              <a:t>wkÿv_©xiv</a:t>
            </a:r>
            <a:r>
              <a:rPr lang="en-US" sz="4000" b="1" dirty="0" smtClean="0">
                <a:solidFill>
                  <a:srgbClr val="00B050"/>
                </a:solidFill>
                <a:latin typeface="ChandrabatiMJ" pitchFamily="2" charset="0"/>
                <a:cs typeface="ChandrabatiMJ" pitchFamily="2" charset="0"/>
              </a:rPr>
              <a:t>-</a:t>
            </a:r>
            <a:endParaRPr lang="en-US" sz="4000" b="1" dirty="0">
              <a:solidFill>
                <a:srgbClr val="00B050"/>
              </a:solidFill>
              <a:latin typeface="ChandrabatiMJ" pitchFamily="2" charset="0"/>
              <a:cs typeface="Chandrabati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72778" y="4490901"/>
            <a:ext cx="864371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mgvRweÁv‡bi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aviYv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e¨vL¨v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Ki‡Z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cvi‡e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;</a:t>
            </a:r>
          </a:p>
          <a:p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mgvRweÁv‡bi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cÖK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…</a:t>
            </a:r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wZ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I </a:t>
            </a:r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cwiwa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eY©bv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Ki‡Z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cvi‡e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;</a:t>
            </a:r>
          </a:p>
          <a:p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mgvRweÁv‡bi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DrcwË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I </a:t>
            </a:r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weKvkaviv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e¨vL¨v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Ki‡Z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cvi‡e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|</a:t>
            </a:r>
          </a:p>
        </p:txBody>
      </p:sp>
      <p:sp>
        <p:nvSpPr>
          <p:cNvPr id="13" name="Rectangle 12"/>
          <p:cNvSpPr/>
          <p:nvPr/>
        </p:nvSpPr>
        <p:spPr>
          <a:xfrm flipV="1">
            <a:off x="-5791" y="1400782"/>
            <a:ext cx="9986370" cy="651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886619" y="4629914"/>
            <a:ext cx="233464" cy="1353697"/>
            <a:chOff x="2625909" y="2878964"/>
            <a:chExt cx="233464" cy="1353697"/>
          </a:xfrm>
        </p:grpSpPr>
        <p:sp>
          <p:nvSpPr>
            <p:cNvPr id="14" name="Oval 13"/>
            <p:cNvSpPr/>
            <p:nvPr/>
          </p:nvSpPr>
          <p:spPr>
            <a:xfrm>
              <a:off x="2625909" y="2878964"/>
              <a:ext cx="233464" cy="2334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625909" y="3419625"/>
              <a:ext cx="233464" cy="2334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625909" y="3999197"/>
              <a:ext cx="233464" cy="2334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77885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28017" y="408562"/>
            <a:ext cx="11342451" cy="6089515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4299618" y="291830"/>
            <a:ext cx="3521414" cy="6225702"/>
            <a:chOff x="4299618" y="291830"/>
            <a:chExt cx="3521414" cy="6225702"/>
          </a:xfrm>
        </p:grpSpPr>
        <p:sp>
          <p:nvSpPr>
            <p:cNvPr id="18" name="Regular Pentagon 17"/>
            <p:cNvSpPr/>
            <p:nvPr/>
          </p:nvSpPr>
          <p:spPr>
            <a:xfrm rot="10800000">
              <a:off x="4299618" y="291830"/>
              <a:ext cx="3521414" cy="1328495"/>
            </a:xfrm>
            <a:prstGeom prst="pentagon">
              <a:avLst/>
            </a:prstGeom>
            <a:solidFill>
              <a:schemeClr val="accent2">
                <a:lumMod val="75000"/>
              </a:schemeClr>
            </a:solidFill>
            <a:ln w="571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031142" y="1498060"/>
              <a:ext cx="58366" cy="501947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992551" y="385541"/>
            <a:ext cx="24199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Dc¯’vcb</a:t>
            </a:r>
            <a:endParaRPr lang="en-US" sz="6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7909" y="878414"/>
            <a:ext cx="3309257" cy="5288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5" name="Group 44"/>
          <p:cNvGrpSpPr/>
          <p:nvPr/>
        </p:nvGrpSpPr>
        <p:grpSpPr>
          <a:xfrm>
            <a:off x="666410" y="1327770"/>
            <a:ext cx="2541107" cy="3533714"/>
            <a:chOff x="666410" y="1327770"/>
            <a:chExt cx="2541107" cy="3533714"/>
          </a:xfrm>
        </p:grpSpPr>
        <p:sp>
          <p:nvSpPr>
            <p:cNvPr id="22" name="TextBox 21"/>
            <p:cNvSpPr txBox="1"/>
            <p:nvPr/>
          </p:nvSpPr>
          <p:spPr>
            <a:xfrm rot="16200000">
              <a:off x="1019131" y="3221650"/>
              <a:ext cx="21696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accent6">
                      <a:lumMod val="75000"/>
                    </a:schemeClr>
                  </a:solidFill>
                  <a:latin typeface="Arial Black" pitchFamily="34" charset="0"/>
                </a:rPr>
                <a:t>Sociology</a:t>
              </a:r>
              <a:endParaRPr lang="en-US" sz="28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16200000">
              <a:off x="1881494" y="3872112"/>
              <a:ext cx="15786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Arial Black" pitchFamily="34" charset="0"/>
                </a:rPr>
                <a:t>Sociology</a:t>
              </a:r>
              <a:endParaRPr lang="en-US" sz="2000" b="1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 rot="17835719">
              <a:off x="2209770" y="1925407"/>
              <a:ext cx="15953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Arial Black" pitchFamily="34" charset="0"/>
                </a:rPr>
                <a:t>Sociology</a:t>
              </a:r>
              <a:endParaRPr lang="en-US" sz="2000" b="1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1823866">
              <a:off x="666410" y="1773320"/>
              <a:ext cx="1640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  <a:latin typeface="Arial Black" pitchFamily="34" charset="0"/>
                </a:rPr>
                <a:t>Sociology</a:t>
              </a:r>
              <a:endParaRPr lang="en-US" sz="2000" b="1" dirty="0">
                <a:solidFill>
                  <a:srgbClr val="00B05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18" name="Group 53"/>
          <p:cNvGrpSpPr/>
          <p:nvPr/>
        </p:nvGrpSpPr>
        <p:grpSpPr>
          <a:xfrm>
            <a:off x="6284071" y="877593"/>
            <a:ext cx="5424789" cy="5286505"/>
            <a:chOff x="0" y="603114"/>
            <a:chExt cx="6105727" cy="5950086"/>
          </a:xfrm>
        </p:grpSpPr>
        <p:grpSp>
          <p:nvGrpSpPr>
            <p:cNvPr id="120" name="Group 51"/>
            <p:cNvGrpSpPr/>
            <p:nvPr/>
          </p:nvGrpSpPr>
          <p:grpSpPr>
            <a:xfrm>
              <a:off x="2056087" y="603114"/>
              <a:ext cx="1993553" cy="5950086"/>
              <a:chOff x="1960588" y="603114"/>
              <a:chExt cx="1993553" cy="5950086"/>
            </a:xfrm>
          </p:grpSpPr>
          <p:grpSp>
            <p:nvGrpSpPr>
              <p:cNvPr id="129" name="Group 34"/>
              <p:cNvGrpSpPr/>
              <p:nvPr/>
            </p:nvGrpSpPr>
            <p:grpSpPr>
              <a:xfrm>
                <a:off x="1960588" y="603114"/>
                <a:ext cx="1993552" cy="1809082"/>
                <a:chOff x="5016694" y="1439693"/>
                <a:chExt cx="3108681" cy="2821023"/>
              </a:xfrm>
              <a:solidFill>
                <a:schemeClr val="accent4">
                  <a:lumMod val="75000"/>
                </a:schemeClr>
              </a:solidFill>
            </p:grpSpPr>
            <p:sp>
              <p:nvSpPr>
                <p:cNvPr id="133" name="Isosceles Triangle 132"/>
                <p:cNvSpPr/>
                <p:nvPr/>
              </p:nvSpPr>
              <p:spPr>
                <a:xfrm>
                  <a:off x="5020167" y="1439693"/>
                  <a:ext cx="3101734" cy="2353307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133"/>
                <p:cNvSpPr/>
                <p:nvPr/>
              </p:nvSpPr>
              <p:spPr>
                <a:xfrm>
                  <a:off x="5016694" y="3443593"/>
                  <a:ext cx="3108681" cy="81712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0" name="Group 35"/>
              <p:cNvGrpSpPr/>
              <p:nvPr/>
            </p:nvGrpSpPr>
            <p:grpSpPr>
              <a:xfrm rot="10800000">
                <a:off x="1960589" y="4744118"/>
                <a:ext cx="1993552" cy="1809082"/>
                <a:chOff x="5016694" y="1439693"/>
                <a:chExt cx="3108681" cy="2821023"/>
              </a:xfrm>
              <a:solidFill>
                <a:schemeClr val="accent2">
                  <a:lumMod val="75000"/>
                </a:schemeClr>
              </a:solidFill>
            </p:grpSpPr>
            <p:sp>
              <p:nvSpPr>
                <p:cNvPr id="131" name="Isosceles Triangle 130"/>
                <p:cNvSpPr/>
                <p:nvPr/>
              </p:nvSpPr>
              <p:spPr>
                <a:xfrm>
                  <a:off x="5020167" y="1439693"/>
                  <a:ext cx="3101734" cy="2353307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131"/>
                <p:cNvSpPr/>
                <p:nvPr/>
              </p:nvSpPr>
              <p:spPr>
                <a:xfrm>
                  <a:off x="5016694" y="3443593"/>
                  <a:ext cx="3108681" cy="81712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21" name="Oval 120"/>
            <p:cNvSpPr/>
            <p:nvPr/>
          </p:nvSpPr>
          <p:spPr>
            <a:xfrm>
              <a:off x="1992548" y="2517842"/>
              <a:ext cx="2120631" cy="2120631"/>
            </a:xfrm>
            <a:prstGeom prst="ellips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2" name="Group 52"/>
            <p:cNvGrpSpPr/>
            <p:nvPr/>
          </p:nvGrpSpPr>
          <p:grpSpPr>
            <a:xfrm>
              <a:off x="0" y="2581381"/>
              <a:ext cx="6105727" cy="1993552"/>
              <a:chOff x="0" y="2659031"/>
              <a:chExt cx="6105727" cy="1993552"/>
            </a:xfrm>
          </p:grpSpPr>
          <p:grpSp>
            <p:nvGrpSpPr>
              <p:cNvPr id="123" name="Group 34"/>
              <p:cNvGrpSpPr/>
              <p:nvPr/>
            </p:nvGrpSpPr>
            <p:grpSpPr>
              <a:xfrm rot="5400000">
                <a:off x="4204410" y="2751266"/>
                <a:ext cx="1993552" cy="1809082"/>
                <a:chOff x="5016694" y="1439693"/>
                <a:chExt cx="3108681" cy="2821023"/>
              </a:xfrm>
              <a:solidFill>
                <a:schemeClr val="accent6">
                  <a:lumMod val="75000"/>
                </a:schemeClr>
              </a:solidFill>
            </p:grpSpPr>
            <p:sp>
              <p:nvSpPr>
                <p:cNvPr id="127" name="Isosceles Triangle 126"/>
                <p:cNvSpPr/>
                <p:nvPr/>
              </p:nvSpPr>
              <p:spPr>
                <a:xfrm>
                  <a:off x="5020167" y="1439693"/>
                  <a:ext cx="3101734" cy="2353307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27"/>
                <p:cNvSpPr/>
                <p:nvPr/>
              </p:nvSpPr>
              <p:spPr>
                <a:xfrm>
                  <a:off x="5016694" y="3443593"/>
                  <a:ext cx="3108681" cy="81712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4" name="Group 35"/>
              <p:cNvGrpSpPr/>
              <p:nvPr/>
            </p:nvGrpSpPr>
            <p:grpSpPr>
              <a:xfrm rot="16200000">
                <a:off x="-92235" y="2751266"/>
                <a:ext cx="1993552" cy="1809082"/>
                <a:chOff x="5016694" y="1439693"/>
                <a:chExt cx="3108681" cy="2821023"/>
              </a:xfrm>
              <a:solidFill>
                <a:schemeClr val="accent5">
                  <a:lumMod val="75000"/>
                </a:schemeClr>
              </a:solidFill>
            </p:grpSpPr>
            <p:sp>
              <p:nvSpPr>
                <p:cNvPr id="125" name="Isosceles Triangle 124"/>
                <p:cNvSpPr/>
                <p:nvPr/>
              </p:nvSpPr>
              <p:spPr>
                <a:xfrm>
                  <a:off x="5020167" y="1439693"/>
                  <a:ext cx="3101734" cy="2353307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Oval 125"/>
                <p:cNvSpPr/>
                <p:nvPr/>
              </p:nvSpPr>
              <p:spPr>
                <a:xfrm>
                  <a:off x="5016694" y="3443593"/>
                  <a:ext cx="3108681" cy="81712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19" name="TextBox 118"/>
          <p:cNvSpPr txBox="1"/>
          <p:nvPr/>
        </p:nvSpPr>
        <p:spPr>
          <a:xfrm>
            <a:off x="8475634" y="2651624"/>
            <a:ext cx="102944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 smtClean="0">
                <a:solidFill>
                  <a:schemeClr val="bg1"/>
                </a:solidFill>
                <a:latin typeface="Arial Rounded MT Bold" pitchFamily="34" charset="0"/>
              </a:rPr>
              <a:t>?</a:t>
            </a:r>
            <a:endParaRPr lang="en-US" sz="115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6438778" y="1567498"/>
            <a:ext cx="5096429" cy="3787019"/>
            <a:chOff x="6438778" y="1567498"/>
            <a:chExt cx="5096429" cy="3787019"/>
          </a:xfrm>
        </p:grpSpPr>
        <p:sp>
          <p:nvSpPr>
            <p:cNvPr id="135" name="TextBox 25"/>
            <p:cNvSpPr txBox="1"/>
            <p:nvPr/>
          </p:nvSpPr>
          <p:spPr>
            <a:xfrm rot="18963207">
              <a:off x="9496444" y="1766290"/>
              <a:ext cx="20387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Relationship</a:t>
              </a:r>
              <a:endParaRPr lang="en-US" sz="2800" b="1" dirty="0"/>
            </a:p>
          </p:txBody>
        </p:sp>
        <p:sp>
          <p:nvSpPr>
            <p:cNvPr id="136" name="TextBox 26"/>
            <p:cNvSpPr txBox="1"/>
            <p:nvPr/>
          </p:nvSpPr>
          <p:spPr>
            <a:xfrm rot="2435374">
              <a:off x="6526271" y="1831994"/>
              <a:ext cx="18917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Association</a:t>
              </a:r>
              <a:endParaRPr lang="en-US" sz="2800" b="1" dirty="0"/>
            </a:p>
          </p:txBody>
        </p:sp>
        <p:sp>
          <p:nvSpPr>
            <p:cNvPr id="137" name="TextBox 136"/>
            <p:cNvSpPr txBox="1"/>
            <p:nvPr/>
          </p:nvSpPr>
          <p:spPr>
            <a:xfrm rot="19143208">
              <a:off x="6643547" y="4591601"/>
              <a:ext cx="17040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err="1" smtClean="0"/>
                <a:t>Behaviour</a:t>
              </a:r>
              <a:endParaRPr lang="en-US" sz="2800" b="1" dirty="0"/>
            </a:p>
          </p:txBody>
        </p:sp>
        <p:sp>
          <p:nvSpPr>
            <p:cNvPr id="138" name="TextBox 137"/>
            <p:cNvSpPr txBox="1"/>
            <p:nvPr/>
          </p:nvSpPr>
          <p:spPr>
            <a:xfrm rot="2584184">
              <a:off x="9717238" y="4558749"/>
              <a:ext cx="12852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Change</a:t>
              </a:r>
              <a:endParaRPr lang="en-US" sz="2800" b="1" dirty="0"/>
            </a:p>
          </p:txBody>
        </p:sp>
        <p:grpSp>
          <p:nvGrpSpPr>
            <p:cNvPr id="110" name="Group 49"/>
            <p:cNvGrpSpPr/>
            <p:nvPr/>
          </p:nvGrpSpPr>
          <p:grpSpPr>
            <a:xfrm>
              <a:off x="8354589" y="1567498"/>
              <a:ext cx="1313180" cy="905168"/>
              <a:chOff x="7840494" y="1108958"/>
              <a:chExt cx="1555339" cy="1072087"/>
            </a:xfrm>
          </p:grpSpPr>
          <p:sp>
            <p:nvSpPr>
              <p:cNvPr id="116" name="TextBox 115"/>
              <p:cNvSpPr txBox="1"/>
              <p:nvPr/>
            </p:nvSpPr>
            <p:spPr>
              <a:xfrm>
                <a:off x="7840494" y="1108958"/>
                <a:ext cx="1555339" cy="6197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err="1" smtClean="0">
                    <a:solidFill>
                      <a:schemeClr val="bg1"/>
                    </a:solidFill>
                  </a:rPr>
                  <a:t>Socious</a:t>
                </a:r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8054502" y="1634246"/>
                <a:ext cx="1079017" cy="5467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/>
                    </a:solidFill>
                  </a:rPr>
                  <a:t>Logos</a:t>
                </a:r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10125592" y="3242968"/>
              <a:ext cx="12987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Science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438778" y="3292247"/>
              <a:ext cx="140461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smtClean="0">
                  <a:solidFill>
                    <a:schemeClr val="bg1"/>
                  </a:solidFill>
                </a:rPr>
                <a:t>Institution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8138020" y="4606347"/>
              <a:ext cx="16514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Companion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8324764" y="5000574"/>
              <a:ext cx="1334148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700" b="1" dirty="0" smtClean="0">
                  <a:solidFill>
                    <a:schemeClr val="bg1"/>
                  </a:solidFill>
                </a:rPr>
                <a:t>Organization</a:t>
              </a:r>
              <a:endParaRPr lang="en-US" sz="17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1713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/>
      <p:bldP spid="1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-3312" y="99389"/>
            <a:ext cx="12153090" cy="6685579"/>
            <a:chOff x="-3312" y="99389"/>
            <a:chExt cx="12153090" cy="6685579"/>
          </a:xfrm>
        </p:grpSpPr>
        <p:grpSp>
          <p:nvGrpSpPr>
            <p:cNvPr id="23" name="Group 17"/>
            <p:cNvGrpSpPr/>
            <p:nvPr/>
          </p:nvGrpSpPr>
          <p:grpSpPr>
            <a:xfrm>
              <a:off x="-3312" y="99389"/>
              <a:ext cx="12153090" cy="2140085"/>
              <a:chOff x="0" y="-1"/>
              <a:chExt cx="12153090" cy="2140085"/>
            </a:xfrm>
          </p:grpSpPr>
          <p:sp>
            <p:nvSpPr>
              <p:cNvPr id="42" name="Quad Arrow Callout 41"/>
              <p:cNvSpPr/>
              <p:nvPr/>
            </p:nvSpPr>
            <p:spPr>
              <a:xfrm>
                <a:off x="0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Quad Arrow Callout 42"/>
              <p:cNvSpPr/>
              <p:nvPr/>
            </p:nvSpPr>
            <p:spPr>
              <a:xfrm>
                <a:off x="2049680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Quad Arrow Callout 43"/>
              <p:cNvSpPr/>
              <p:nvPr/>
            </p:nvSpPr>
            <p:spPr>
              <a:xfrm>
                <a:off x="4102781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Quad Arrow Callout 44"/>
              <p:cNvSpPr/>
              <p:nvPr/>
            </p:nvSpPr>
            <p:spPr>
              <a:xfrm>
                <a:off x="6135350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Quad Arrow Callout 45"/>
              <p:cNvSpPr/>
              <p:nvPr/>
            </p:nvSpPr>
            <p:spPr>
              <a:xfrm>
                <a:off x="8189529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Quad Arrow Callout 46"/>
              <p:cNvSpPr/>
              <p:nvPr/>
            </p:nvSpPr>
            <p:spPr>
              <a:xfrm>
                <a:off x="10223175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18"/>
            <p:cNvGrpSpPr/>
            <p:nvPr/>
          </p:nvGrpSpPr>
          <p:grpSpPr>
            <a:xfrm>
              <a:off x="-3312" y="2358885"/>
              <a:ext cx="12153090" cy="2140085"/>
              <a:chOff x="0" y="-1"/>
              <a:chExt cx="12153090" cy="2140085"/>
            </a:xfrm>
          </p:grpSpPr>
          <p:sp>
            <p:nvSpPr>
              <p:cNvPr id="36" name="Quad Arrow Callout 35"/>
              <p:cNvSpPr/>
              <p:nvPr/>
            </p:nvSpPr>
            <p:spPr>
              <a:xfrm>
                <a:off x="0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Quad Arrow Callout 36"/>
              <p:cNvSpPr/>
              <p:nvPr/>
            </p:nvSpPr>
            <p:spPr>
              <a:xfrm>
                <a:off x="2049680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Quad Arrow Callout 37"/>
              <p:cNvSpPr/>
              <p:nvPr/>
            </p:nvSpPr>
            <p:spPr>
              <a:xfrm>
                <a:off x="4102781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Quad Arrow Callout 38"/>
              <p:cNvSpPr/>
              <p:nvPr/>
            </p:nvSpPr>
            <p:spPr>
              <a:xfrm>
                <a:off x="6135350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Quad Arrow Callout 39"/>
              <p:cNvSpPr/>
              <p:nvPr/>
            </p:nvSpPr>
            <p:spPr>
              <a:xfrm>
                <a:off x="8189529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Quad Arrow Callout 40"/>
              <p:cNvSpPr/>
              <p:nvPr/>
            </p:nvSpPr>
            <p:spPr>
              <a:xfrm>
                <a:off x="10223175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5"/>
            <p:cNvGrpSpPr/>
            <p:nvPr/>
          </p:nvGrpSpPr>
          <p:grpSpPr>
            <a:xfrm>
              <a:off x="-3312" y="4644883"/>
              <a:ext cx="12153090" cy="2140085"/>
              <a:chOff x="0" y="-1"/>
              <a:chExt cx="12153090" cy="2140085"/>
            </a:xfrm>
          </p:grpSpPr>
          <p:sp>
            <p:nvSpPr>
              <p:cNvPr id="30" name="Quad Arrow Callout 29"/>
              <p:cNvSpPr/>
              <p:nvPr/>
            </p:nvSpPr>
            <p:spPr>
              <a:xfrm>
                <a:off x="0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Quad Arrow Callout 30"/>
              <p:cNvSpPr/>
              <p:nvPr/>
            </p:nvSpPr>
            <p:spPr>
              <a:xfrm>
                <a:off x="2049680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Quad Arrow Callout 31"/>
              <p:cNvSpPr/>
              <p:nvPr/>
            </p:nvSpPr>
            <p:spPr>
              <a:xfrm>
                <a:off x="4102781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Quad Arrow Callout 32"/>
              <p:cNvSpPr/>
              <p:nvPr/>
            </p:nvSpPr>
            <p:spPr>
              <a:xfrm>
                <a:off x="6135350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Quad Arrow Callout 33"/>
              <p:cNvSpPr/>
              <p:nvPr/>
            </p:nvSpPr>
            <p:spPr>
              <a:xfrm>
                <a:off x="8189529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Quad Arrow Callout 34"/>
              <p:cNvSpPr/>
              <p:nvPr/>
            </p:nvSpPr>
            <p:spPr>
              <a:xfrm>
                <a:off x="10223175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3421801" y="875489"/>
            <a:ext cx="5359949" cy="5359949"/>
            <a:chOff x="3421801" y="875489"/>
            <a:chExt cx="5359949" cy="5359949"/>
          </a:xfrm>
        </p:grpSpPr>
        <p:sp>
          <p:nvSpPr>
            <p:cNvPr id="10" name="Oval 9"/>
            <p:cNvSpPr/>
            <p:nvPr/>
          </p:nvSpPr>
          <p:spPr>
            <a:xfrm>
              <a:off x="3421801" y="875489"/>
              <a:ext cx="5359949" cy="5359949"/>
            </a:xfrm>
            <a:prstGeom prst="ellipse">
              <a:avLst/>
            </a:prstGeom>
            <a:no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525275" y="998418"/>
              <a:ext cx="5153001" cy="515300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ounded Rectangle 8"/>
          <p:cNvSpPr/>
          <p:nvPr/>
        </p:nvSpPr>
        <p:spPr>
          <a:xfrm>
            <a:off x="466928" y="6293804"/>
            <a:ext cx="11245174" cy="1167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06629" y="3869696"/>
            <a:ext cx="33657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ArhialkhanMJ" pitchFamily="2" charset="0"/>
                <a:cs typeface="ArhialkhanMJ" pitchFamily="2" charset="0"/>
              </a:rPr>
              <a:t>mgvRweÁv‡bi</a:t>
            </a:r>
            <a:r>
              <a:rPr lang="en-US" sz="4800" dirty="0" smtClean="0">
                <a:solidFill>
                  <a:schemeClr val="bg1"/>
                </a:solidFill>
                <a:latin typeface="ArhialkhanMJ" pitchFamily="2" charset="0"/>
                <a:cs typeface="ArhialkhanMJ" pitchFamily="2" charset="0"/>
              </a:rPr>
              <a:t> </a:t>
            </a:r>
          </a:p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ArhialkhanMJ" pitchFamily="2" charset="0"/>
                <a:cs typeface="ArhialkhanMJ" pitchFamily="2" charset="0"/>
              </a:rPr>
              <a:t>msÁv</a:t>
            </a:r>
            <a:r>
              <a:rPr lang="en-US" sz="4800" dirty="0" smtClean="0">
                <a:solidFill>
                  <a:schemeClr val="bg1"/>
                </a:solidFill>
                <a:latin typeface="ArhialkhanMJ" pitchFamily="2" charset="0"/>
                <a:cs typeface="ArhialkhanMJ" pitchFamily="2" charset="0"/>
              </a:rPr>
              <a:t> `</a:t>
            </a:r>
            <a:r>
              <a:rPr lang="en-US" sz="4800" dirty="0" err="1" smtClean="0">
                <a:solidFill>
                  <a:schemeClr val="bg1"/>
                </a:solidFill>
                <a:latin typeface="ArhialkhanMJ" pitchFamily="2" charset="0"/>
                <a:cs typeface="ArhialkhanMJ" pitchFamily="2" charset="0"/>
              </a:rPr>
              <a:t>vI</a:t>
            </a:r>
            <a:r>
              <a:rPr lang="en-US" sz="4800" dirty="0" smtClean="0">
                <a:solidFill>
                  <a:schemeClr val="bg1"/>
                </a:solidFill>
                <a:latin typeface="ArhialkhanMJ" pitchFamily="2" charset="0"/>
                <a:cs typeface="ArhialkhanMJ" pitchFamily="2" charset="0"/>
              </a:rPr>
              <a:t>|</a:t>
            </a:r>
            <a:endParaRPr lang="en-US" sz="5400" dirty="0">
              <a:solidFill>
                <a:schemeClr val="bg1"/>
              </a:solidFill>
              <a:latin typeface="ArhialkhanMJ" pitchFamily="2" charset="0"/>
              <a:cs typeface="ArhialkhanMJ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989442" y="119268"/>
            <a:ext cx="5700406" cy="2782662"/>
            <a:chOff x="1731524" y="856030"/>
            <a:chExt cx="4105071" cy="2003897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7" name="Freeform 16"/>
            <p:cNvSpPr/>
            <p:nvPr/>
          </p:nvSpPr>
          <p:spPr>
            <a:xfrm>
              <a:off x="1731524" y="856030"/>
              <a:ext cx="1322961" cy="1692613"/>
            </a:xfrm>
            <a:custGeom>
              <a:avLst/>
              <a:gdLst>
                <a:gd name="connsiteX0" fmla="*/ 0 w 1322961"/>
                <a:gd name="connsiteY0" fmla="*/ 272375 h 1692613"/>
                <a:gd name="connsiteX1" fmla="*/ 1322961 w 1322961"/>
                <a:gd name="connsiteY1" fmla="*/ 0 h 1692613"/>
                <a:gd name="connsiteX2" fmla="*/ 719847 w 1322961"/>
                <a:gd name="connsiteY2" fmla="*/ 1692613 h 1692613"/>
                <a:gd name="connsiteX3" fmla="*/ 0 w 1322961"/>
                <a:gd name="connsiteY3" fmla="*/ 272375 h 1692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2961" h="1692613">
                  <a:moveTo>
                    <a:pt x="0" y="272375"/>
                  </a:moveTo>
                  <a:lnTo>
                    <a:pt x="1322961" y="0"/>
                  </a:lnTo>
                  <a:lnTo>
                    <a:pt x="719847" y="1692613"/>
                  </a:lnTo>
                  <a:lnTo>
                    <a:pt x="0" y="272375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645923" y="914395"/>
              <a:ext cx="3190672" cy="1945532"/>
            </a:xfrm>
            <a:custGeom>
              <a:avLst/>
              <a:gdLst>
                <a:gd name="connsiteX0" fmla="*/ 1070043 w 3190672"/>
                <a:gd name="connsiteY0" fmla="*/ 0 h 1945532"/>
                <a:gd name="connsiteX1" fmla="*/ 3190672 w 3190672"/>
                <a:gd name="connsiteY1" fmla="*/ 1322962 h 1945532"/>
                <a:gd name="connsiteX2" fmla="*/ 0 w 3190672"/>
                <a:gd name="connsiteY2" fmla="*/ 1945532 h 1945532"/>
                <a:gd name="connsiteX3" fmla="*/ 1070043 w 3190672"/>
                <a:gd name="connsiteY3" fmla="*/ 0 h 1945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0672" h="1945532">
                  <a:moveTo>
                    <a:pt x="1070043" y="0"/>
                  </a:moveTo>
                  <a:lnTo>
                    <a:pt x="3190672" y="1322962"/>
                  </a:lnTo>
                  <a:lnTo>
                    <a:pt x="0" y="1945532"/>
                  </a:lnTo>
                  <a:lnTo>
                    <a:pt x="107004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222155" y="1290395"/>
            <a:ext cx="22156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GKK </a:t>
            </a:r>
            <a:r>
              <a:rPr lang="en-US" sz="4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48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8910" y="5373259"/>
            <a:ext cx="1945532" cy="949715"/>
            <a:chOff x="1731524" y="856030"/>
            <a:chExt cx="4105071" cy="2003897"/>
          </a:xfrm>
        </p:grpSpPr>
        <p:sp>
          <p:nvSpPr>
            <p:cNvPr id="21" name="Freeform 20"/>
            <p:cNvSpPr/>
            <p:nvPr/>
          </p:nvSpPr>
          <p:spPr>
            <a:xfrm>
              <a:off x="1731524" y="856030"/>
              <a:ext cx="1322961" cy="1692613"/>
            </a:xfrm>
            <a:custGeom>
              <a:avLst/>
              <a:gdLst>
                <a:gd name="connsiteX0" fmla="*/ 0 w 1322961"/>
                <a:gd name="connsiteY0" fmla="*/ 272375 h 1692613"/>
                <a:gd name="connsiteX1" fmla="*/ 1322961 w 1322961"/>
                <a:gd name="connsiteY1" fmla="*/ 0 h 1692613"/>
                <a:gd name="connsiteX2" fmla="*/ 719847 w 1322961"/>
                <a:gd name="connsiteY2" fmla="*/ 1692613 h 1692613"/>
                <a:gd name="connsiteX3" fmla="*/ 0 w 1322961"/>
                <a:gd name="connsiteY3" fmla="*/ 272375 h 1692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2961" h="1692613">
                  <a:moveTo>
                    <a:pt x="0" y="272375"/>
                  </a:moveTo>
                  <a:lnTo>
                    <a:pt x="1322961" y="0"/>
                  </a:lnTo>
                  <a:lnTo>
                    <a:pt x="719847" y="1692613"/>
                  </a:lnTo>
                  <a:lnTo>
                    <a:pt x="0" y="272375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645923" y="914395"/>
              <a:ext cx="3190672" cy="1945532"/>
            </a:xfrm>
            <a:custGeom>
              <a:avLst/>
              <a:gdLst>
                <a:gd name="connsiteX0" fmla="*/ 1070043 w 3190672"/>
                <a:gd name="connsiteY0" fmla="*/ 0 h 1945532"/>
                <a:gd name="connsiteX1" fmla="*/ 3190672 w 3190672"/>
                <a:gd name="connsiteY1" fmla="*/ 1322962 h 1945532"/>
                <a:gd name="connsiteX2" fmla="*/ 0 w 3190672"/>
                <a:gd name="connsiteY2" fmla="*/ 1945532 h 1945532"/>
                <a:gd name="connsiteX3" fmla="*/ 1070043 w 3190672"/>
                <a:gd name="connsiteY3" fmla="*/ 0 h 1945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0672" h="1945532">
                  <a:moveTo>
                    <a:pt x="1070043" y="0"/>
                  </a:moveTo>
                  <a:lnTo>
                    <a:pt x="3190672" y="1322962"/>
                  </a:lnTo>
                  <a:lnTo>
                    <a:pt x="0" y="1945532"/>
                  </a:lnTo>
                  <a:lnTo>
                    <a:pt x="107004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871746" y="5516381"/>
            <a:ext cx="1647009" cy="757158"/>
            <a:chOff x="7607031" y="5373720"/>
            <a:chExt cx="1984442" cy="968709"/>
          </a:xfrm>
        </p:grpSpPr>
        <p:sp>
          <p:nvSpPr>
            <p:cNvPr id="24" name="Freeform 23"/>
            <p:cNvSpPr/>
            <p:nvPr/>
          </p:nvSpPr>
          <p:spPr>
            <a:xfrm>
              <a:off x="7607031" y="5373720"/>
              <a:ext cx="639536" cy="818230"/>
            </a:xfrm>
            <a:custGeom>
              <a:avLst/>
              <a:gdLst>
                <a:gd name="connsiteX0" fmla="*/ 0 w 1322961"/>
                <a:gd name="connsiteY0" fmla="*/ 272375 h 1692613"/>
                <a:gd name="connsiteX1" fmla="*/ 1322961 w 1322961"/>
                <a:gd name="connsiteY1" fmla="*/ 0 h 1692613"/>
                <a:gd name="connsiteX2" fmla="*/ 719847 w 1322961"/>
                <a:gd name="connsiteY2" fmla="*/ 1692613 h 1692613"/>
                <a:gd name="connsiteX3" fmla="*/ 0 w 1322961"/>
                <a:gd name="connsiteY3" fmla="*/ 272375 h 1692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2961" h="1692613">
                  <a:moveTo>
                    <a:pt x="0" y="272375"/>
                  </a:moveTo>
                  <a:lnTo>
                    <a:pt x="1322961" y="0"/>
                  </a:lnTo>
                  <a:lnTo>
                    <a:pt x="719847" y="1692613"/>
                  </a:lnTo>
                  <a:lnTo>
                    <a:pt x="0" y="27237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8049063" y="5401934"/>
              <a:ext cx="1542410" cy="940495"/>
            </a:xfrm>
            <a:custGeom>
              <a:avLst/>
              <a:gdLst>
                <a:gd name="connsiteX0" fmla="*/ 1070043 w 3190672"/>
                <a:gd name="connsiteY0" fmla="*/ 0 h 1945532"/>
                <a:gd name="connsiteX1" fmla="*/ 3190672 w 3190672"/>
                <a:gd name="connsiteY1" fmla="*/ 1322962 h 1945532"/>
                <a:gd name="connsiteX2" fmla="*/ 0 w 3190672"/>
                <a:gd name="connsiteY2" fmla="*/ 1945532 h 1945532"/>
                <a:gd name="connsiteX3" fmla="*/ 1070043 w 3190672"/>
                <a:gd name="connsiteY3" fmla="*/ 0 h 1945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0672" h="1945532">
                  <a:moveTo>
                    <a:pt x="1070043" y="0"/>
                  </a:moveTo>
                  <a:lnTo>
                    <a:pt x="3190672" y="1322962"/>
                  </a:lnTo>
                  <a:lnTo>
                    <a:pt x="0" y="1945532"/>
                  </a:lnTo>
                  <a:lnTo>
                    <a:pt x="1070043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31251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 flipH="1">
            <a:off x="4124527" y="4474723"/>
            <a:ext cx="8081930" cy="2383280"/>
            <a:chOff x="0" y="2765685"/>
            <a:chExt cx="12187003" cy="4332158"/>
          </a:xfrm>
        </p:grpSpPr>
        <p:sp>
          <p:nvSpPr>
            <p:cNvPr id="26" name="Freeform 25"/>
            <p:cNvSpPr/>
            <p:nvPr/>
          </p:nvSpPr>
          <p:spPr>
            <a:xfrm>
              <a:off x="0" y="2765685"/>
              <a:ext cx="12187003" cy="4332158"/>
            </a:xfrm>
            <a:custGeom>
              <a:avLst/>
              <a:gdLst>
                <a:gd name="connsiteX0" fmla="*/ 0 w 12187003"/>
                <a:gd name="connsiteY0" fmla="*/ 0 h 3762531"/>
                <a:gd name="connsiteX1" fmla="*/ 0 w 12187003"/>
                <a:gd name="connsiteY1" fmla="*/ 3762531 h 3762531"/>
                <a:gd name="connsiteX2" fmla="*/ 12187003 w 12187003"/>
                <a:gd name="connsiteY2" fmla="*/ 3762531 h 3762531"/>
                <a:gd name="connsiteX3" fmla="*/ 0 w 12187003"/>
                <a:gd name="connsiteY3" fmla="*/ 0 h 3762531"/>
                <a:gd name="connsiteX0" fmla="*/ 0 w 12187003"/>
                <a:gd name="connsiteY0" fmla="*/ 0 h 4332158"/>
                <a:gd name="connsiteX1" fmla="*/ 0 w 12187003"/>
                <a:gd name="connsiteY1" fmla="*/ 4332158 h 4332158"/>
                <a:gd name="connsiteX2" fmla="*/ 12187003 w 12187003"/>
                <a:gd name="connsiteY2" fmla="*/ 4332158 h 4332158"/>
                <a:gd name="connsiteX3" fmla="*/ 0 w 12187003"/>
                <a:gd name="connsiteY3" fmla="*/ 0 h 4332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87003" h="4332158">
                  <a:moveTo>
                    <a:pt x="0" y="0"/>
                  </a:moveTo>
                  <a:lnTo>
                    <a:pt x="0" y="4332158"/>
                  </a:lnTo>
                  <a:lnTo>
                    <a:pt x="12187003" y="4332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0" y="3335312"/>
              <a:ext cx="12187003" cy="3762531"/>
            </a:xfrm>
            <a:custGeom>
              <a:avLst/>
              <a:gdLst>
                <a:gd name="connsiteX0" fmla="*/ 0 w 12187003"/>
                <a:gd name="connsiteY0" fmla="*/ 0 h 3762531"/>
                <a:gd name="connsiteX1" fmla="*/ 0 w 12187003"/>
                <a:gd name="connsiteY1" fmla="*/ 3762531 h 3762531"/>
                <a:gd name="connsiteX2" fmla="*/ 12187003 w 12187003"/>
                <a:gd name="connsiteY2" fmla="*/ 3762531 h 3762531"/>
                <a:gd name="connsiteX3" fmla="*/ 0 w 12187003"/>
                <a:gd name="connsiteY3" fmla="*/ 0 h 376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87003" h="3762531">
                  <a:moveTo>
                    <a:pt x="0" y="0"/>
                  </a:moveTo>
                  <a:lnTo>
                    <a:pt x="0" y="3762531"/>
                  </a:lnTo>
                  <a:lnTo>
                    <a:pt x="12187003" y="37625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 rot="16200000" flipV="1">
            <a:off x="-1999034" y="1999034"/>
            <a:ext cx="6858000" cy="2859932"/>
            <a:chOff x="0" y="2765685"/>
            <a:chExt cx="12187003" cy="4332158"/>
          </a:xfrm>
        </p:grpSpPr>
        <p:sp>
          <p:nvSpPr>
            <p:cNvPr id="23" name="Freeform 22"/>
            <p:cNvSpPr/>
            <p:nvPr/>
          </p:nvSpPr>
          <p:spPr>
            <a:xfrm>
              <a:off x="0" y="2765685"/>
              <a:ext cx="12187003" cy="4332158"/>
            </a:xfrm>
            <a:custGeom>
              <a:avLst/>
              <a:gdLst>
                <a:gd name="connsiteX0" fmla="*/ 0 w 12187003"/>
                <a:gd name="connsiteY0" fmla="*/ 0 h 3762531"/>
                <a:gd name="connsiteX1" fmla="*/ 0 w 12187003"/>
                <a:gd name="connsiteY1" fmla="*/ 3762531 h 3762531"/>
                <a:gd name="connsiteX2" fmla="*/ 12187003 w 12187003"/>
                <a:gd name="connsiteY2" fmla="*/ 3762531 h 3762531"/>
                <a:gd name="connsiteX3" fmla="*/ 0 w 12187003"/>
                <a:gd name="connsiteY3" fmla="*/ 0 h 3762531"/>
                <a:gd name="connsiteX0" fmla="*/ 0 w 12187003"/>
                <a:gd name="connsiteY0" fmla="*/ 0 h 4332158"/>
                <a:gd name="connsiteX1" fmla="*/ 0 w 12187003"/>
                <a:gd name="connsiteY1" fmla="*/ 4332158 h 4332158"/>
                <a:gd name="connsiteX2" fmla="*/ 12187003 w 12187003"/>
                <a:gd name="connsiteY2" fmla="*/ 4332158 h 4332158"/>
                <a:gd name="connsiteX3" fmla="*/ 0 w 12187003"/>
                <a:gd name="connsiteY3" fmla="*/ 0 h 4332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87003" h="4332158">
                  <a:moveTo>
                    <a:pt x="0" y="0"/>
                  </a:moveTo>
                  <a:lnTo>
                    <a:pt x="0" y="4332158"/>
                  </a:lnTo>
                  <a:lnTo>
                    <a:pt x="12187003" y="4332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0" y="3335312"/>
              <a:ext cx="12187003" cy="3762531"/>
            </a:xfrm>
            <a:custGeom>
              <a:avLst/>
              <a:gdLst>
                <a:gd name="connsiteX0" fmla="*/ 0 w 12187003"/>
                <a:gd name="connsiteY0" fmla="*/ 0 h 3762531"/>
                <a:gd name="connsiteX1" fmla="*/ 0 w 12187003"/>
                <a:gd name="connsiteY1" fmla="*/ 3762531 h 3762531"/>
                <a:gd name="connsiteX2" fmla="*/ 12187003 w 12187003"/>
                <a:gd name="connsiteY2" fmla="*/ 3762531 h 3762531"/>
                <a:gd name="connsiteX3" fmla="*/ 0 w 12187003"/>
                <a:gd name="connsiteY3" fmla="*/ 0 h 376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87003" h="3762531">
                  <a:moveTo>
                    <a:pt x="0" y="0"/>
                  </a:moveTo>
                  <a:lnTo>
                    <a:pt x="0" y="3762531"/>
                  </a:lnTo>
                  <a:lnTo>
                    <a:pt x="12187003" y="37625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61481" y="53908"/>
            <a:ext cx="10856068" cy="5536378"/>
            <a:chOff x="661481" y="53908"/>
            <a:chExt cx="10856068" cy="5536378"/>
          </a:xfrm>
        </p:grpSpPr>
        <p:sp>
          <p:nvSpPr>
            <p:cNvPr id="7" name="Rounded Rectangle 6"/>
            <p:cNvSpPr/>
            <p:nvPr/>
          </p:nvSpPr>
          <p:spPr>
            <a:xfrm>
              <a:off x="661481" y="783954"/>
              <a:ext cx="10856068" cy="4806332"/>
            </a:xfrm>
            <a:prstGeom prst="roundRect">
              <a:avLst/>
            </a:prstGeom>
            <a:noFill/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triped Right Arrow 12"/>
            <p:cNvSpPr/>
            <p:nvPr/>
          </p:nvSpPr>
          <p:spPr>
            <a:xfrm rot="5400000">
              <a:off x="5367439" y="-1043090"/>
              <a:ext cx="1463610" cy="3657606"/>
            </a:xfrm>
            <a:prstGeom prst="stripedRightArrow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ounded Rectangle 3"/>
          <p:cNvSpPr/>
          <p:nvPr/>
        </p:nvSpPr>
        <p:spPr>
          <a:xfrm>
            <a:off x="989351" y="1582896"/>
            <a:ext cx="10197458" cy="452686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163430" y="1790244"/>
            <a:ext cx="9849301" cy="41825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84049" y="1976699"/>
            <a:ext cx="9610929" cy="3618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5520"/>
              </a:lnSpc>
            </a:pP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mgvRweÁvb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n‡jv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mvgvwRK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cÖwZôv‡bi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weÁvb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-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Gwgj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Wz‡L©Bg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|</a:t>
            </a:r>
          </a:p>
          <a:p>
            <a:pPr algn="just">
              <a:lnSpc>
                <a:spcPts val="5520"/>
              </a:lnSpc>
            </a:pP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mgvRweÁvb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n‡jv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mvgvwRK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wµqvKg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© I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mvgvwRK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m¤ú‡K©i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weÁvb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-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g¨v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·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I‡qevi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|</a:t>
            </a:r>
          </a:p>
          <a:p>
            <a:pPr algn="just">
              <a:lnSpc>
                <a:spcPts val="5520"/>
              </a:lnSpc>
            </a:pP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mgvRweÁvbB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GKgvÎ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weÁvb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hv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mgvR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I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mvgvwRK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m¤úK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©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wel‡q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cvV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K‡i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-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g¨vKvBfvi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|</a:t>
            </a:r>
            <a:endParaRPr lang="en-US" sz="3200" dirty="0">
              <a:latin typeface="KarnaphuliMJ" pitchFamily="2" charset="0"/>
              <a:cs typeface="Karnaphuli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29827" y="339548"/>
            <a:ext cx="12457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hmaputraMJ" pitchFamily="2" charset="0"/>
                <a:cs typeface="BrahmaputraMJ" pitchFamily="2" charset="0"/>
              </a:rPr>
              <a:t>DËi</a:t>
            </a:r>
            <a:endParaRPr lang="en-US" sz="4800" b="1" dirty="0">
              <a:solidFill>
                <a:schemeClr val="tx1">
                  <a:lumMod val="95000"/>
                  <a:lumOff val="5000"/>
                </a:schemeClr>
              </a:solidFill>
              <a:latin typeface="BrahmaputraMJ" pitchFamily="2" charset="0"/>
              <a:cs typeface="BrahmaputraMJ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8910" y="104870"/>
            <a:ext cx="12040617" cy="6392477"/>
            <a:chOff x="38910" y="104870"/>
            <a:chExt cx="12040617" cy="6392477"/>
          </a:xfrm>
        </p:grpSpPr>
        <p:sp>
          <p:nvSpPr>
            <p:cNvPr id="9" name="Oval 8"/>
            <p:cNvSpPr/>
            <p:nvPr/>
          </p:nvSpPr>
          <p:spPr>
            <a:xfrm>
              <a:off x="38910" y="1697480"/>
              <a:ext cx="739303" cy="73930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6820" y="3619731"/>
              <a:ext cx="642025" cy="642025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 rot="3600000">
              <a:off x="1005437" y="925716"/>
              <a:ext cx="283254" cy="28325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 rot="3600000">
              <a:off x="670737" y="284752"/>
              <a:ext cx="254107" cy="25410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0451417" y="823269"/>
              <a:ext cx="540838" cy="54083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 rot="3600000">
              <a:off x="11677576" y="1703644"/>
              <a:ext cx="401951" cy="40195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 rot="3600000">
              <a:off x="10932618" y="104870"/>
              <a:ext cx="254107" cy="25410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 rot="3600000">
              <a:off x="11187479" y="5960936"/>
              <a:ext cx="536411" cy="53641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53193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3905</TotalTime>
  <Words>637</Words>
  <Application>Microsoft Office PowerPoint</Application>
  <PresentationFormat>Custom</PresentationFormat>
  <Paragraphs>158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user</cp:lastModifiedBy>
  <cp:revision>704</cp:revision>
  <dcterms:created xsi:type="dcterms:W3CDTF">2015-05-22T04:44:00Z</dcterms:created>
  <dcterms:modified xsi:type="dcterms:W3CDTF">2020-05-16T04:18:44Z</dcterms:modified>
</cp:coreProperties>
</file>