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9" r:id="rId2"/>
    <p:sldId id="292" r:id="rId3"/>
    <p:sldId id="259" r:id="rId4"/>
    <p:sldId id="278" r:id="rId5"/>
    <p:sldId id="293" r:id="rId6"/>
    <p:sldId id="262" r:id="rId7"/>
    <p:sldId id="281" r:id="rId8"/>
    <p:sldId id="279" r:id="rId9"/>
    <p:sldId id="282" r:id="rId10"/>
    <p:sldId id="298" r:id="rId11"/>
    <p:sldId id="285" r:id="rId12"/>
    <p:sldId id="286" r:id="rId13"/>
    <p:sldId id="294" r:id="rId14"/>
    <p:sldId id="290" r:id="rId15"/>
    <p:sldId id="29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3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2796-4F88-4493-B49D-73D444C1E8DC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7FDD-C662-4250-BBB8-6BAC90523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CA3-B200-47D9-A55A-6070B06DEB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92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7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99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7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46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46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8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4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5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20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2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2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852" y="65510"/>
            <a:ext cx="5380552" cy="4035414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0" y="2098623"/>
            <a:ext cx="12187003" cy="4759380"/>
            <a:chOff x="0" y="2765685"/>
            <a:chExt cx="12187003" cy="4332158"/>
          </a:xfrm>
        </p:grpSpPr>
        <p:sp>
          <p:nvSpPr>
            <p:cNvPr id="23" name="Freeform 22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71778" y="513024"/>
            <a:ext cx="2801566" cy="3173742"/>
            <a:chOff x="1354117" y="548128"/>
            <a:chExt cx="2801566" cy="3173742"/>
          </a:xfrm>
        </p:grpSpPr>
        <p:sp>
          <p:nvSpPr>
            <p:cNvPr id="5" name="Oval 4"/>
            <p:cNvSpPr/>
            <p:nvPr/>
          </p:nvSpPr>
          <p:spPr>
            <a:xfrm>
              <a:off x="1354117" y="548128"/>
              <a:ext cx="2801566" cy="28015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5285" y="567160"/>
              <a:ext cx="2061783" cy="315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¯^v</a:t>
              </a:r>
              <a:endParaRPr lang="en-US" sz="19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38916" y="3945323"/>
            <a:ext cx="1599000" cy="2242706"/>
            <a:chOff x="8538916" y="3945323"/>
            <a:chExt cx="1599000" cy="2242706"/>
          </a:xfrm>
        </p:grpSpPr>
        <p:sp>
          <p:nvSpPr>
            <p:cNvPr id="11" name="Oval 10"/>
            <p:cNvSpPr/>
            <p:nvPr/>
          </p:nvSpPr>
          <p:spPr>
            <a:xfrm>
              <a:off x="8538916" y="4180439"/>
              <a:ext cx="1599000" cy="1599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858524" y="3945323"/>
              <a:ext cx="1031167" cy="224270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35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g</a:t>
              </a:r>
              <a:endParaRPr lang="en-US" sz="135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15926" y="3140766"/>
            <a:ext cx="1799408" cy="2277547"/>
            <a:chOff x="5958122" y="3021498"/>
            <a:chExt cx="1799408" cy="2277547"/>
          </a:xfrm>
        </p:grpSpPr>
        <p:sp>
          <p:nvSpPr>
            <p:cNvPr id="8" name="Oval 7"/>
            <p:cNvSpPr/>
            <p:nvPr/>
          </p:nvSpPr>
          <p:spPr>
            <a:xfrm>
              <a:off x="5958122" y="3129499"/>
              <a:ext cx="1799408" cy="179940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05178" y="3021498"/>
              <a:ext cx="1223412" cy="227754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40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Z</a:t>
              </a:r>
              <a:endParaRPr lang="en-US" sz="1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65923" y="2103280"/>
            <a:ext cx="1887166" cy="2646878"/>
            <a:chOff x="3965923" y="2103280"/>
            <a:chExt cx="1887166" cy="2646878"/>
          </a:xfrm>
        </p:grpSpPr>
        <p:sp>
          <p:nvSpPr>
            <p:cNvPr id="14" name="Oval 13"/>
            <p:cNvSpPr/>
            <p:nvPr/>
          </p:nvSpPr>
          <p:spPr>
            <a:xfrm>
              <a:off x="3965923" y="2355218"/>
              <a:ext cx="1887166" cy="188716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14568" y="2103280"/>
              <a:ext cx="1217000" cy="264687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66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M</a:t>
              </a:r>
              <a:endParaRPr lang="en-US" sz="1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" y="0"/>
            <a:ext cx="7023370" cy="6858003"/>
            <a:chOff x="0" y="0"/>
            <a:chExt cx="7334655" cy="6858003"/>
          </a:xfrm>
        </p:grpSpPr>
        <p:sp>
          <p:nvSpPr>
            <p:cNvPr id="30" name="Freeform 29"/>
            <p:cNvSpPr/>
            <p:nvPr/>
          </p:nvSpPr>
          <p:spPr>
            <a:xfrm>
              <a:off x="0" y="0"/>
              <a:ext cx="7334655" cy="6858003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3264953 w 12187003"/>
                <a:gd name="connsiteY3" fmla="*/ 0 h 4332158"/>
                <a:gd name="connsiteX4" fmla="*/ 0 w 12187003"/>
                <a:gd name="connsiteY4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32649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7334655" cy="6858003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3264953 w 12187003"/>
                <a:gd name="connsiteY3" fmla="*/ 0 h 4332158"/>
                <a:gd name="connsiteX4" fmla="*/ 0 w 12187003"/>
                <a:gd name="connsiteY4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2068881 w 12187003"/>
                <a:gd name="connsiteY3" fmla="*/ 0 h 4332158"/>
                <a:gd name="connsiteX4" fmla="*/ 0 w 12187003"/>
                <a:gd name="connsiteY4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20688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13300" y="3444796"/>
            <a:ext cx="254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400" b="1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Rvovq</a:t>
            </a:r>
            <a:r>
              <a:rPr lang="en-US" sz="4400" b="1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4400" b="1" dirty="0">
              <a:solidFill>
                <a:schemeClr val="bg1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03240" y="4198174"/>
            <a:ext cx="48582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7660" y="4382839"/>
            <a:ext cx="39004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c×wZi</a:t>
            </a:r>
            <a:endParaRPr lang="en-US" sz="40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Íimg~n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4">
                  <a:lumMod val="20000"/>
                  <a:lumOff val="8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119144" y="439013"/>
            <a:ext cx="6754801" cy="5995906"/>
            <a:chOff x="5119144" y="439013"/>
            <a:chExt cx="6754801" cy="5995906"/>
          </a:xfrm>
        </p:grpSpPr>
        <p:grpSp>
          <p:nvGrpSpPr>
            <p:cNvPr id="34" name="Group 33"/>
            <p:cNvGrpSpPr/>
            <p:nvPr/>
          </p:nvGrpSpPr>
          <p:grpSpPr>
            <a:xfrm>
              <a:off x="5119144" y="439013"/>
              <a:ext cx="6754801" cy="5995906"/>
              <a:chOff x="5119144" y="439013"/>
              <a:chExt cx="6754801" cy="5995906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08969" y="577483"/>
                <a:ext cx="4903625" cy="5452459"/>
                <a:chOff x="6108969" y="577483"/>
                <a:chExt cx="4903625" cy="5452459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6108969" y="3394628"/>
                  <a:ext cx="4903625" cy="87873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 rot="7365866" flipV="1">
                  <a:off x="6610251" y="3576813"/>
                  <a:ext cx="4794303" cy="11195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 rot="3335443" flipV="1">
                  <a:off x="6265715" y="3232581"/>
                  <a:ext cx="5402942" cy="927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119144" y="439013"/>
                <a:ext cx="6595777" cy="5995906"/>
                <a:chOff x="5119144" y="439013"/>
                <a:chExt cx="6595777" cy="5995906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8219449" y="2554991"/>
                  <a:ext cx="1770434" cy="1770434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490880" y="983341"/>
                  <a:ext cx="1520756" cy="152075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6886338" y="439013"/>
                  <a:ext cx="1520756" cy="1520756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6886338" y="4914163"/>
                  <a:ext cx="1520756" cy="1520756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9490880" y="4378719"/>
                  <a:ext cx="1520756" cy="1520756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5119144" y="2679830"/>
                  <a:ext cx="1520756" cy="152075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0194165" y="2679830"/>
                  <a:ext cx="1520756" cy="1520756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5147764" y="648369"/>
                <a:ext cx="6726181" cy="5603685"/>
                <a:chOff x="5624843" y="350195"/>
                <a:chExt cx="6726181" cy="5603685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7567276" y="350195"/>
                  <a:ext cx="1089497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mgm¨v</a:t>
                  </a:r>
                  <a:endParaRPr lang="en-US" sz="32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wbe©vPb</a:t>
                  </a:r>
                  <a:endParaRPr lang="en-US" sz="32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9918128" y="997435"/>
                  <a:ext cx="1618876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ch</a:t>
                  </a:r>
                  <a:r>
                    <a:rPr lang="en-US" sz="2800" b="1" dirty="0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©‡</a:t>
                  </a:r>
                  <a:r>
                    <a:rPr lang="en-US" sz="28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eÿY</a:t>
                  </a:r>
                  <a:r>
                    <a:rPr lang="en-US" sz="2800" b="1" dirty="0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 I Z_¨ </a:t>
                  </a:r>
                  <a:r>
                    <a:rPr lang="en-US" sz="28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msMÖn</a:t>
                  </a:r>
                  <a:endParaRPr lang="en-US" sz="28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0245898" y="4308226"/>
                  <a:ext cx="965438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Kíbv</a:t>
                  </a:r>
                  <a:endParaRPr lang="en-US" sz="32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cÖYqb</a:t>
                  </a:r>
                  <a:r>
                    <a:rPr lang="en-US" sz="3200" b="1" dirty="0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                                                                                   </a:t>
                  </a:r>
                  <a:endParaRPr lang="en-US" sz="32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522159" y="4876662"/>
                  <a:ext cx="1204396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h_v_©Zv</a:t>
                  </a:r>
                  <a:endParaRPr lang="en-US" sz="32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  <a:p>
                  <a:pPr algn="ctr"/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hvPvB</a:t>
                  </a:r>
                  <a:endParaRPr lang="en-US" sz="32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624843" y="2858381"/>
                  <a:ext cx="155163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fwel¨ØvYx</a:t>
                  </a:r>
                  <a:endParaRPr lang="en-US" sz="32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0713537" y="2878681"/>
                  <a:ext cx="163748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†</a:t>
                  </a:r>
                  <a:r>
                    <a:rPr lang="en-US" sz="2800" b="1" dirty="0" err="1" smtClean="0">
                      <a:solidFill>
                        <a:schemeClr val="bg1"/>
                      </a:solidFill>
                      <a:latin typeface="SutonnyMJ" pitchFamily="2" charset="0"/>
                      <a:cs typeface="SutonnyMJ" pitchFamily="2" charset="0"/>
                    </a:rPr>
                    <a:t>kYxweb¨vm</a:t>
                  </a:r>
                  <a:endParaRPr lang="en-US" sz="2800" b="1" dirty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endParaRPr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8589103" y="2484500"/>
              <a:ext cx="102944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dirty="0" smtClean="0">
                  <a:solidFill>
                    <a:schemeClr val="bg1"/>
                  </a:solidFill>
                  <a:latin typeface="Arial Rounded MT Bold" pitchFamily="34" charset="0"/>
                </a:rPr>
                <a:t>?</a:t>
              </a:r>
              <a:endParaRPr lang="en-US" sz="115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2440" y="914400"/>
            <a:ext cx="11216640" cy="5628640"/>
            <a:chOff x="472440" y="914400"/>
            <a:chExt cx="11216640" cy="5628640"/>
          </a:xfrm>
        </p:grpSpPr>
        <p:sp>
          <p:nvSpPr>
            <p:cNvPr id="7" name="Rectangle 6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8" name="Half Frame 7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Half Frame 10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14" name="Half Frame 13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Half Frame 14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" name="Isosceles Triangle 9"/>
          <p:cNvSpPr/>
          <p:nvPr/>
        </p:nvSpPr>
        <p:spPr>
          <a:xfrm rot="10800000">
            <a:off x="2926080" y="-1"/>
            <a:ext cx="6299201" cy="165218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>
            <a:off x="3441765" y="-1"/>
            <a:ext cx="5267831" cy="1568405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9040" y="424417"/>
            <a:ext cx="19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OMJ" pitchFamily="2" charset="0"/>
              </a:rPr>
              <a:t>mgvavb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205" y="1316911"/>
            <a:ext cx="1070864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Íimg~n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-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9755" y="1985080"/>
            <a:ext cx="478186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22480" y="2090654"/>
            <a:ext cx="10512352" cy="427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welq‡K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Z_¨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wbweofv‡e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Z_¨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Z‡_¨i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kÖYxweb¨vm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msM„nxZ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Z_¨vewj‡K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kªwYweb¨vm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Kíbv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Kíbv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cÖYq‡bi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mZ¨Zv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h_v_©Zv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Z_¨vewj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mgw_©Z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fwel¨ØvYx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avcwU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fwl¨ØvYx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6319" y="233463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86319" y="3362514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6319" y="443253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6319" y="493836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86319" y="598893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8212" y="544743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0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5" grpId="0"/>
      <p:bldP spid="6" grpId="0"/>
      <p:bldP spid="25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-19455" y="0"/>
            <a:ext cx="8219075" cy="6867728"/>
            <a:chOff x="-19455" y="0"/>
            <a:chExt cx="8219075" cy="6867728"/>
          </a:xfrm>
        </p:grpSpPr>
        <p:sp>
          <p:nvSpPr>
            <p:cNvPr id="9" name="Freeform 8"/>
            <p:cNvSpPr/>
            <p:nvPr/>
          </p:nvSpPr>
          <p:spPr>
            <a:xfrm>
              <a:off x="-19455" y="1"/>
              <a:ext cx="8171234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71586" y="0"/>
              <a:ext cx="542803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91553" y="709318"/>
            <a:ext cx="226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flipV="1">
            <a:off x="496483" y="1453300"/>
            <a:ext cx="4192249" cy="64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36523" y="1723868"/>
            <a:ext cx="4252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mgvRweÁv‡b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e¨eüZ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c×wZ¸wj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4357150" y="779273"/>
            <a:ext cx="7513411" cy="5218110"/>
            <a:chOff x="4454425" y="934913"/>
            <a:chExt cx="7513411" cy="521811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grpSp>
          <p:nvGrpSpPr>
            <p:cNvPr id="43" name="Group 42"/>
            <p:cNvGrpSpPr/>
            <p:nvPr/>
          </p:nvGrpSpPr>
          <p:grpSpPr>
            <a:xfrm>
              <a:off x="5233481" y="1136744"/>
              <a:ext cx="5779114" cy="4794303"/>
              <a:chOff x="5233481" y="1136744"/>
              <a:chExt cx="5779114" cy="4794303"/>
            </a:xfrm>
          </p:grpSpPr>
          <p:sp>
            <p:nvSpPr>
              <p:cNvPr id="32" name="Rectangle 31"/>
              <p:cNvSpPr/>
              <p:nvPr/>
            </p:nvSpPr>
            <p:spPr>
              <a:xfrm rot="14101342" flipH="1" flipV="1">
                <a:off x="6659740" y="3477918"/>
                <a:ext cx="4794303" cy="111955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 flipV="1">
                <a:off x="5233481" y="3485602"/>
                <a:ext cx="5779114" cy="113631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7052273" flipV="1">
                <a:off x="6679195" y="3477918"/>
                <a:ext cx="4794303" cy="111955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454425" y="2658751"/>
              <a:ext cx="7513411" cy="1770434"/>
              <a:chOff x="4454425" y="2658751"/>
              <a:chExt cx="7513411" cy="1770434"/>
            </a:xfrm>
          </p:grpSpPr>
          <p:sp>
            <p:nvSpPr>
              <p:cNvPr id="21" name="Oval 4"/>
              <p:cNvSpPr/>
              <p:nvPr/>
            </p:nvSpPr>
            <p:spPr>
              <a:xfrm>
                <a:off x="8212750" y="2658751"/>
                <a:ext cx="1770434" cy="1770434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228099" y="2777105"/>
                <a:ext cx="1520756" cy="152075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447080" y="2770620"/>
                <a:ext cx="1520756" cy="152075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454425" y="2793318"/>
                <a:ext cx="1520756" cy="1520756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375784" y="934913"/>
              <a:ext cx="3444366" cy="5218110"/>
              <a:chOff x="7353264" y="934913"/>
              <a:chExt cx="3444366" cy="521811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9276874" y="934913"/>
                <a:ext cx="1520756" cy="152075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353264" y="4632267"/>
                <a:ext cx="1520756" cy="152075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142323" y="1037474"/>
              <a:ext cx="3911288" cy="5012989"/>
              <a:chOff x="7139258" y="1037474"/>
              <a:chExt cx="3911288" cy="5012989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7139258" y="1037474"/>
                <a:ext cx="1520756" cy="152075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529790" y="4529707"/>
                <a:ext cx="1520756" cy="152075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327545" y="1191571"/>
            <a:ext cx="7533716" cy="4593838"/>
            <a:chOff x="4424820" y="1347211"/>
            <a:chExt cx="7533716" cy="4593838"/>
          </a:xfrm>
        </p:grpSpPr>
        <p:sp>
          <p:nvSpPr>
            <p:cNvPr id="16" name="TextBox 15"/>
            <p:cNvSpPr txBox="1"/>
            <p:nvPr/>
          </p:nvSpPr>
          <p:spPr>
            <a:xfrm>
              <a:off x="6172559" y="3040091"/>
              <a:ext cx="16188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HwZnvwmK</a:t>
              </a:r>
              <a:endParaRPr lang="en-US" sz="3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3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c×wZ</a:t>
              </a:r>
              <a:endParaRPr lang="en-US" sz="3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66962" y="2835970"/>
              <a:ext cx="149157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cÖZ¨ÿ</a:t>
              </a:r>
              <a:endPara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AskMÖnY</a:t>
              </a:r>
              <a:r>
                <a:rPr lang="en-US" sz="28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</a:t>
              </a: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ch</a:t>
              </a:r>
              <a:r>
                <a:rPr lang="en-US" sz="28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©‡</a:t>
              </a:r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eÿY</a:t>
              </a:r>
              <a:r>
                <a:rPr lang="en-US" sz="28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                                                                                  </a:t>
              </a:r>
              <a:endParaRPr lang="en-US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71548" y="4766271"/>
              <a:ext cx="12043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Rwic</a:t>
              </a:r>
              <a:r>
                <a:rPr lang="en-US" sz="32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c×wZ</a:t>
              </a:r>
              <a:endParaRPr lang="en-US" sz="32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32204" y="1347211"/>
              <a:ext cx="15516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Zzjbvg~jK</a:t>
              </a:r>
              <a:r>
                <a:rPr lang="en-US" sz="3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c×wZ</a:t>
              </a:r>
              <a:endParaRPr lang="en-US" sz="3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22055" y="1386965"/>
              <a:ext cx="145619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†Km ÷</a:t>
              </a:r>
              <a:r>
                <a:rPr lang="en-US" sz="3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vwW</a:t>
              </a:r>
              <a:endParaRPr lang="en-US" sz="3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87967" y="3266857"/>
              <a:ext cx="1712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Arial Black" pitchFamily="34" charset="0"/>
                </a:rPr>
                <a:t>Method</a:t>
              </a:r>
              <a:endParaRPr 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490299" y="4863831"/>
              <a:ext cx="12645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b„ZvwË¡K</a:t>
              </a:r>
              <a:r>
                <a:rPr lang="en-US" sz="32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c×wZ</a:t>
              </a:r>
              <a:endParaRPr lang="en-US" sz="32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24820" y="2989858"/>
              <a:ext cx="15479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vk©wbK</a:t>
              </a:r>
              <a:r>
                <a:rPr lang="en-US" sz="32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c×wZ</a:t>
              </a:r>
              <a:endParaRPr lang="en-US" sz="32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464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8494228" y="1499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4" y="1499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817122" y="107004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3929981" y="7"/>
            <a:ext cx="4338536" cy="132296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3164" y="288596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KarnaphuliMJ" pitchFamily="2" charset="0"/>
                <a:cs typeface="KarnaphuliMJ" pitchFamily="2" charset="0"/>
              </a:rPr>
              <a:t>DËi</a:t>
            </a:r>
            <a:endParaRPr lang="en-US" sz="4800" b="1" dirty="0">
              <a:solidFill>
                <a:schemeClr val="bg1"/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684" y="1264612"/>
            <a:ext cx="99990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vk©wbK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`©„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wó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 G‡K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mg¨Kfv‡e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Dcjwä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AZxZ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ixwZbxwZ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cÖwZôvbmg~n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†Km ÷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vwW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GKK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- e¨w³,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Mvôx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m¤úª`v‡qi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me©vZ¥K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Abya¨vb‡K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†Km ÷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vwW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AskMÖnY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xN©w`b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Rb‡Mvôxi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AvPvi-AvPiY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ixwZbxwZ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Rb‡Mvôx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© Z_¨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msMÖ‡ni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Zzjbvg~jK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AZxZ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eZ©gv‡bi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Zzjbvg~jK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240"/>
              </a:lnSpc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b„ZvwË¡K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M‡elK‡K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M‡elYvaxb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RxebhvÎv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wg‡k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Mfxi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`„©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wói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‡_ Z_¨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680936" y="703121"/>
            <a:ext cx="11362222" cy="5872780"/>
            <a:chOff x="680936" y="703121"/>
            <a:chExt cx="11362222" cy="5872780"/>
          </a:xfrm>
        </p:grpSpPr>
        <p:grpSp>
          <p:nvGrpSpPr>
            <p:cNvPr id="42" name="Group 41"/>
            <p:cNvGrpSpPr/>
            <p:nvPr/>
          </p:nvGrpSpPr>
          <p:grpSpPr>
            <a:xfrm>
              <a:off x="680936" y="3193400"/>
              <a:ext cx="1634247" cy="3382501"/>
              <a:chOff x="680936" y="3193400"/>
              <a:chExt cx="1634247" cy="338250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225685" y="5486403"/>
                <a:ext cx="1089498" cy="1089498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80936" y="4786010"/>
                <a:ext cx="739303" cy="73930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3600000">
                <a:off x="1881185" y="4305792"/>
                <a:ext cx="401951" cy="40195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3600000">
                <a:off x="1282781" y="3193400"/>
                <a:ext cx="254107" cy="25410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9941669" y="703121"/>
              <a:ext cx="1608305" cy="4900016"/>
              <a:chOff x="9941669" y="839306"/>
              <a:chExt cx="1608305" cy="490001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0460476" y="4649824"/>
                <a:ext cx="1089498" cy="108949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9941669" y="3093397"/>
                <a:ext cx="739303" cy="73930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3600000">
                <a:off x="11122462" y="2224073"/>
                <a:ext cx="401951" cy="40195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3600000">
                <a:off x="10854798" y="839306"/>
                <a:ext cx="254107" cy="25410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38870" y="2706622"/>
              <a:ext cx="11304288" cy="3459768"/>
              <a:chOff x="738870" y="2706622"/>
              <a:chExt cx="11304288" cy="3459768"/>
            </a:xfrm>
          </p:grpSpPr>
          <p:sp>
            <p:nvSpPr>
              <p:cNvPr id="45" name="Rectangle 44"/>
              <p:cNvSpPr/>
              <p:nvPr/>
            </p:nvSpPr>
            <p:spPr>
              <a:xfrm rot="822344">
                <a:off x="8163170" y="3546160"/>
                <a:ext cx="2190023" cy="797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5540"/>
                  </a:lnSpc>
                </a:pPr>
                <a:r>
                  <a:rPr lang="en-US" sz="2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Met </a:t>
                </a:r>
                <a:r>
                  <a:rPr lang="en-US" sz="28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2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Thought</a:t>
                </a:r>
                <a:endParaRPr lang="en-US" sz="240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20592456">
                <a:off x="1633219" y="4551969"/>
                <a:ext cx="2457052" cy="797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540"/>
                  </a:lnSpc>
                </a:pPr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Meta </a:t>
                </a:r>
                <a:r>
                  <a:rPr lang="en-US" sz="32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Thod</a:t>
                </a:r>
                <a:endParaRPr lang="en-US" sz="28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1183920">
                <a:off x="738870" y="2706622"/>
                <a:ext cx="2140330" cy="797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5540"/>
                  </a:lnSpc>
                </a:pPr>
                <a:r>
                  <a:rPr lang="en-US" sz="28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Met </a:t>
                </a:r>
                <a:r>
                  <a:rPr lang="en-US" sz="3200" dirty="0" smtClean="0">
                    <a:solidFill>
                      <a:schemeClr val="bg2">
                        <a:lumMod val="9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2800" dirty="0" smtClean="0">
                    <a:solidFill>
                      <a:schemeClr val="bg2">
                        <a:lumMod val="9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Athod</a:t>
                </a:r>
                <a:endParaRPr lang="en-US" sz="2800" dirty="0" smtClean="0">
                  <a:solidFill>
                    <a:schemeClr val="bg2">
                      <a:lumMod val="9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 rot="20416889">
                <a:off x="9357807" y="5368736"/>
                <a:ext cx="2685351" cy="797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5540"/>
                  </a:lnSpc>
                </a:pPr>
                <a:r>
                  <a:rPr lang="en-US" sz="32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Meta </a:t>
                </a:r>
                <a:r>
                  <a:rPr lang="en-US" sz="36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32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Logos</a:t>
                </a:r>
                <a:endParaRPr lang="en-US" sz="32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3644630" y="0"/>
            <a:ext cx="480546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0" y="0"/>
            <a:ext cx="447472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3379" y="1677627"/>
            <a:ext cx="8287966" cy="94884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180462" y="381000"/>
            <a:ext cx="3733800" cy="923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63564" y="272374"/>
            <a:ext cx="262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hialkhanMJ" pitchFamily="2" charset="0"/>
                <a:cs typeface="ArhialkhanMJ" pitchFamily="2" charset="0"/>
              </a:rPr>
              <a:t>g~j¨vqb</a:t>
            </a:r>
            <a:endParaRPr lang="en-US" sz="60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7039" y="1813809"/>
            <a:ext cx="833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Bs‡iwR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`Method`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kãwU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‡h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kã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†_‡K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G‡m‡Q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-</a:t>
            </a:r>
            <a:endParaRPr lang="en-US" sz="4000" dirty="0"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68623" y="4749509"/>
            <a:ext cx="314794" cy="314794"/>
          </a:xfrm>
          <a:prstGeom prst="ellipse">
            <a:avLst/>
          </a:prstGeom>
          <a:solidFill>
            <a:schemeClr val="bg2">
              <a:lumMod val="1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68623" y="3374620"/>
            <a:ext cx="314794" cy="2404335"/>
            <a:chOff x="1848744" y="2790970"/>
            <a:chExt cx="314794" cy="2404335"/>
          </a:xfrm>
        </p:grpSpPr>
        <p:sp>
          <p:nvSpPr>
            <p:cNvPr id="14" name="Oval 13"/>
            <p:cNvSpPr/>
            <p:nvPr/>
          </p:nvSpPr>
          <p:spPr>
            <a:xfrm>
              <a:off x="1848744" y="346357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48744" y="416901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48744" y="4880511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48744" y="2790970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37887" y="3095933"/>
            <a:ext cx="974360" cy="3496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K.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L.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M.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N.</a:t>
            </a:r>
          </a:p>
          <a:p>
            <a:pPr>
              <a:lnSpc>
                <a:spcPts val="5540"/>
              </a:lnSpc>
            </a:pP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42327" y="3109596"/>
            <a:ext cx="2375989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Athod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Thought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Logos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Thod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17169" y="3171208"/>
            <a:ext cx="3462728" cy="2821022"/>
            <a:chOff x="4479828" y="3171208"/>
            <a:chExt cx="3135068" cy="2821022"/>
          </a:xfrm>
        </p:grpSpPr>
        <p:sp>
          <p:nvSpPr>
            <p:cNvPr id="27" name="Rectangle 26"/>
            <p:cNvSpPr/>
            <p:nvPr/>
          </p:nvSpPr>
          <p:spPr>
            <a:xfrm>
              <a:off x="4482590" y="3171208"/>
              <a:ext cx="3132305" cy="2821022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479828" y="3864789"/>
              <a:ext cx="3135068" cy="1436452"/>
              <a:chOff x="4024008" y="3281139"/>
              <a:chExt cx="3680298" cy="143645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8" name="Rectangle 27"/>
              <p:cNvSpPr/>
              <p:nvPr/>
            </p:nvSpPr>
            <p:spPr>
              <a:xfrm>
                <a:off x="4027251" y="3281139"/>
                <a:ext cx="3677055" cy="457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flipV="1">
                <a:off x="4024008" y="3988341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flipV="1">
                <a:off x="4024008" y="4669277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6357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6" grpId="0" animBg="1"/>
      <p:bldP spid="3" grpId="0" animBg="1"/>
      <p:bldP spid="12" grpId="0"/>
      <p:bldP spid="13" grpId="0"/>
      <p:bldP spid="11" grpId="0" animBg="1"/>
      <p:bldP spid="18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0" y="3695796"/>
            <a:ext cx="12187003" cy="3162206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  <a:gd name="connsiteX0" fmla="*/ 0 w 12187003"/>
              <a:gd name="connsiteY0" fmla="*/ 0 h 5030317"/>
              <a:gd name="connsiteX1" fmla="*/ 0 w 12187003"/>
              <a:gd name="connsiteY1" fmla="*/ 5030317 h 5030317"/>
              <a:gd name="connsiteX2" fmla="*/ 12187003 w 12187003"/>
              <a:gd name="connsiteY2" fmla="*/ 5030317 h 5030317"/>
              <a:gd name="connsiteX3" fmla="*/ 0 w 12187003"/>
              <a:gd name="connsiteY3" fmla="*/ 0 h 503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5030317">
                <a:moveTo>
                  <a:pt x="0" y="0"/>
                </a:moveTo>
                <a:lnTo>
                  <a:pt x="0" y="5030317"/>
                </a:lnTo>
                <a:lnTo>
                  <a:pt x="12187003" y="50303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6200000" flipH="1">
            <a:off x="6427855" y="1093855"/>
            <a:ext cx="6857998" cy="4670291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251066"/>
              <a:gd name="connsiteX1" fmla="*/ 0 w 12187003"/>
              <a:gd name="connsiteY1" fmla="*/ 4251066 h 4251066"/>
              <a:gd name="connsiteX2" fmla="*/ 12187003 w 12187003"/>
              <a:gd name="connsiteY2" fmla="*/ 4251066 h 4251066"/>
              <a:gd name="connsiteX3" fmla="*/ 0 w 12187003"/>
              <a:gd name="connsiteY3" fmla="*/ 0 h 4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251066">
                <a:moveTo>
                  <a:pt x="0" y="0"/>
                </a:moveTo>
                <a:lnTo>
                  <a:pt x="0" y="4251066"/>
                </a:lnTo>
                <a:lnTo>
                  <a:pt x="12187003" y="42510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6200000" flipH="1">
            <a:off x="6696212" y="1362212"/>
            <a:ext cx="6857998" cy="413357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3762531">
                <a:moveTo>
                  <a:pt x="0" y="0"/>
                </a:moveTo>
                <a:lnTo>
                  <a:pt x="0" y="3762531"/>
                </a:lnTo>
                <a:lnTo>
                  <a:pt x="12187003" y="376253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0" y="4134678"/>
            <a:ext cx="12187003" cy="2723323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332158">
                <a:moveTo>
                  <a:pt x="0" y="0"/>
                </a:moveTo>
                <a:lnTo>
                  <a:pt x="0" y="4332158"/>
                </a:lnTo>
                <a:lnTo>
                  <a:pt x="12187003" y="43321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79780" y="1526445"/>
            <a:ext cx="2673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evwoi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921" y="2812408"/>
            <a:ext cx="8532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mgvRweÁv‡bi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ˆ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eÁvwbK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gh©v`vi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hyw³¸wj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D‡jøL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Ki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|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6348" y="2598090"/>
            <a:ext cx="8328991" cy="1053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12452" y="264623"/>
            <a:ext cx="1595336" cy="1322963"/>
            <a:chOff x="1828799" y="603115"/>
            <a:chExt cx="1595336" cy="132296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8" name="Isosceles Triangle 7"/>
            <p:cNvSpPr/>
            <p:nvPr/>
          </p:nvSpPr>
          <p:spPr>
            <a:xfrm>
              <a:off x="1828799" y="603115"/>
              <a:ext cx="1595336" cy="739302"/>
            </a:xfrm>
            <a:prstGeom prst="triangle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2263" y="1381329"/>
              <a:ext cx="1128408" cy="544749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367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3" grpId="0" animBg="1"/>
      <p:bldP spid="22" grpId="0" animBg="1"/>
      <p:bldP spid="2" grpId="0"/>
      <p:bldP spid="3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2926842" y="833160"/>
            <a:ext cx="1145891" cy="818996"/>
          </a:xfrm>
          <a:prstGeom prst="rect">
            <a:avLst/>
          </a:prstGeom>
        </p:spPr>
      </p:pic>
      <p:pic>
        <p:nvPicPr>
          <p:cNvPr id="16" name="Picture 15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8176533" y="810462"/>
            <a:ext cx="1145891" cy="818996"/>
          </a:xfrm>
          <a:prstGeom prst="rect">
            <a:avLst/>
          </a:prstGeom>
        </p:spPr>
      </p:pic>
      <p:pic>
        <p:nvPicPr>
          <p:cNvPr id="15" name="Picture 14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3439313" y="2406774"/>
            <a:ext cx="4425761" cy="316319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878" y="-424627"/>
            <a:ext cx="12192000" cy="68580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2829" y="466926"/>
            <a:ext cx="3171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ab¨ev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583" y="603115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2583" y="1806103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583" y="6280826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5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Salim pic=111==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4" y="0"/>
            <a:ext cx="5878286" cy="68580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265251" y="214004"/>
            <a:ext cx="6306767" cy="6332711"/>
            <a:chOff x="3265251" y="194549"/>
            <a:chExt cx="6306767" cy="6332711"/>
          </a:xfrm>
        </p:grpSpPr>
        <p:sp>
          <p:nvSpPr>
            <p:cNvPr id="20" name="Oval 19"/>
            <p:cNvSpPr/>
            <p:nvPr/>
          </p:nvSpPr>
          <p:spPr>
            <a:xfrm>
              <a:off x="8229599" y="194549"/>
              <a:ext cx="1342419" cy="1342419"/>
            </a:xfrm>
            <a:prstGeom prst="ellipse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5251" y="2405974"/>
              <a:ext cx="1442936" cy="1442936"/>
            </a:xfrm>
            <a:prstGeom prst="ellipse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272391" y="560963"/>
              <a:ext cx="1108952" cy="1108952"/>
            </a:xfrm>
            <a:prstGeom prst="ellipse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61099" y="5710137"/>
              <a:ext cx="817123" cy="817123"/>
            </a:xfrm>
            <a:prstGeom prst="ellipse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8776" y="2665379"/>
              <a:ext cx="1050587" cy="1050587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001" y="2553026"/>
            <a:ext cx="4722505" cy="2738821"/>
          </a:xfrm>
        </p:spPr>
        <p:txBody>
          <a:bodyPr>
            <a:normAutofit/>
          </a:bodyPr>
          <a:lstStyle/>
          <a:p>
            <a:pPr marL="0" lvl="6" indent="0">
              <a:spcBef>
                <a:spcPts val="750"/>
              </a:spcBef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gv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: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Bqvwnqv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mwjg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cÖfvlK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mgvRweÁvb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AvBwWqvj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wWwMÖ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40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1000"/>
              </a:spcBef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ejcyKzi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cywVqv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ivRkvnx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54439" y="2896278"/>
            <a:ext cx="149901" cy="2714282"/>
            <a:chOff x="854439" y="2896278"/>
            <a:chExt cx="149901" cy="2714282"/>
          </a:xfrm>
          <a:solidFill>
            <a:schemeClr val="accent2">
              <a:lumMod val="75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854439" y="2896278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54439" y="3564403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54439" y="4196491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54439" y="4854090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54439" y="5460659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67322" y="1478601"/>
            <a:ext cx="3852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285" y="544751"/>
            <a:ext cx="11575915" cy="58365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84051" y="2412454"/>
            <a:ext cx="6478622" cy="9727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3001" y="5267688"/>
            <a:ext cx="3831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- 01723 518533</a:t>
            </a:r>
          </a:p>
        </p:txBody>
      </p:sp>
    </p:spTree>
    <p:extLst>
      <p:ext uri="{BB962C8B-B14F-4D97-AF65-F5344CB8AC3E}">
        <p14:creationId xmlns:p14="http://schemas.microsoft.com/office/powerpoint/2010/main" xmlns="" val="27374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5" grpId="0" animBg="1"/>
      <p:bldP spid="34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9808" y="797992"/>
            <a:ext cx="10469880" cy="52425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28017" y="369069"/>
            <a:ext cx="11293462" cy="6100406"/>
            <a:chOff x="428017" y="311492"/>
            <a:chExt cx="11293462" cy="610040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428017" y="311492"/>
              <a:ext cx="1723167" cy="1733398"/>
              <a:chOff x="311285" y="291835"/>
              <a:chExt cx="2301517" cy="2315181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9993196" y="306377"/>
              <a:ext cx="1723167" cy="1733398"/>
              <a:chOff x="311285" y="291835"/>
              <a:chExt cx="2301517" cy="231518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16200000">
              <a:off x="433133" y="4683616"/>
              <a:ext cx="1723167" cy="1733398"/>
              <a:chOff x="311285" y="291835"/>
              <a:chExt cx="2301517" cy="231518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10800000">
              <a:off x="9998312" y="4678500"/>
              <a:ext cx="1723167" cy="1733398"/>
              <a:chOff x="311285" y="291835"/>
              <a:chExt cx="2301517" cy="2315181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689043" y="611221"/>
            <a:ext cx="10794459" cy="5599889"/>
            <a:chOff x="689043" y="611221"/>
            <a:chExt cx="10794459" cy="5599889"/>
          </a:xfrm>
          <a:solidFill>
            <a:schemeClr val="tx1">
              <a:lumMod val="65000"/>
              <a:lumOff val="35000"/>
            </a:schemeClr>
          </a:solidFill>
        </p:grpSpPr>
        <p:grpSp>
          <p:nvGrpSpPr>
            <p:cNvPr id="59" name="Group 58"/>
            <p:cNvGrpSpPr/>
            <p:nvPr/>
          </p:nvGrpSpPr>
          <p:grpSpPr>
            <a:xfrm>
              <a:off x="689043" y="611221"/>
              <a:ext cx="311285" cy="5599889"/>
              <a:chOff x="689043" y="603114"/>
              <a:chExt cx="311285" cy="5599889"/>
            </a:xfrm>
            <a:grpFill/>
          </p:grpSpPr>
          <p:sp>
            <p:nvSpPr>
              <p:cNvPr id="57" name="Oval 56"/>
              <p:cNvSpPr/>
              <p:nvPr/>
            </p:nvSpPr>
            <p:spPr>
              <a:xfrm>
                <a:off x="689043" y="603114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89043" y="5891718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1172217" y="611221"/>
              <a:ext cx="311285" cy="5599889"/>
              <a:chOff x="689043" y="603114"/>
              <a:chExt cx="311285" cy="5599889"/>
            </a:xfrm>
            <a:grpFill/>
          </p:grpSpPr>
          <p:sp>
            <p:nvSpPr>
              <p:cNvPr id="61" name="Oval 60"/>
              <p:cNvSpPr/>
              <p:nvPr/>
            </p:nvSpPr>
            <p:spPr>
              <a:xfrm>
                <a:off x="689043" y="603114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9043" y="5891718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869481" y="214005"/>
            <a:ext cx="6410534" cy="6410535"/>
            <a:chOff x="2869481" y="214005"/>
            <a:chExt cx="6410534" cy="6410535"/>
          </a:xfrm>
        </p:grpSpPr>
        <p:sp>
          <p:nvSpPr>
            <p:cNvPr id="53" name="Oval 52"/>
            <p:cNvSpPr/>
            <p:nvPr/>
          </p:nvSpPr>
          <p:spPr>
            <a:xfrm>
              <a:off x="2869481" y="214005"/>
              <a:ext cx="6410534" cy="641053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97555" y="335928"/>
              <a:ext cx="6166687" cy="6166688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96738" y="3976980"/>
            <a:ext cx="633756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welq</a:t>
            </a:r>
            <a:r>
              <a:rPr lang="en-US" sz="5400" b="1" dirty="0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 : </a:t>
            </a:r>
            <a:r>
              <a:rPr lang="en-US" sz="5400" b="1" dirty="0" err="1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mgvRweÁvb</a:t>
            </a:r>
            <a:endParaRPr lang="en-US" sz="5400" b="1" dirty="0" smtClean="0">
              <a:solidFill>
                <a:srgbClr val="00B050"/>
              </a:solidFill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wØZxq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439698" y="1820997"/>
            <a:ext cx="9494195" cy="4456591"/>
            <a:chOff x="1439698" y="1820997"/>
            <a:chExt cx="9494195" cy="4456591"/>
          </a:xfrm>
        </p:grpSpPr>
        <p:sp>
          <p:nvSpPr>
            <p:cNvPr id="43" name="Oval 42"/>
            <p:cNvSpPr/>
            <p:nvPr/>
          </p:nvSpPr>
          <p:spPr>
            <a:xfrm>
              <a:off x="1439698" y="4065961"/>
              <a:ext cx="1050584" cy="1050584"/>
            </a:xfrm>
            <a:prstGeom prst="ellipse">
              <a:avLst/>
            </a:prstGeom>
            <a:noFill/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9831503" y="1820997"/>
              <a:ext cx="1102390" cy="1097302"/>
            </a:xfrm>
            <a:prstGeom prst="ellipse">
              <a:avLst/>
            </a:prstGeom>
            <a:noFill/>
            <a:ln w="762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447868" y="2138298"/>
              <a:ext cx="687659" cy="687659"/>
            </a:xfrm>
            <a:prstGeom prst="ellipse">
              <a:avLst/>
            </a:prstGeom>
            <a:noFill/>
            <a:ln w="762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951537" y="2529539"/>
              <a:ext cx="761999" cy="761999"/>
            </a:xfrm>
            <a:prstGeom prst="ellipse">
              <a:avLst/>
            </a:prstGeom>
            <a:noFill/>
            <a:ln w="571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409787" y="3840704"/>
              <a:ext cx="916877" cy="912645"/>
            </a:xfrm>
            <a:prstGeom prst="ellipse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12927" y="5800559"/>
              <a:ext cx="477029" cy="477029"/>
            </a:xfrm>
            <a:prstGeom prst="ellipse">
              <a:avLst/>
            </a:prstGeom>
            <a:noFill/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 rot="2700000">
            <a:off x="5850274" y="3123586"/>
            <a:ext cx="438821" cy="438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228" y="2667375"/>
            <a:ext cx="2542971" cy="10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169808" y="1343385"/>
            <a:ext cx="379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b="1" dirty="0" err="1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cwiwPwZ</a:t>
            </a:r>
            <a:endParaRPr lang="en-US" sz="7200" b="1" dirty="0">
              <a:solidFill>
                <a:schemeClr val="accent5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601493" y="2587555"/>
            <a:ext cx="4435812" cy="1436451"/>
            <a:chOff x="426398" y="2782105"/>
            <a:chExt cx="4435812" cy="1436451"/>
          </a:xfrm>
        </p:grpSpPr>
        <p:sp>
          <p:nvSpPr>
            <p:cNvPr id="17" name="TextBox 16"/>
            <p:cNvSpPr txBox="1"/>
            <p:nvPr/>
          </p:nvSpPr>
          <p:spPr>
            <a:xfrm>
              <a:off x="537454" y="3035012"/>
              <a:ext cx="42137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cvV</a:t>
              </a:r>
              <a:r>
                <a:rPr lang="en-US" sz="5400" b="1" dirty="0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NvlYvi</a:t>
              </a:r>
              <a:r>
                <a:rPr lang="en-US" sz="5400" b="1" dirty="0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bgybv</a:t>
              </a:r>
              <a:endParaRPr lang="en-US" sz="54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6398" y="2782105"/>
              <a:ext cx="4435812" cy="1361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6398" y="4082369"/>
              <a:ext cx="4435812" cy="1361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-3312" y="6117993"/>
            <a:ext cx="12192000" cy="754997"/>
            <a:chOff x="-3312" y="6117993"/>
            <a:chExt cx="12192000" cy="754997"/>
          </a:xfrm>
        </p:grpSpPr>
        <p:sp>
          <p:nvSpPr>
            <p:cNvPr id="33" name="Rectangle 32"/>
            <p:cNvSpPr/>
            <p:nvPr/>
          </p:nvSpPr>
          <p:spPr>
            <a:xfrm>
              <a:off x="-3312" y="6221237"/>
              <a:ext cx="12192000" cy="6517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-3312" y="6303519"/>
              <a:ext cx="12192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-3312" y="6117993"/>
              <a:ext cx="12192000" cy="158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801570" y="2684841"/>
            <a:ext cx="218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Forte" pitchFamily="66" charset="0"/>
              </a:rPr>
              <a:t>Science</a:t>
            </a:r>
            <a:endParaRPr lang="en-US" sz="5400" dirty="0">
              <a:solidFill>
                <a:srgbClr val="0070C0"/>
              </a:solidFill>
              <a:latin typeface="Forte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342423" y="831703"/>
            <a:ext cx="5042049" cy="4902754"/>
            <a:chOff x="6342423" y="831703"/>
            <a:chExt cx="5042049" cy="4902754"/>
          </a:xfrm>
        </p:grpSpPr>
        <p:grpSp>
          <p:nvGrpSpPr>
            <p:cNvPr id="18" name="Group 17"/>
            <p:cNvGrpSpPr/>
            <p:nvPr/>
          </p:nvGrpSpPr>
          <p:grpSpPr>
            <a:xfrm>
              <a:off x="6400777" y="831703"/>
              <a:ext cx="4902754" cy="4902754"/>
              <a:chOff x="5852293" y="617710"/>
              <a:chExt cx="4961107" cy="4961107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3034095"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8565905" flipH="1"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458965" y="1201810"/>
              <a:ext cx="4172376" cy="4034357"/>
              <a:chOff x="6458965" y="1201810"/>
              <a:chExt cx="4172376" cy="403435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442275" y="1201810"/>
                <a:ext cx="307624" cy="3076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04707" y="4928543"/>
                <a:ext cx="307624" cy="3076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323717" y="3640369"/>
                <a:ext cx="307624" cy="3076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458965" y="2679045"/>
                <a:ext cx="307624" cy="3076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747140" y="3774955"/>
                <a:ext cx="307624" cy="3076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9765921" y="4159941"/>
                <a:ext cx="307624" cy="3076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342423" y="1541843"/>
              <a:ext cx="5042049" cy="3485344"/>
              <a:chOff x="6342423" y="1541843"/>
              <a:chExt cx="5042049" cy="3485344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6342423" y="3051249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Method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97939" y="1541843"/>
                <a:ext cx="14173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Objective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020772" y="1541843"/>
                <a:ext cx="16466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Systematic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133606" y="4565522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Empirical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207547" y="3051249"/>
                <a:ext cx="11769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Neutral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9098597" y="4565522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Verifiable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 flipV="1">
            <a:off x="0" y="0"/>
            <a:ext cx="12192000" cy="754997"/>
            <a:chOff x="-3312" y="6117993"/>
            <a:chExt cx="12192000" cy="754997"/>
          </a:xfrm>
        </p:grpSpPr>
        <p:sp>
          <p:nvSpPr>
            <p:cNvPr id="34" name="Rectangle 33"/>
            <p:cNvSpPr/>
            <p:nvPr/>
          </p:nvSpPr>
          <p:spPr>
            <a:xfrm>
              <a:off x="-3312" y="6221237"/>
              <a:ext cx="12192000" cy="651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-3312" y="6303519"/>
              <a:ext cx="12192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-3312" y="6117993"/>
              <a:ext cx="12192000" cy="158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890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7023350" y="2509739"/>
            <a:ext cx="2509756" cy="2509756"/>
            <a:chOff x="6750976" y="642026"/>
            <a:chExt cx="2665400" cy="2665400"/>
          </a:xfrm>
        </p:grpSpPr>
        <p:grpSp>
          <p:nvGrpSpPr>
            <p:cNvPr id="37" name="Group 36"/>
            <p:cNvGrpSpPr/>
            <p:nvPr/>
          </p:nvGrpSpPr>
          <p:grpSpPr>
            <a:xfrm>
              <a:off x="6750976" y="642026"/>
              <a:ext cx="2665400" cy="2665400"/>
              <a:chOff x="6750976" y="642026"/>
              <a:chExt cx="2665400" cy="2665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3034095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18565905" flipH="1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782610" y="843236"/>
              <a:ext cx="2257751" cy="2193292"/>
              <a:chOff x="6782610" y="843236"/>
              <a:chExt cx="2257751" cy="2193292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8404497" y="843236"/>
                <a:ext cx="167240" cy="16724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786055" y="2869288"/>
                <a:ext cx="167240" cy="1672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873121" y="2168967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782610" y="164634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482931" y="2242136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580449" y="243028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5307003" y="2720309"/>
            <a:ext cx="6056466" cy="2072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ctr">
              <a:lnSpc>
                <a:spcPts val="7840"/>
              </a:lnSpc>
            </a:pPr>
            <a:r>
              <a:rPr lang="en-US" sz="4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4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4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gh©v`v</a:t>
            </a:r>
            <a:endParaRPr lang="en-US" sz="4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5835" y="1536968"/>
            <a:ext cx="4474723" cy="4474723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4938407" y="2548647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V="1">
            <a:off x="4938407" y="4841132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8017" y="428017"/>
            <a:ext cx="11322996" cy="601169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22016" y="3229573"/>
            <a:ext cx="31245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NvlYv</a:t>
            </a:r>
            <a:endParaRPr lang="en-US" sz="6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0933" y="1712066"/>
            <a:ext cx="4124527" cy="4124527"/>
          </a:xfrm>
          <a:prstGeom prst="ellips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89889" y="856030"/>
            <a:ext cx="4105071" cy="2003897"/>
            <a:chOff x="1731524" y="856030"/>
            <a:chExt cx="4105071" cy="20038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Freeform 1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4" grpId="0" animBg="1"/>
      <p:bldP spid="8" grpId="0" animBg="1"/>
      <p:bldP spid="17" grpId="0" animBg="1"/>
      <p:bldP spid="21" grpId="0" animBg="1"/>
      <p:bldP spid="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" y="0"/>
            <a:ext cx="11972824" cy="349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72778" y="1653701"/>
            <a:ext cx="29306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atin typeface="ArhialkhanMJ" pitchFamily="2" charset="0"/>
                <a:cs typeface="ArhialkhanMJ" pitchFamily="2" charset="0"/>
              </a:rPr>
              <a:t>wkLbdj</a:t>
            </a:r>
            <a:endParaRPr lang="en-US" sz="66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2778" y="3754874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GB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cvV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 †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k‡l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wkÿv_©xiv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ChandrabatiMJ" pitchFamily="2" charset="0"/>
                <a:cs typeface="ChandrabatiMJ" pitchFamily="2" charset="0"/>
              </a:rPr>
              <a:t>-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2778" y="4490901"/>
            <a:ext cx="87559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‰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c×wZi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aviYv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I ‰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ewkó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¨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e¨vL¨v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;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‰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c×wZi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Íimg~n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eY©bv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;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mgvRweÁv‡b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e¨eüZ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M‡elYv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c×wZ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e¨vL¨v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|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86619" y="4629914"/>
            <a:ext cx="233464" cy="1353697"/>
            <a:chOff x="2625909" y="2878964"/>
            <a:chExt cx="233464" cy="1353697"/>
          </a:xfrm>
          <a:solidFill>
            <a:schemeClr val="accent2">
              <a:lumMod val="7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2625909" y="2878964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25909" y="3419625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5909" y="3999197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788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28017" y="408562"/>
            <a:ext cx="11342451" cy="608951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066160" y="291830"/>
            <a:ext cx="4007796" cy="1498059"/>
            <a:chOff x="4066160" y="291830"/>
            <a:chExt cx="4007796" cy="1498059"/>
          </a:xfrm>
        </p:grpSpPr>
        <p:sp>
          <p:nvSpPr>
            <p:cNvPr id="11" name="Regular Pentagon 10"/>
            <p:cNvSpPr/>
            <p:nvPr/>
          </p:nvSpPr>
          <p:spPr>
            <a:xfrm rot="10800000">
              <a:off x="4066160" y="311285"/>
              <a:ext cx="4007796" cy="1478604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gular Pentagon 17"/>
            <p:cNvSpPr/>
            <p:nvPr/>
          </p:nvSpPr>
          <p:spPr>
            <a:xfrm rot="10800000">
              <a:off x="4309351" y="291830"/>
              <a:ext cx="3521414" cy="1328495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92551" y="385541"/>
            <a:ext cx="2419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Dc¯’vcb</a:t>
            </a:r>
            <a:endParaRPr lang="en-US" sz="6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6303523" y="1425405"/>
            <a:ext cx="5382290" cy="4892783"/>
            <a:chOff x="6303523" y="1425405"/>
            <a:chExt cx="5382290" cy="4892783"/>
          </a:xfrm>
        </p:grpSpPr>
        <p:grpSp>
          <p:nvGrpSpPr>
            <p:cNvPr id="91" name="Group 90"/>
            <p:cNvGrpSpPr/>
            <p:nvPr/>
          </p:nvGrpSpPr>
          <p:grpSpPr>
            <a:xfrm>
              <a:off x="6303523" y="1425405"/>
              <a:ext cx="5382290" cy="4892783"/>
              <a:chOff x="6303523" y="1425405"/>
              <a:chExt cx="5382290" cy="4892783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6383298" y="1538399"/>
                <a:ext cx="4729403" cy="4449319"/>
                <a:chOff x="6383298" y="1538399"/>
                <a:chExt cx="4729403" cy="4449319"/>
              </a:xfrm>
              <a:solidFill>
                <a:schemeClr val="accent5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68" name="Rectangle 67"/>
                <p:cNvSpPr/>
                <p:nvPr/>
              </p:nvSpPr>
              <p:spPr>
                <a:xfrm flipV="1">
                  <a:off x="6383298" y="3837248"/>
                  <a:ext cx="4729403" cy="74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 rot="7365866" flipV="1">
                  <a:off x="7520297" y="3985914"/>
                  <a:ext cx="3912250" cy="9135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 rot="3335443" flipV="1">
                  <a:off x="7239149" y="3705014"/>
                  <a:ext cx="4408912" cy="7568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303523" y="1425405"/>
                <a:ext cx="5382290" cy="4892783"/>
                <a:chOff x="6303523" y="1425405"/>
                <a:chExt cx="5382290" cy="4892783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9870950" y="1869588"/>
                  <a:ext cx="1240968" cy="1240968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7745590" y="1425405"/>
                  <a:ext cx="1240968" cy="1240968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7745590" y="5077220"/>
                  <a:ext cx="1240968" cy="124096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9870950" y="4640286"/>
                  <a:ext cx="1240968" cy="124096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303523" y="3253958"/>
                  <a:ext cx="1240968" cy="1240968"/>
                </a:xfrm>
                <a:prstGeom prst="ellipse">
                  <a:avLst/>
                </a:prstGeom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0444845" y="3253958"/>
                  <a:ext cx="1240968" cy="1240968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1" name="Oval 4"/>
            <p:cNvSpPr/>
            <p:nvPr/>
          </p:nvSpPr>
          <p:spPr>
            <a:xfrm>
              <a:off x="8833436" y="3152087"/>
              <a:ext cx="1444711" cy="144471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68513" y="1557334"/>
            <a:ext cx="5488702" cy="4748264"/>
            <a:chOff x="6268513" y="1557334"/>
            <a:chExt cx="5488702" cy="4748264"/>
          </a:xfrm>
        </p:grpSpPr>
        <p:sp>
          <p:nvSpPr>
            <p:cNvPr id="55" name="TextBox 54"/>
            <p:cNvSpPr txBox="1"/>
            <p:nvPr/>
          </p:nvSpPr>
          <p:spPr>
            <a:xfrm>
              <a:off x="7814668" y="1557334"/>
              <a:ext cx="10764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mgm¨v</a:t>
              </a:r>
              <a:endParaRPr lang="en-US" sz="29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wbe©vPb</a:t>
              </a:r>
              <a:endParaRPr lang="en-US" sz="29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830287" y="2085495"/>
              <a:ext cx="1321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ch</a:t>
              </a:r>
              <a:r>
                <a:rPr lang="en-US" sz="23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©‡</a:t>
              </a:r>
              <a:r>
                <a:rPr lang="en-US" sz="23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eÿY</a:t>
              </a:r>
              <a:r>
                <a:rPr lang="en-US" sz="23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 Z_¨ </a:t>
              </a:r>
              <a:r>
                <a:rPr lang="en-US" sz="23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msMÖn</a:t>
              </a:r>
              <a:endParaRPr lang="en-US" sz="23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3749" y="4787169"/>
              <a:ext cx="11474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Kíbv</a:t>
              </a:r>
              <a:endParaRPr lang="en-US" sz="29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cÖYqb</a:t>
              </a:r>
              <a:r>
                <a:rPr lang="en-US" sz="29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                                                                                  </a:t>
              </a:r>
              <a:endParaRPr lang="en-US" sz="29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38942" y="5289935"/>
              <a:ext cx="11910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h_v_©Zv</a:t>
              </a:r>
              <a:endParaRPr lang="en-US" sz="29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29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hvPvB</a:t>
              </a:r>
              <a:endParaRPr lang="en-US" sz="29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68513" y="3623521"/>
              <a:ext cx="126616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fwel¨ØvYx</a:t>
              </a:r>
              <a:endParaRPr lang="en-US" sz="27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420992" y="3659541"/>
              <a:ext cx="1336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2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kYxweb¨vm</a:t>
              </a:r>
              <a:endParaRPr lang="en-US" sz="24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9135081" y="3093007"/>
            <a:ext cx="889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Rounded MT Bold" pitchFamily="34" charset="0"/>
              </a:rPr>
              <a:t>?</a:t>
            </a:r>
            <a:endParaRPr lang="en-US" sz="96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61470" y="1415361"/>
            <a:ext cx="5042049" cy="4902754"/>
            <a:chOff x="6342423" y="831703"/>
            <a:chExt cx="5042049" cy="4902754"/>
          </a:xfrm>
        </p:grpSpPr>
        <p:grpSp>
          <p:nvGrpSpPr>
            <p:cNvPr id="52" name="Group 17"/>
            <p:cNvGrpSpPr/>
            <p:nvPr/>
          </p:nvGrpSpPr>
          <p:grpSpPr>
            <a:xfrm>
              <a:off x="6400777" y="831702"/>
              <a:ext cx="4902754" cy="4902753"/>
              <a:chOff x="5852293" y="617710"/>
              <a:chExt cx="4961107" cy="4961107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3034095"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18565905" flipH="1">
                <a:off x="5852293" y="1950400"/>
                <a:ext cx="4961107" cy="2295727"/>
              </a:xfrm>
              <a:prstGeom prst="ellipse">
                <a:avLst/>
              </a:pr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45"/>
            <p:cNvGrpSpPr/>
            <p:nvPr/>
          </p:nvGrpSpPr>
          <p:grpSpPr>
            <a:xfrm>
              <a:off x="6458965" y="1201810"/>
              <a:ext cx="4172376" cy="4034357"/>
              <a:chOff x="6458965" y="1201810"/>
              <a:chExt cx="4172376" cy="4034357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9442275" y="1201810"/>
                <a:ext cx="307624" cy="3076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8304707" y="4928543"/>
                <a:ext cx="307624" cy="3076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0323717" y="3640369"/>
                <a:ext cx="307624" cy="3076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6458965" y="2679045"/>
                <a:ext cx="307624" cy="3076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747140" y="3774955"/>
                <a:ext cx="307624" cy="3076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9765921" y="4159941"/>
                <a:ext cx="307624" cy="3076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29"/>
            <p:cNvGrpSpPr/>
            <p:nvPr/>
          </p:nvGrpSpPr>
          <p:grpSpPr>
            <a:xfrm>
              <a:off x="6342423" y="1541843"/>
              <a:ext cx="5042049" cy="3485344"/>
              <a:chOff x="6342423" y="1541843"/>
              <a:chExt cx="5042049" cy="3485344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6342423" y="3051249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Method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097939" y="1541843"/>
                <a:ext cx="14173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Objective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9020772" y="1541843"/>
                <a:ext cx="16466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Systematic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133606" y="4565522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Empirical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0207547" y="3051249"/>
                <a:ext cx="11769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Neutral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9098597" y="4565522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ritannic Bold" pitchFamily="34" charset="0"/>
                  </a:rPr>
                  <a:t>Verifiable</a:t>
                </a:r>
                <a:endParaRPr lang="en-US" sz="2400" dirty="0">
                  <a:latin typeface="Britannic Bold" pitchFamily="34" charset="0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2042797" y="3385233"/>
            <a:ext cx="218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Forte" pitchFamily="66" charset="0"/>
              </a:rPr>
              <a:t>Science</a:t>
            </a:r>
            <a:endParaRPr lang="en-US" sz="5400" dirty="0">
              <a:solidFill>
                <a:srgbClr val="0070C0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54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312" y="99389"/>
            <a:ext cx="12153090" cy="6685579"/>
            <a:chOff x="-3312" y="99389"/>
            <a:chExt cx="12153090" cy="6685579"/>
          </a:xfrm>
        </p:grpSpPr>
        <p:grpSp>
          <p:nvGrpSpPr>
            <p:cNvPr id="23" name="Group 17"/>
            <p:cNvGrpSpPr/>
            <p:nvPr/>
          </p:nvGrpSpPr>
          <p:grpSpPr>
            <a:xfrm>
              <a:off x="-3312" y="99389"/>
              <a:ext cx="12153090" cy="2140085"/>
              <a:chOff x="0" y="-1"/>
              <a:chExt cx="12153090" cy="2140085"/>
            </a:xfrm>
          </p:grpSpPr>
          <p:sp>
            <p:nvSpPr>
              <p:cNvPr id="42" name="Quad Arrow Callout 41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Quad Arrow Callout 43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Quad Arrow Callout 44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Quad Arrow Callout 45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8"/>
            <p:cNvGrpSpPr/>
            <p:nvPr/>
          </p:nvGrpSpPr>
          <p:grpSpPr>
            <a:xfrm>
              <a:off x="-3312" y="2358885"/>
              <a:ext cx="12153090" cy="2140085"/>
              <a:chOff x="0" y="-1"/>
              <a:chExt cx="12153090" cy="2140085"/>
            </a:xfrm>
          </p:grpSpPr>
          <p:sp>
            <p:nvSpPr>
              <p:cNvPr id="36" name="Quad Arrow Callout 35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Quad Arrow Callout 36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Quad Arrow Callout 37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Quad Arrow Callout 39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Quad Arrow Callout 40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5"/>
            <p:cNvGrpSpPr/>
            <p:nvPr/>
          </p:nvGrpSpPr>
          <p:grpSpPr>
            <a:xfrm>
              <a:off x="-3312" y="4644883"/>
              <a:ext cx="12153090" cy="2140085"/>
              <a:chOff x="0" y="-1"/>
              <a:chExt cx="12153090" cy="2140085"/>
            </a:xfrm>
          </p:grpSpPr>
          <p:sp>
            <p:nvSpPr>
              <p:cNvPr id="30" name="Quad Arrow Callout 29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Callout 31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Quad Arrow Callout 32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Quad Arrow Callout 33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3421801" y="875489"/>
            <a:ext cx="5359949" cy="5359949"/>
            <a:chOff x="3421801" y="875489"/>
            <a:chExt cx="5359949" cy="5359949"/>
          </a:xfrm>
        </p:grpSpPr>
        <p:sp>
          <p:nvSpPr>
            <p:cNvPr id="10" name="Oval 9"/>
            <p:cNvSpPr/>
            <p:nvPr/>
          </p:nvSpPr>
          <p:spPr>
            <a:xfrm>
              <a:off x="3421801" y="875489"/>
              <a:ext cx="5359949" cy="5359949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25275" y="998418"/>
              <a:ext cx="5153001" cy="515300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66928" y="6293804"/>
            <a:ext cx="11245174" cy="1167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2433" y="4317161"/>
            <a:ext cx="4562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‰</a:t>
            </a:r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eÁvwbK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c×wZ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Kx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?</a:t>
            </a:r>
            <a:endParaRPr lang="en-US" sz="5400" dirty="0">
              <a:solidFill>
                <a:schemeClr val="bg1"/>
              </a:solidFill>
              <a:latin typeface="ArhialkhanMJ" pitchFamily="2" charset="0"/>
              <a:cs typeface="Arhialkhan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8842963">
            <a:off x="408555" y="5373259"/>
            <a:ext cx="1945532" cy="949715"/>
            <a:chOff x="1731524" y="856030"/>
            <a:chExt cx="4105071" cy="2003897"/>
          </a:xfrm>
        </p:grpSpPr>
        <p:sp>
          <p:nvSpPr>
            <p:cNvPr id="21" name="Freeform 2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22174" y="2256817"/>
            <a:ext cx="2354114" cy="2354114"/>
            <a:chOff x="6750976" y="642026"/>
            <a:chExt cx="2665400" cy="2665400"/>
          </a:xfrm>
        </p:grpSpPr>
        <p:grpSp>
          <p:nvGrpSpPr>
            <p:cNvPr id="49" name="Group 36"/>
            <p:cNvGrpSpPr/>
            <p:nvPr/>
          </p:nvGrpSpPr>
          <p:grpSpPr>
            <a:xfrm>
              <a:off x="6750976" y="642026"/>
              <a:ext cx="2665400" cy="2665400"/>
              <a:chOff x="6750976" y="642026"/>
              <a:chExt cx="2665400" cy="26654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3034095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18565905" flipH="1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35"/>
            <p:cNvGrpSpPr/>
            <p:nvPr/>
          </p:nvGrpSpPr>
          <p:grpSpPr>
            <a:xfrm>
              <a:off x="6782610" y="843236"/>
              <a:ext cx="2257751" cy="2193292"/>
              <a:chOff x="6782610" y="843236"/>
              <a:chExt cx="2257751" cy="2193292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8404497" y="843236"/>
                <a:ext cx="167240" cy="16724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7786055" y="2869288"/>
                <a:ext cx="167240" cy="1672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8873121" y="2168967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782610" y="164634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482931" y="2242136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580449" y="243028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4989442" y="119268"/>
            <a:ext cx="5700406" cy="2782662"/>
            <a:chOff x="4989442" y="119268"/>
            <a:chExt cx="5700406" cy="2782662"/>
          </a:xfrm>
        </p:grpSpPr>
        <p:sp>
          <p:nvSpPr>
            <p:cNvPr id="17" name="Freeform 16"/>
            <p:cNvSpPr/>
            <p:nvPr/>
          </p:nvSpPr>
          <p:spPr>
            <a:xfrm>
              <a:off x="4989442" y="119268"/>
              <a:ext cx="1837097" cy="2350405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59200" y="200315"/>
              <a:ext cx="4430648" cy="2701615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319431" y="1290395"/>
            <a:ext cx="2215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5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1" y="0"/>
            <a:ext cx="4916774" cy="6858003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332158">
                <a:moveTo>
                  <a:pt x="0" y="0"/>
                </a:moveTo>
                <a:lnTo>
                  <a:pt x="0" y="4332158"/>
                </a:lnTo>
                <a:lnTo>
                  <a:pt x="12187003" y="43321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" y="901745"/>
            <a:ext cx="4916774" cy="595625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3762531">
                <a:moveTo>
                  <a:pt x="0" y="0"/>
                </a:moveTo>
                <a:lnTo>
                  <a:pt x="0" y="3762531"/>
                </a:lnTo>
                <a:lnTo>
                  <a:pt x="12187003" y="376253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661481" y="632770"/>
            <a:ext cx="10856068" cy="4970361"/>
            <a:chOff x="661481" y="632770"/>
            <a:chExt cx="10856068" cy="4970361"/>
          </a:xfrm>
        </p:grpSpPr>
        <p:sp>
          <p:nvSpPr>
            <p:cNvPr id="7" name="Rounded Rectangle 6"/>
            <p:cNvSpPr/>
            <p:nvPr/>
          </p:nvSpPr>
          <p:spPr>
            <a:xfrm>
              <a:off x="661481" y="796799"/>
              <a:ext cx="10856068" cy="4806332"/>
            </a:xfrm>
            <a:prstGeom prst="round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61481" y="632770"/>
              <a:ext cx="10856068" cy="4970361"/>
            </a:xfrm>
            <a:prstGeom prst="round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9351" y="1303505"/>
            <a:ext cx="10197458" cy="5038929"/>
            <a:chOff x="989351" y="1303505"/>
            <a:chExt cx="10197458" cy="5038929"/>
          </a:xfrm>
        </p:grpSpPr>
        <p:sp>
          <p:nvSpPr>
            <p:cNvPr id="4" name="Rounded Rectangle 3"/>
            <p:cNvSpPr/>
            <p:nvPr/>
          </p:nvSpPr>
          <p:spPr>
            <a:xfrm>
              <a:off x="989351" y="1303505"/>
              <a:ext cx="10197458" cy="503892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63430" y="1534308"/>
              <a:ext cx="9849301" cy="46556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triped Right Arrow 12"/>
          <p:cNvSpPr/>
          <p:nvPr/>
        </p:nvSpPr>
        <p:spPr>
          <a:xfrm rot="5400000">
            <a:off x="5367439" y="-1030245"/>
            <a:ext cx="1463610" cy="3657606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29827" y="339548"/>
            <a:ext cx="124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BrahmaputraMJ" pitchFamily="2" charset="0"/>
                <a:cs typeface="BrahmaputraMJ" pitchFamily="2" charset="0"/>
              </a:rPr>
              <a:t>DËi</a:t>
            </a:r>
            <a:endParaRPr lang="en-US" sz="4800" b="1" dirty="0">
              <a:solidFill>
                <a:schemeClr val="bg1"/>
              </a:solidFill>
              <a:latin typeface="BrahmaputraMJ" pitchFamily="2" charset="0"/>
              <a:cs typeface="BrahmaputraMJ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241243" y="3052891"/>
            <a:ext cx="3365787" cy="3365787"/>
            <a:chOff x="6750976" y="642026"/>
            <a:chExt cx="2665400" cy="2665400"/>
          </a:xfrm>
        </p:grpSpPr>
        <p:grpSp>
          <p:nvGrpSpPr>
            <p:cNvPr id="35" name="Group 36"/>
            <p:cNvGrpSpPr/>
            <p:nvPr/>
          </p:nvGrpSpPr>
          <p:grpSpPr>
            <a:xfrm>
              <a:off x="6750976" y="642026"/>
              <a:ext cx="2665400" cy="2665400"/>
              <a:chOff x="6750976" y="642026"/>
              <a:chExt cx="2665400" cy="266540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3034095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18565905" flipH="1">
                <a:off x="6750976" y="1358026"/>
                <a:ext cx="2665400" cy="123340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782610" y="843236"/>
              <a:ext cx="2257751" cy="2193292"/>
              <a:chOff x="6782610" y="843236"/>
              <a:chExt cx="2257751" cy="219329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8404497" y="843236"/>
                <a:ext cx="167240" cy="16724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786055" y="2869288"/>
                <a:ext cx="167240" cy="1672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8873121" y="2168967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782610" y="164634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482931" y="2242136"/>
                <a:ext cx="167240" cy="1672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580449" y="2430280"/>
                <a:ext cx="167240" cy="1672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1284049" y="1789484"/>
            <a:ext cx="9610929" cy="4181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620"/>
              </a:lnSpc>
            </a:pPr>
            <a:r>
              <a:rPr lang="en-US" sz="28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x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†h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wbqgYxwZ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Aej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¤^b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KvR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K‡ib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Zv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ˆ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</a:t>
            </a:r>
            <a:r>
              <a:rPr lang="en-US" sz="2800" dirty="0" smtClean="0">
                <a:latin typeface="KarnaphuliMJ" pitchFamily="2" charset="0"/>
                <a:cs typeface="KarnaphuliMJ" pitchFamily="2" charset="0"/>
              </a:rPr>
              <a:t> | 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ˆ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n‡”Q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weÁv‡bi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Aw¯ÍZ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¡ I PvwjKvkw³ |</a:t>
            </a:r>
          </a:p>
          <a:p>
            <a:pPr algn="just">
              <a:lnSpc>
                <a:spcPts val="4620"/>
              </a:lnSpc>
            </a:pP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ˆ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Z_¨ivwRi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GK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avivevwnK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ch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©‡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eÿY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I ‡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kªYxKiY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-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wR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. G.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j¨vÛevM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© |</a:t>
            </a:r>
          </a:p>
          <a:p>
            <a:pPr algn="just">
              <a:lnSpc>
                <a:spcPts val="4620"/>
              </a:lnSpc>
            </a:pP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ˆ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eÁvwbK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Ggb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GKwU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, †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hLv‡b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c„_K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¯^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Zš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¿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wbq‡gi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c×wZmg~n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e¨envi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`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ÿZvmnKv‡i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DcvË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Ávb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AR©b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Kiv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nq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cÖ‡dmi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†R. G.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ûMm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|</a:t>
            </a:r>
            <a:endParaRPr lang="en-US" sz="2800" dirty="0">
              <a:latin typeface="KarnaphuliMJ" pitchFamily="2" charset="0"/>
              <a:cs typeface="Karnaphuli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9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3" grpId="0" animBg="1"/>
      <p:bldP spid="12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657</Words>
  <Application>Microsoft Office PowerPoint</Application>
  <PresentationFormat>Custom</PresentationFormat>
  <Paragraphs>135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user</cp:lastModifiedBy>
  <cp:revision>833</cp:revision>
  <dcterms:created xsi:type="dcterms:W3CDTF">2015-05-22T04:44:00Z</dcterms:created>
  <dcterms:modified xsi:type="dcterms:W3CDTF">2020-05-16T03:58:45Z</dcterms:modified>
</cp:coreProperties>
</file>