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90" r:id="rId3"/>
    <p:sldId id="296" r:id="rId4"/>
    <p:sldId id="291" r:id="rId5"/>
    <p:sldId id="280" r:id="rId6"/>
    <p:sldId id="294" r:id="rId7"/>
    <p:sldId id="292" r:id="rId8"/>
    <p:sldId id="268" r:id="rId9"/>
    <p:sldId id="281" r:id="rId10"/>
    <p:sldId id="284" r:id="rId11"/>
    <p:sldId id="288" r:id="rId12"/>
    <p:sldId id="299" r:id="rId13"/>
    <p:sldId id="30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71F98-482D-4379-A10E-3B5F002EDA1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4A91C5-754F-4543-A255-66B3BB5D07B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6194017-CBE2-4A43-AABB-D2FFEAAF67B5}" type="parTrans" cxnId="{6408C00F-87B0-4CF2-BE22-6A1D9FA44154}">
      <dgm:prSet/>
      <dgm:spPr/>
      <dgm:t>
        <a:bodyPr/>
        <a:lstStyle/>
        <a:p>
          <a:endParaRPr lang="en-US"/>
        </a:p>
      </dgm:t>
    </dgm:pt>
    <dgm:pt modelId="{14B7EA4A-EAB9-4EF0-93AF-7ABFDD2762FA}" type="sibTrans" cxnId="{6408C00F-87B0-4CF2-BE22-6A1D9FA44154}">
      <dgm:prSet/>
      <dgm:spPr/>
      <dgm:t>
        <a:bodyPr/>
        <a:lstStyle/>
        <a:p>
          <a:endParaRPr lang="en-US"/>
        </a:p>
      </dgm:t>
    </dgm:pt>
    <dgm:pt modelId="{B2C3C940-4819-4DF8-84E0-253CE256698E}">
      <dgm:prSet phldrT="[Text]" custT="1"/>
      <dgm:spPr/>
      <dgm:t>
        <a:bodyPr/>
        <a:lstStyle/>
        <a:p>
          <a:r>
            <a:rPr lang="bn-BD" sz="2000" dirty="0"/>
            <a:t>জন্ম-১৯০৩</a:t>
          </a:r>
          <a:endParaRPr lang="en-US" sz="2000" dirty="0"/>
        </a:p>
      </dgm:t>
    </dgm:pt>
    <dgm:pt modelId="{78B93B29-6DAE-4A82-9836-EC769CDAABE3}" type="parTrans" cxnId="{B6B1CF10-F62E-45AA-B85E-5126C196D16F}">
      <dgm:prSet/>
      <dgm:spPr/>
      <dgm:t>
        <a:bodyPr/>
        <a:lstStyle/>
        <a:p>
          <a:endParaRPr lang="en-US"/>
        </a:p>
      </dgm:t>
    </dgm:pt>
    <dgm:pt modelId="{5B2622A1-31F4-4A4E-9B84-AF480B0AC665}" type="sibTrans" cxnId="{B6B1CF10-F62E-45AA-B85E-5126C196D16F}">
      <dgm:prSet/>
      <dgm:spPr/>
      <dgm:t>
        <a:bodyPr/>
        <a:lstStyle/>
        <a:p>
          <a:endParaRPr lang="en-US"/>
        </a:p>
      </dgm:t>
    </dgm:pt>
    <dgm:pt modelId="{6769F1E5-98F3-42B3-94EF-AF2B29350782}">
      <dgm:prSet phldrT="[Text]" custT="1"/>
      <dgm:spPr/>
      <dgm:t>
        <a:bodyPr/>
        <a:lstStyle/>
        <a:p>
          <a:r>
            <a:rPr lang="bn-BD" sz="2000" dirty="0"/>
            <a:t>উপাধি-পল্লী কবি</a:t>
          </a:r>
          <a:endParaRPr lang="en-US" sz="2000" dirty="0"/>
        </a:p>
      </dgm:t>
    </dgm:pt>
    <dgm:pt modelId="{0EAC86B4-74F1-411C-B2C4-4C9829AF0E4B}" type="parTrans" cxnId="{B35D2AC0-D5E1-43F4-9AAB-D61D1771E395}">
      <dgm:prSet/>
      <dgm:spPr/>
      <dgm:t>
        <a:bodyPr/>
        <a:lstStyle/>
        <a:p>
          <a:endParaRPr lang="en-US"/>
        </a:p>
      </dgm:t>
    </dgm:pt>
    <dgm:pt modelId="{286AC2FD-A4FC-4DF4-9D19-D9C667056B12}" type="sibTrans" cxnId="{B35D2AC0-D5E1-43F4-9AAB-D61D1771E395}">
      <dgm:prSet/>
      <dgm:spPr/>
      <dgm:t>
        <a:bodyPr/>
        <a:lstStyle/>
        <a:p>
          <a:endParaRPr lang="en-US"/>
        </a:p>
      </dgm:t>
    </dgm:pt>
    <dgm:pt modelId="{9FC913CC-7821-49ED-AF0D-1B796F708A57}">
      <dgm:prSet phldrT="[Text]"/>
      <dgm:spPr/>
      <dgm:t>
        <a:bodyPr/>
        <a:lstStyle/>
        <a:p>
          <a:r>
            <a:rPr lang="bn-BD" dirty="0"/>
            <a:t>অধ্যাপক</a:t>
          </a:r>
          <a:endParaRPr lang="en-US" dirty="0"/>
        </a:p>
      </dgm:t>
    </dgm:pt>
    <dgm:pt modelId="{92D1FDC0-8688-4B64-971E-BCA79ACDE0FD}" type="parTrans" cxnId="{2EB0CF6A-29F8-4E96-B1A3-A6188FD89DA5}">
      <dgm:prSet/>
      <dgm:spPr/>
      <dgm:t>
        <a:bodyPr/>
        <a:lstStyle/>
        <a:p>
          <a:endParaRPr lang="en-US"/>
        </a:p>
      </dgm:t>
    </dgm:pt>
    <dgm:pt modelId="{BC7BCD3B-146A-4BF2-9855-7F4DA9E7FDF7}" type="sibTrans" cxnId="{2EB0CF6A-29F8-4E96-B1A3-A6188FD89DA5}">
      <dgm:prSet/>
      <dgm:spPr/>
      <dgm:t>
        <a:bodyPr/>
        <a:lstStyle/>
        <a:p>
          <a:endParaRPr lang="en-US"/>
        </a:p>
      </dgm:t>
    </dgm:pt>
    <dgm:pt modelId="{FC3F408F-D653-40E3-A58C-F67D9446C407}">
      <dgm:prSet phldrT="[Text]" custT="1"/>
      <dgm:spPr/>
      <dgm:t>
        <a:bodyPr/>
        <a:lstStyle/>
        <a:p>
          <a:r>
            <a:rPr lang="bn-BD" sz="2800" dirty="0">
              <a:latin typeface="NikoshBAN" panose="02000000000000000000" pitchFamily="2" charset="0"/>
              <a:cs typeface="NikoshBAN" panose="02000000000000000000" pitchFamily="2" charset="0"/>
            </a:rPr>
            <a:t>মৃতু-১৯৭৬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EA6E3F-365D-45F7-817F-A3E972FC729F}" type="parTrans" cxnId="{E22B3FF0-FCBE-4438-93EF-179C4A3AD20D}">
      <dgm:prSet/>
      <dgm:spPr/>
      <dgm:t>
        <a:bodyPr/>
        <a:lstStyle/>
        <a:p>
          <a:endParaRPr lang="en-US"/>
        </a:p>
      </dgm:t>
    </dgm:pt>
    <dgm:pt modelId="{B127D936-F300-488C-A90D-D87D340AA7C9}" type="sibTrans" cxnId="{E22B3FF0-FCBE-4438-93EF-179C4A3AD20D}">
      <dgm:prSet/>
      <dgm:spPr/>
      <dgm:t>
        <a:bodyPr/>
        <a:lstStyle/>
        <a:p>
          <a:endParaRPr lang="en-US"/>
        </a:p>
      </dgm:t>
    </dgm:pt>
    <dgm:pt modelId="{3E899954-D515-4D3F-B9EA-5192912B3C13}">
      <dgm:prSet custT="1"/>
      <dgm:spPr/>
      <dgm:t>
        <a:bodyPr/>
        <a:lstStyle/>
        <a:p>
          <a:r>
            <a:rPr lang="bn-BD" sz="2000" dirty="0"/>
            <a:t>কবর কবিতা</a:t>
          </a:r>
          <a:endParaRPr lang="en-US" sz="2000" dirty="0"/>
        </a:p>
      </dgm:t>
    </dgm:pt>
    <dgm:pt modelId="{FC5B9748-1ACC-498A-919D-714AA4DF522B}" type="parTrans" cxnId="{705F403B-39B7-4CC0-AD97-483F609B78CE}">
      <dgm:prSet/>
      <dgm:spPr/>
      <dgm:t>
        <a:bodyPr/>
        <a:lstStyle/>
        <a:p>
          <a:endParaRPr lang="en-US"/>
        </a:p>
      </dgm:t>
    </dgm:pt>
    <dgm:pt modelId="{6CCCEF7E-7CF3-425C-80C2-16D753D60563}" type="sibTrans" cxnId="{705F403B-39B7-4CC0-AD97-483F609B78CE}">
      <dgm:prSet/>
      <dgm:spPr/>
      <dgm:t>
        <a:bodyPr/>
        <a:lstStyle/>
        <a:p>
          <a:endParaRPr lang="en-US"/>
        </a:p>
      </dgm:t>
    </dgm:pt>
    <dgm:pt modelId="{AC29EE1C-D26F-405D-AF18-A5B447CE1C29}">
      <dgm:prSet/>
      <dgm:spPr/>
      <dgm:t>
        <a:bodyPr/>
        <a:lstStyle/>
        <a:p>
          <a:r>
            <a:rPr lang="bn-BD" dirty="0"/>
            <a:t>ধানক্ষেতের কাব্যগ্রন্থ</a:t>
          </a:r>
          <a:endParaRPr lang="en-US" dirty="0"/>
        </a:p>
      </dgm:t>
    </dgm:pt>
    <dgm:pt modelId="{FB348296-3BCC-4EB3-9168-B038A3F31F19}" type="parTrans" cxnId="{56043396-2830-4245-9C86-BF33B8D8EB51}">
      <dgm:prSet/>
      <dgm:spPr/>
      <dgm:t>
        <a:bodyPr/>
        <a:lstStyle/>
        <a:p>
          <a:endParaRPr lang="en-US"/>
        </a:p>
      </dgm:t>
    </dgm:pt>
    <dgm:pt modelId="{25C22948-1EFE-452E-80A5-87D80FBFCD46}" type="sibTrans" cxnId="{56043396-2830-4245-9C86-BF33B8D8EB51}">
      <dgm:prSet/>
      <dgm:spPr/>
      <dgm:t>
        <a:bodyPr/>
        <a:lstStyle/>
        <a:p>
          <a:endParaRPr lang="en-US"/>
        </a:p>
      </dgm:t>
    </dgm:pt>
    <dgm:pt modelId="{3E4BBB9A-EBF0-4E68-9BF1-579432D15651}" type="pres">
      <dgm:prSet presAssocID="{70571F98-482D-4379-A10E-3B5F002EDA1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F89806-BC39-4496-A624-6C174A5FC9F8}" type="pres">
      <dgm:prSet presAssocID="{104A91C5-754F-4543-A255-66B3BB5D07BE}" presName="centerShape" presStyleLbl="node0" presStyleIdx="0" presStyleCnt="1"/>
      <dgm:spPr/>
    </dgm:pt>
    <dgm:pt modelId="{6670BCF9-32E5-4BA6-B9E4-88A65F6A52CA}" type="pres">
      <dgm:prSet presAssocID="{78B93B29-6DAE-4A82-9836-EC769CDAABE3}" presName="parTrans" presStyleLbl="sibTrans2D1" presStyleIdx="0" presStyleCnt="6"/>
      <dgm:spPr/>
    </dgm:pt>
    <dgm:pt modelId="{27C3E527-DF94-4EE7-8537-2B5C8D5D4D06}" type="pres">
      <dgm:prSet presAssocID="{78B93B29-6DAE-4A82-9836-EC769CDAABE3}" presName="connectorText" presStyleLbl="sibTrans2D1" presStyleIdx="0" presStyleCnt="6"/>
      <dgm:spPr/>
    </dgm:pt>
    <dgm:pt modelId="{8E3AEE31-0BDB-4EBD-9165-F47E0D0E8FF3}" type="pres">
      <dgm:prSet presAssocID="{B2C3C940-4819-4DF8-84E0-253CE256698E}" presName="node" presStyleLbl="node1" presStyleIdx="0" presStyleCnt="6">
        <dgm:presLayoutVars>
          <dgm:bulletEnabled val="1"/>
        </dgm:presLayoutVars>
      </dgm:prSet>
      <dgm:spPr/>
    </dgm:pt>
    <dgm:pt modelId="{313E2C7F-7659-473A-87BD-DB0E708B36C6}" type="pres">
      <dgm:prSet presAssocID="{0EAC86B4-74F1-411C-B2C4-4C9829AF0E4B}" presName="parTrans" presStyleLbl="sibTrans2D1" presStyleIdx="1" presStyleCnt="6"/>
      <dgm:spPr/>
    </dgm:pt>
    <dgm:pt modelId="{6981441B-1F6B-439B-BE2B-5379E0CC3B78}" type="pres">
      <dgm:prSet presAssocID="{0EAC86B4-74F1-411C-B2C4-4C9829AF0E4B}" presName="connectorText" presStyleLbl="sibTrans2D1" presStyleIdx="1" presStyleCnt="6"/>
      <dgm:spPr/>
    </dgm:pt>
    <dgm:pt modelId="{F49177D2-1206-47FD-B0E4-C4CE93BDE898}" type="pres">
      <dgm:prSet presAssocID="{6769F1E5-98F3-42B3-94EF-AF2B29350782}" presName="node" presStyleLbl="node1" presStyleIdx="1" presStyleCnt="6">
        <dgm:presLayoutVars>
          <dgm:bulletEnabled val="1"/>
        </dgm:presLayoutVars>
      </dgm:prSet>
      <dgm:spPr/>
    </dgm:pt>
    <dgm:pt modelId="{F62B5586-C965-46ED-9319-DDD2804074C3}" type="pres">
      <dgm:prSet presAssocID="{FC5B9748-1ACC-498A-919D-714AA4DF522B}" presName="parTrans" presStyleLbl="sibTrans2D1" presStyleIdx="2" presStyleCnt="6"/>
      <dgm:spPr/>
    </dgm:pt>
    <dgm:pt modelId="{2669A6D0-70A6-4442-9F27-E5E651B9BD4F}" type="pres">
      <dgm:prSet presAssocID="{FC5B9748-1ACC-498A-919D-714AA4DF522B}" presName="connectorText" presStyleLbl="sibTrans2D1" presStyleIdx="2" presStyleCnt="6"/>
      <dgm:spPr/>
    </dgm:pt>
    <dgm:pt modelId="{F1CC54CC-2AF6-4691-B019-E38E3BF524DA}" type="pres">
      <dgm:prSet presAssocID="{3E899954-D515-4D3F-B9EA-5192912B3C13}" presName="node" presStyleLbl="node1" presStyleIdx="2" presStyleCnt="6">
        <dgm:presLayoutVars>
          <dgm:bulletEnabled val="1"/>
        </dgm:presLayoutVars>
      </dgm:prSet>
      <dgm:spPr/>
    </dgm:pt>
    <dgm:pt modelId="{AF2D74FE-BFDE-49EC-8190-A8A069C47674}" type="pres">
      <dgm:prSet presAssocID="{92D1FDC0-8688-4B64-971E-BCA79ACDE0FD}" presName="parTrans" presStyleLbl="sibTrans2D1" presStyleIdx="3" presStyleCnt="6"/>
      <dgm:spPr/>
    </dgm:pt>
    <dgm:pt modelId="{9F893F5F-8C97-42CD-9210-5F14CD9DE504}" type="pres">
      <dgm:prSet presAssocID="{92D1FDC0-8688-4B64-971E-BCA79ACDE0FD}" presName="connectorText" presStyleLbl="sibTrans2D1" presStyleIdx="3" presStyleCnt="6"/>
      <dgm:spPr/>
    </dgm:pt>
    <dgm:pt modelId="{C5BF1B46-A2DE-49EF-A010-060B8C73F528}" type="pres">
      <dgm:prSet presAssocID="{9FC913CC-7821-49ED-AF0D-1B796F708A57}" presName="node" presStyleLbl="node1" presStyleIdx="3" presStyleCnt="6">
        <dgm:presLayoutVars>
          <dgm:bulletEnabled val="1"/>
        </dgm:presLayoutVars>
      </dgm:prSet>
      <dgm:spPr/>
    </dgm:pt>
    <dgm:pt modelId="{7F09B4D9-C04F-44C2-90D1-ECAF66A3B07D}" type="pres">
      <dgm:prSet presAssocID="{FB348296-3BCC-4EB3-9168-B038A3F31F19}" presName="parTrans" presStyleLbl="sibTrans2D1" presStyleIdx="4" presStyleCnt="6"/>
      <dgm:spPr/>
    </dgm:pt>
    <dgm:pt modelId="{DC4CD1E6-4F69-4549-AC34-A4BD8886D490}" type="pres">
      <dgm:prSet presAssocID="{FB348296-3BCC-4EB3-9168-B038A3F31F19}" presName="connectorText" presStyleLbl="sibTrans2D1" presStyleIdx="4" presStyleCnt="6"/>
      <dgm:spPr/>
    </dgm:pt>
    <dgm:pt modelId="{2C6F472C-AF6D-4749-B2CE-F17C6F74F78B}" type="pres">
      <dgm:prSet presAssocID="{AC29EE1C-D26F-405D-AF18-A5B447CE1C29}" presName="node" presStyleLbl="node1" presStyleIdx="4" presStyleCnt="6">
        <dgm:presLayoutVars>
          <dgm:bulletEnabled val="1"/>
        </dgm:presLayoutVars>
      </dgm:prSet>
      <dgm:spPr/>
    </dgm:pt>
    <dgm:pt modelId="{019E2A75-6687-4619-9021-8FE7CCCB2D95}" type="pres">
      <dgm:prSet presAssocID="{9DEA6E3F-365D-45F7-817F-A3E972FC729F}" presName="parTrans" presStyleLbl="sibTrans2D1" presStyleIdx="5" presStyleCnt="6"/>
      <dgm:spPr/>
    </dgm:pt>
    <dgm:pt modelId="{AABC42A0-FE23-494C-9986-72CB3B771AE2}" type="pres">
      <dgm:prSet presAssocID="{9DEA6E3F-365D-45F7-817F-A3E972FC729F}" presName="connectorText" presStyleLbl="sibTrans2D1" presStyleIdx="5" presStyleCnt="6"/>
      <dgm:spPr/>
    </dgm:pt>
    <dgm:pt modelId="{DBA541D4-F11F-4DC6-84C1-4A4FA2C2FE68}" type="pres">
      <dgm:prSet presAssocID="{FC3F408F-D653-40E3-A58C-F67D9446C407}" presName="node" presStyleLbl="node1" presStyleIdx="5" presStyleCnt="6">
        <dgm:presLayoutVars>
          <dgm:bulletEnabled val="1"/>
        </dgm:presLayoutVars>
      </dgm:prSet>
      <dgm:spPr/>
    </dgm:pt>
  </dgm:ptLst>
  <dgm:cxnLst>
    <dgm:cxn modelId="{4545FA05-D100-40BF-BE02-19EA015B7436}" type="presOf" srcId="{FC5B9748-1ACC-498A-919D-714AA4DF522B}" destId="{2669A6D0-70A6-4442-9F27-E5E651B9BD4F}" srcOrd="1" destOrd="0" presId="urn:microsoft.com/office/officeart/2005/8/layout/radial5"/>
    <dgm:cxn modelId="{6408C00F-87B0-4CF2-BE22-6A1D9FA44154}" srcId="{70571F98-482D-4379-A10E-3B5F002EDA13}" destId="{104A91C5-754F-4543-A255-66B3BB5D07BE}" srcOrd="0" destOrd="0" parTransId="{36194017-CBE2-4A43-AABB-D2FFEAAF67B5}" sibTransId="{14B7EA4A-EAB9-4EF0-93AF-7ABFDD2762FA}"/>
    <dgm:cxn modelId="{B6B1CF10-F62E-45AA-B85E-5126C196D16F}" srcId="{104A91C5-754F-4543-A255-66B3BB5D07BE}" destId="{B2C3C940-4819-4DF8-84E0-253CE256698E}" srcOrd="0" destOrd="0" parTransId="{78B93B29-6DAE-4A82-9836-EC769CDAABE3}" sibTransId="{5B2622A1-31F4-4A4E-9B84-AF480B0AC665}"/>
    <dgm:cxn modelId="{B3DE8125-A33D-47D8-A3CD-C4A03F61093B}" type="presOf" srcId="{70571F98-482D-4379-A10E-3B5F002EDA13}" destId="{3E4BBB9A-EBF0-4E68-9BF1-579432D15651}" srcOrd="0" destOrd="0" presId="urn:microsoft.com/office/officeart/2005/8/layout/radial5"/>
    <dgm:cxn modelId="{1A0A9128-3120-4263-9DAC-C70B67DF85A5}" type="presOf" srcId="{104A91C5-754F-4543-A255-66B3BB5D07BE}" destId="{BDF89806-BC39-4496-A624-6C174A5FC9F8}" srcOrd="0" destOrd="0" presId="urn:microsoft.com/office/officeart/2005/8/layout/radial5"/>
    <dgm:cxn modelId="{FF6B262D-2699-462A-AF45-694E08E41735}" type="presOf" srcId="{9FC913CC-7821-49ED-AF0D-1B796F708A57}" destId="{C5BF1B46-A2DE-49EF-A010-060B8C73F528}" srcOrd="0" destOrd="0" presId="urn:microsoft.com/office/officeart/2005/8/layout/radial5"/>
    <dgm:cxn modelId="{5BEB8E2D-21EE-4C0D-BC15-53AA11364A14}" type="presOf" srcId="{0EAC86B4-74F1-411C-B2C4-4C9829AF0E4B}" destId="{6981441B-1F6B-439B-BE2B-5379E0CC3B78}" srcOrd="1" destOrd="0" presId="urn:microsoft.com/office/officeart/2005/8/layout/radial5"/>
    <dgm:cxn modelId="{705F403B-39B7-4CC0-AD97-483F609B78CE}" srcId="{104A91C5-754F-4543-A255-66B3BB5D07BE}" destId="{3E899954-D515-4D3F-B9EA-5192912B3C13}" srcOrd="2" destOrd="0" parTransId="{FC5B9748-1ACC-498A-919D-714AA4DF522B}" sibTransId="{6CCCEF7E-7CF3-425C-80C2-16D753D60563}"/>
    <dgm:cxn modelId="{8F53D33C-72D6-4F66-BC30-724C7CDC4317}" type="presOf" srcId="{3E899954-D515-4D3F-B9EA-5192912B3C13}" destId="{F1CC54CC-2AF6-4691-B019-E38E3BF524DA}" srcOrd="0" destOrd="0" presId="urn:microsoft.com/office/officeart/2005/8/layout/radial5"/>
    <dgm:cxn modelId="{2EB0CF6A-29F8-4E96-B1A3-A6188FD89DA5}" srcId="{104A91C5-754F-4543-A255-66B3BB5D07BE}" destId="{9FC913CC-7821-49ED-AF0D-1B796F708A57}" srcOrd="3" destOrd="0" parTransId="{92D1FDC0-8688-4B64-971E-BCA79ACDE0FD}" sibTransId="{BC7BCD3B-146A-4BF2-9855-7F4DA9E7FDF7}"/>
    <dgm:cxn modelId="{6E2B4B6C-1DA3-46E9-A2FF-98047D6FF392}" type="presOf" srcId="{0EAC86B4-74F1-411C-B2C4-4C9829AF0E4B}" destId="{313E2C7F-7659-473A-87BD-DB0E708B36C6}" srcOrd="0" destOrd="0" presId="urn:microsoft.com/office/officeart/2005/8/layout/radial5"/>
    <dgm:cxn modelId="{D2A8A273-84B6-458A-B8B1-7C1E87B46471}" type="presOf" srcId="{78B93B29-6DAE-4A82-9836-EC769CDAABE3}" destId="{27C3E527-DF94-4EE7-8537-2B5C8D5D4D06}" srcOrd="1" destOrd="0" presId="urn:microsoft.com/office/officeart/2005/8/layout/radial5"/>
    <dgm:cxn modelId="{772DCE5A-A01C-42BF-95B7-882C7382B4B6}" type="presOf" srcId="{AC29EE1C-D26F-405D-AF18-A5B447CE1C29}" destId="{2C6F472C-AF6D-4749-B2CE-F17C6F74F78B}" srcOrd="0" destOrd="0" presId="urn:microsoft.com/office/officeart/2005/8/layout/radial5"/>
    <dgm:cxn modelId="{47DAD781-D610-4CDF-ACC2-4437ADD89A4D}" type="presOf" srcId="{6769F1E5-98F3-42B3-94EF-AF2B29350782}" destId="{F49177D2-1206-47FD-B0E4-C4CE93BDE898}" srcOrd="0" destOrd="0" presId="urn:microsoft.com/office/officeart/2005/8/layout/radial5"/>
    <dgm:cxn modelId="{56043396-2830-4245-9C86-BF33B8D8EB51}" srcId="{104A91C5-754F-4543-A255-66B3BB5D07BE}" destId="{AC29EE1C-D26F-405D-AF18-A5B447CE1C29}" srcOrd="4" destOrd="0" parTransId="{FB348296-3BCC-4EB3-9168-B038A3F31F19}" sibTransId="{25C22948-1EFE-452E-80A5-87D80FBFCD46}"/>
    <dgm:cxn modelId="{BCC9C696-2534-478A-9896-E7385CEE597C}" type="presOf" srcId="{FB348296-3BCC-4EB3-9168-B038A3F31F19}" destId="{DC4CD1E6-4F69-4549-AC34-A4BD8886D490}" srcOrd="1" destOrd="0" presId="urn:microsoft.com/office/officeart/2005/8/layout/radial5"/>
    <dgm:cxn modelId="{8BD92D9E-8CEC-4589-8D8B-2465D0E8F128}" type="presOf" srcId="{78B93B29-6DAE-4A82-9836-EC769CDAABE3}" destId="{6670BCF9-32E5-4BA6-B9E4-88A65F6A52CA}" srcOrd="0" destOrd="0" presId="urn:microsoft.com/office/officeart/2005/8/layout/radial5"/>
    <dgm:cxn modelId="{95A448A0-480D-42F1-B257-78807E78CD24}" type="presOf" srcId="{FC5B9748-1ACC-498A-919D-714AA4DF522B}" destId="{F62B5586-C965-46ED-9319-DDD2804074C3}" srcOrd="0" destOrd="0" presId="urn:microsoft.com/office/officeart/2005/8/layout/radial5"/>
    <dgm:cxn modelId="{491198A3-55C1-4D38-B156-E4199020A68A}" type="presOf" srcId="{9DEA6E3F-365D-45F7-817F-A3E972FC729F}" destId="{019E2A75-6687-4619-9021-8FE7CCCB2D95}" srcOrd="0" destOrd="0" presId="urn:microsoft.com/office/officeart/2005/8/layout/radial5"/>
    <dgm:cxn modelId="{3BE4C4BD-E7B8-4EE3-AD53-49824B876485}" type="presOf" srcId="{92D1FDC0-8688-4B64-971E-BCA79ACDE0FD}" destId="{9F893F5F-8C97-42CD-9210-5F14CD9DE504}" srcOrd="1" destOrd="0" presId="urn:microsoft.com/office/officeart/2005/8/layout/radial5"/>
    <dgm:cxn modelId="{B35D2AC0-D5E1-43F4-9AAB-D61D1771E395}" srcId="{104A91C5-754F-4543-A255-66B3BB5D07BE}" destId="{6769F1E5-98F3-42B3-94EF-AF2B29350782}" srcOrd="1" destOrd="0" parTransId="{0EAC86B4-74F1-411C-B2C4-4C9829AF0E4B}" sibTransId="{286AC2FD-A4FC-4DF4-9D19-D9C667056B12}"/>
    <dgm:cxn modelId="{92EAA6C0-9959-42C2-B4A8-4C9973BB8566}" type="presOf" srcId="{B2C3C940-4819-4DF8-84E0-253CE256698E}" destId="{8E3AEE31-0BDB-4EBD-9165-F47E0D0E8FF3}" srcOrd="0" destOrd="0" presId="urn:microsoft.com/office/officeart/2005/8/layout/radial5"/>
    <dgm:cxn modelId="{8A9F82D5-CB9B-440C-A4A7-0D45C92BA246}" type="presOf" srcId="{FC3F408F-D653-40E3-A58C-F67D9446C407}" destId="{DBA541D4-F11F-4DC6-84C1-4A4FA2C2FE68}" srcOrd="0" destOrd="0" presId="urn:microsoft.com/office/officeart/2005/8/layout/radial5"/>
    <dgm:cxn modelId="{001B10D7-BB3A-4F76-8BBC-34B599B93C08}" type="presOf" srcId="{9DEA6E3F-365D-45F7-817F-A3E972FC729F}" destId="{AABC42A0-FE23-494C-9986-72CB3B771AE2}" srcOrd="1" destOrd="0" presId="urn:microsoft.com/office/officeart/2005/8/layout/radial5"/>
    <dgm:cxn modelId="{E22B3FF0-FCBE-4438-93EF-179C4A3AD20D}" srcId="{104A91C5-754F-4543-A255-66B3BB5D07BE}" destId="{FC3F408F-D653-40E3-A58C-F67D9446C407}" srcOrd="5" destOrd="0" parTransId="{9DEA6E3F-365D-45F7-817F-A3E972FC729F}" sibTransId="{B127D936-F300-488C-A90D-D87D340AA7C9}"/>
    <dgm:cxn modelId="{EE1F0AF4-B43B-4884-BD5E-A37FE07F6E7B}" type="presOf" srcId="{92D1FDC0-8688-4B64-971E-BCA79ACDE0FD}" destId="{AF2D74FE-BFDE-49EC-8190-A8A069C47674}" srcOrd="0" destOrd="0" presId="urn:microsoft.com/office/officeart/2005/8/layout/radial5"/>
    <dgm:cxn modelId="{D9BCB2F7-236B-42AC-BA88-45AB7AFFEB65}" type="presOf" srcId="{FB348296-3BCC-4EB3-9168-B038A3F31F19}" destId="{7F09B4D9-C04F-44C2-90D1-ECAF66A3B07D}" srcOrd="0" destOrd="0" presId="urn:microsoft.com/office/officeart/2005/8/layout/radial5"/>
    <dgm:cxn modelId="{C31B8CEB-D94F-450E-9B91-BC552647BEB4}" type="presParOf" srcId="{3E4BBB9A-EBF0-4E68-9BF1-579432D15651}" destId="{BDF89806-BC39-4496-A624-6C174A5FC9F8}" srcOrd="0" destOrd="0" presId="urn:microsoft.com/office/officeart/2005/8/layout/radial5"/>
    <dgm:cxn modelId="{B22E3C58-89CF-4562-A1A1-1F8BE5AB74DD}" type="presParOf" srcId="{3E4BBB9A-EBF0-4E68-9BF1-579432D15651}" destId="{6670BCF9-32E5-4BA6-B9E4-88A65F6A52CA}" srcOrd="1" destOrd="0" presId="urn:microsoft.com/office/officeart/2005/8/layout/radial5"/>
    <dgm:cxn modelId="{CF5EC3B8-C1AB-4743-A3C7-E39E63BE0F38}" type="presParOf" srcId="{6670BCF9-32E5-4BA6-B9E4-88A65F6A52CA}" destId="{27C3E527-DF94-4EE7-8537-2B5C8D5D4D06}" srcOrd="0" destOrd="0" presId="urn:microsoft.com/office/officeart/2005/8/layout/radial5"/>
    <dgm:cxn modelId="{DF854820-8C09-435E-8C04-BD42CC1AE097}" type="presParOf" srcId="{3E4BBB9A-EBF0-4E68-9BF1-579432D15651}" destId="{8E3AEE31-0BDB-4EBD-9165-F47E0D0E8FF3}" srcOrd="2" destOrd="0" presId="urn:microsoft.com/office/officeart/2005/8/layout/radial5"/>
    <dgm:cxn modelId="{C3FB3A03-9AEE-4233-8E47-A24DACB2A602}" type="presParOf" srcId="{3E4BBB9A-EBF0-4E68-9BF1-579432D15651}" destId="{313E2C7F-7659-473A-87BD-DB0E708B36C6}" srcOrd="3" destOrd="0" presId="urn:microsoft.com/office/officeart/2005/8/layout/radial5"/>
    <dgm:cxn modelId="{26228EA5-A24C-460F-8172-3EE9ED2E8207}" type="presParOf" srcId="{313E2C7F-7659-473A-87BD-DB0E708B36C6}" destId="{6981441B-1F6B-439B-BE2B-5379E0CC3B78}" srcOrd="0" destOrd="0" presId="urn:microsoft.com/office/officeart/2005/8/layout/radial5"/>
    <dgm:cxn modelId="{64C14EFE-FBC5-496C-9417-702CCD4B9004}" type="presParOf" srcId="{3E4BBB9A-EBF0-4E68-9BF1-579432D15651}" destId="{F49177D2-1206-47FD-B0E4-C4CE93BDE898}" srcOrd="4" destOrd="0" presId="urn:microsoft.com/office/officeart/2005/8/layout/radial5"/>
    <dgm:cxn modelId="{17BAB361-0DFC-4E62-97D2-C382780785BE}" type="presParOf" srcId="{3E4BBB9A-EBF0-4E68-9BF1-579432D15651}" destId="{F62B5586-C965-46ED-9319-DDD2804074C3}" srcOrd="5" destOrd="0" presId="urn:microsoft.com/office/officeart/2005/8/layout/radial5"/>
    <dgm:cxn modelId="{DA7CA846-C6EF-4B12-A45B-BD1E1DD9AC0C}" type="presParOf" srcId="{F62B5586-C965-46ED-9319-DDD2804074C3}" destId="{2669A6D0-70A6-4442-9F27-E5E651B9BD4F}" srcOrd="0" destOrd="0" presId="urn:microsoft.com/office/officeart/2005/8/layout/radial5"/>
    <dgm:cxn modelId="{F4D2AE6B-20F9-4ABC-A04A-BDCAEFEDBF66}" type="presParOf" srcId="{3E4BBB9A-EBF0-4E68-9BF1-579432D15651}" destId="{F1CC54CC-2AF6-4691-B019-E38E3BF524DA}" srcOrd="6" destOrd="0" presId="urn:microsoft.com/office/officeart/2005/8/layout/radial5"/>
    <dgm:cxn modelId="{19137392-CE5B-42CF-B6E5-D4E2A690F2DC}" type="presParOf" srcId="{3E4BBB9A-EBF0-4E68-9BF1-579432D15651}" destId="{AF2D74FE-BFDE-49EC-8190-A8A069C47674}" srcOrd="7" destOrd="0" presId="urn:microsoft.com/office/officeart/2005/8/layout/radial5"/>
    <dgm:cxn modelId="{EC03E19A-6E16-4DF3-B2ED-7340FCA568A5}" type="presParOf" srcId="{AF2D74FE-BFDE-49EC-8190-A8A069C47674}" destId="{9F893F5F-8C97-42CD-9210-5F14CD9DE504}" srcOrd="0" destOrd="0" presId="urn:microsoft.com/office/officeart/2005/8/layout/radial5"/>
    <dgm:cxn modelId="{77311AEF-DA7D-41BB-984B-59B0A41A26DA}" type="presParOf" srcId="{3E4BBB9A-EBF0-4E68-9BF1-579432D15651}" destId="{C5BF1B46-A2DE-49EF-A010-060B8C73F528}" srcOrd="8" destOrd="0" presId="urn:microsoft.com/office/officeart/2005/8/layout/radial5"/>
    <dgm:cxn modelId="{514D2F3C-983C-4F71-8FC4-EE0982FFDA64}" type="presParOf" srcId="{3E4BBB9A-EBF0-4E68-9BF1-579432D15651}" destId="{7F09B4D9-C04F-44C2-90D1-ECAF66A3B07D}" srcOrd="9" destOrd="0" presId="urn:microsoft.com/office/officeart/2005/8/layout/radial5"/>
    <dgm:cxn modelId="{FED688DB-1140-4742-AEE2-9F61DCEC23B1}" type="presParOf" srcId="{7F09B4D9-C04F-44C2-90D1-ECAF66A3B07D}" destId="{DC4CD1E6-4F69-4549-AC34-A4BD8886D490}" srcOrd="0" destOrd="0" presId="urn:microsoft.com/office/officeart/2005/8/layout/radial5"/>
    <dgm:cxn modelId="{7D3BF35E-346F-4B40-A17A-F8C1C75B8D15}" type="presParOf" srcId="{3E4BBB9A-EBF0-4E68-9BF1-579432D15651}" destId="{2C6F472C-AF6D-4749-B2CE-F17C6F74F78B}" srcOrd="10" destOrd="0" presId="urn:microsoft.com/office/officeart/2005/8/layout/radial5"/>
    <dgm:cxn modelId="{BAB57D90-0414-4016-A6D8-D71EDBE198BD}" type="presParOf" srcId="{3E4BBB9A-EBF0-4E68-9BF1-579432D15651}" destId="{019E2A75-6687-4619-9021-8FE7CCCB2D95}" srcOrd="11" destOrd="0" presId="urn:microsoft.com/office/officeart/2005/8/layout/radial5"/>
    <dgm:cxn modelId="{D92448A9-5CF5-48A0-9B6D-EC089777A842}" type="presParOf" srcId="{019E2A75-6687-4619-9021-8FE7CCCB2D95}" destId="{AABC42A0-FE23-494C-9986-72CB3B771AE2}" srcOrd="0" destOrd="0" presId="urn:microsoft.com/office/officeart/2005/8/layout/radial5"/>
    <dgm:cxn modelId="{B10367BE-DBA8-4529-8C66-AF8A8E24C335}" type="presParOf" srcId="{3E4BBB9A-EBF0-4E68-9BF1-579432D15651}" destId="{DBA541D4-F11F-4DC6-84C1-4A4FA2C2FE6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89806-BC39-4496-A624-6C174A5FC9F8}">
      <dsp:nvSpPr>
        <dsp:cNvPr id="0" name=""/>
        <dsp:cNvSpPr/>
      </dsp:nvSpPr>
      <dsp:spPr>
        <a:xfrm>
          <a:off x="3425428" y="2358628"/>
          <a:ext cx="1683543" cy="16835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671977" y="2605177"/>
        <a:ext cx="1190445" cy="1190445"/>
      </dsp:txXfrm>
    </dsp:sp>
    <dsp:sp modelId="{6670BCF9-32E5-4BA6-B9E4-88A65F6A52CA}">
      <dsp:nvSpPr>
        <dsp:cNvPr id="0" name=""/>
        <dsp:cNvSpPr/>
      </dsp:nvSpPr>
      <dsp:spPr>
        <a:xfrm rot="16200000">
          <a:off x="4089055" y="1746388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142498" y="1914312"/>
        <a:ext cx="249402" cy="343442"/>
      </dsp:txXfrm>
    </dsp:sp>
    <dsp:sp modelId="{8E3AEE31-0BDB-4EBD-9165-F47E0D0E8FF3}">
      <dsp:nvSpPr>
        <dsp:cNvPr id="0" name=""/>
        <dsp:cNvSpPr/>
      </dsp:nvSpPr>
      <dsp:spPr>
        <a:xfrm>
          <a:off x="3425428" y="2841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/>
            <a:t>জন্ম-১৯০৩</a:t>
          </a:r>
          <a:endParaRPr lang="en-US" sz="2000" kern="1200" dirty="0"/>
        </a:p>
      </dsp:txBody>
      <dsp:txXfrm>
        <a:off x="3671977" y="249390"/>
        <a:ext cx="1190445" cy="1190445"/>
      </dsp:txXfrm>
    </dsp:sp>
    <dsp:sp modelId="{313E2C7F-7659-473A-87BD-DB0E708B36C6}">
      <dsp:nvSpPr>
        <dsp:cNvPr id="0" name=""/>
        <dsp:cNvSpPr/>
      </dsp:nvSpPr>
      <dsp:spPr>
        <a:xfrm rot="19800000">
          <a:off x="5100408" y="2330292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07568" y="2471495"/>
        <a:ext cx="249402" cy="343442"/>
      </dsp:txXfrm>
    </dsp:sp>
    <dsp:sp modelId="{F49177D2-1206-47FD-B0E4-C4CE93BDE898}">
      <dsp:nvSpPr>
        <dsp:cNvPr id="0" name=""/>
        <dsp:cNvSpPr/>
      </dsp:nvSpPr>
      <dsp:spPr>
        <a:xfrm>
          <a:off x="5465598" y="1180734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/>
            <a:t>উপাধি-পল্লী কবি</a:t>
          </a:r>
          <a:endParaRPr lang="en-US" sz="2000" kern="1200" dirty="0"/>
        </a:p>
      </dsp:txBody>
      <dsp:txXfrm>
        <a:off x="5712147" y="1427283"/>
        <a:ext cx="1190445" cy="1190445"/>
      </dsp:txXfrm>
    </dsp:sp>
    <dsp:sp modelId="{F62B5586-C965-46ED-9319-DDD2804074C3}">
      <dsp:nvSpPr>
        <dsp:cNvPr id="0" name=""/>
        <dsp:cNvSpPr/>
      </dsp:nvSpPr>
      <dsp:spPr>
        <a:xfrm rot="1800000">
          <a:off x="5100408" y="3498102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107568" y="3585862"/>
        <a:ext cx="249402" cy="343442"/>
      </dsp:txXfrm>
    </dsp:sp>
    <dsp:sp modelId="{F1CC54CC-2AF6-4691-B019-E38E3BF524DA}">
      <dsp:nvSpPr>
        <dsp:cNvPr id="0" name=""/>
        <dsp:cNvSpPr/>
      </dsp:nvSpPr>
      <dsp:spPr>
        <a:xfrm>
          <a:off x="5465598" y="3536521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kern="1200" dirty="0"/>
            <a:t>কবর কবিতা</a:t>
          </a:r>
          <a:endParaRPr lang="en-US" sz="2000" kern="1200" dirty="0"/>
        </a:p>
      </dsp:txBody>
      <dsp:txXfrm>
        <a:off x="5712147" y="3783070"/>
        <a:ext cx="1190445" cy="1190445"/>
      </dsp:txXfrm>
    </dsp:sp>
    <dsp:sp modelId="{AF2D74FE-BFDE-49EC-8190-A8A069C47674}">
      <dsp:nvSpPr>
        <dsp:cNvPr id="0" name=""/>
        <dsp:cNvSpPr/>
      </dsp:nvSpPr>
      <dsp:spPr>
        <a:xfrm rot="5400000">
          <a:off x="4089055" y="4082007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4142498" y="4143045"/>
        <a:ext cx="249402" cy="343442"/>
      </dsp:txXfrm>
    </dsp:sp>
    <dsp:sp modelId="{C5BF1B46-A2DE-49EF-A010-060B8C73F528}">
      <dsp:nvSpPr>
        <dsp:cNvPr id="0" name=""/>
        <dsp:cNvSpPr/>
      </dsp:nvSpPr>
      <dsp:spPr>
        <a:xfrm>
          <a:off x="3425428" y="4714414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200" kern="1200" dirty="0"/>
            <a:t>অধ্যাপক</a:t>
          </a:r>
          <a:endParaRPr lang="en-US" sz="2200" kern="1200" dirty="0"/>
        </a:p>
      </dsp:txBody>
      <dsp:txXfrm>
        <a:off x="3671977" y="4960963"/>
        <a:ext cx="1190445" cy="1190445"/>
      </dsp:txXfrm>
    </dsp:sp>
    <dsp:sp modelId="{7F09B4D9-C04F-44C2-90D1-ECAF66A3B07D}">
      <dsp:nvSpPr>
        <dsp:cNvPr id="0" name=""/>
        <dsp:cNvSpPr/>
      </dsp:nvSpPr>
      <dsp:spPr>
        <a:xfrm rot="9000000">
          <a:off x="3077703" y="3498102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177429" y="3585862"/>
        <a:ext cx="249402" cy="343442"/>
      </dsp:txXfrm>
    </dsp:sp>
    <dsp:sp modelId="{2C6F472C-AF6D-4749-B2CE-F17C6F74F78B}">
      <dsp:nvSpPr>
        <dsp:cNvPr id="0" name=""/>
        <dsp:cNvSpPr/>
      </dsp:nvSpPr>
      <dsp:spPr>
        <a:xfrm>
          <a:off x="1385257" y="3536521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200" kern="1200" dirty="0"/>
            <a:t>ধানক্ষেতের কাব্যগ্রন্থ</a:t>
          </a:r>
          <a:endParaRPr lang="en-US" sz="2200" kern="1200" dirty="0"/>
        </a:p>
      </dsp:txBody>
      <dsp:txXfrm>
        <a:off x="1631806" y="3783070"/>
        <a:ext cx="1190445" cy="1190445"/>
      </dsp:txXfrm>
    </dsp:sp>
    <dsp:sp modelId="{019E2A75-6687-4619-9021-8FE7CCCB2D95}">
      <dsp:nvSpPr>
        <dsp:cNvPr id="0" name=""/>
        <dsp:cNvSpPr/>
      </dsp:nvSpPr>
      <dsp:spPr>
        <a:xfrm rot="12600000">
          <a:off x="3077703" y="2330292"/>
          <a:ext cx="356288" cy="5724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3177429" y="2471495"/>
        <a:ext cx="249402" cy="343442"/>
      </dsp:txXfrm>
    </dsp:sp>
    <dsp:sp modelId="{DBA541D4-F11F-4DC6-84C1-4A4FA2C2FE68}">
      <dsp:nvSpPr>
        <dsp:cNvPr id="0" name=""/>
        <dsp:cNvSpPr/>
      </dsp:nvSpPr>
      <dsp:spPr>
        <a:xfrm>
          <a:off x="1385257" y="1180734"/>
          <a:ext cx="1683543" cy="1683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মৃতু-১৯৭৬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31806" y="1427283"/>
        <a:ext cx="1190445" cy="1190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EE50C-76A3-4AF4-A930-A6A91EEC561B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48FBD-2ED4-49D8-8CD5-EBC062AF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bdulmalek1972p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51" y="2514600"/>
            <a:ext cx="5058697" cy="3200400"/>
          </a:xfrm>
          <a:prstGeom prst="rect">
            <a:avLst/>
          </a:prstGeom>
        </p:spPr>
      </p:pic>
      <p:sp>
        <p:nvSpPr>
          <p:cNvPr id="6" name="TextBox 13">
            <a:extLst>
              <a:ext uri="{FF2B5EF4-FFF2-40B4-BE49-F238E27FC236}">
                <a16:creationId xmlns:a16="http://schemas.microsoft.com/office/drawing/2014/main" id="{BCA452D0-6EB2-4D98-BDBB-BA22924D71F5}"/>
              </a:ext>
            </a:extLst>
          </p:cNvPr>
          <p:cNvSpPr txBox="1"/>
          <p:nvPr/>
        </p:nvSpPr>
        <p:spPr>
          <a:xfrm>
            <a:off x="1004325" y="718525"/>
            <a:ext cx="7135348" cy="84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321004"/>
            <a:ext cx="6324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গিয়েছে  সে হাবা মেয়ের এলো মাথার সিঁথির মতো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কথাও সিঁধে কথাও বাঁকা গরুর গায়ের রেকায় ক্ষত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গাজন –তলীর মাঠ পেরিয়ে শিমুলডাঙ্গা বনের বায়ে;</a:t>
            </a:r>
            <a:b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কোথাও গাঁয়ের রোদ মাখিয়া-ঘুম ঘুমিয়ে গাছের ছায়ে ।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48099"/>
            <a:ext cx="8001000" cy="838201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পল্লীর মানুষের যে চিত্রটি ফুটে উঠেছে তা বর্ণনা  কর।</a:t>
            </a:r>
            <a:br>
              <a:rPr lang="bn-BD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981200" y="1447801"/>
            <a:ext cx="5105399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8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10800000" flipV="1">
            <a:off x="2438400" y="990600"/>
            <a:ext cx="3505200" cy="10668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0070C0"/>
                </a:solidFill>
              </a:rPr>
              <a:t>মূল্যায়ন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54108"/>
            <a:ext cx="8229600" cy="2438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কবি কোথায় যাবার 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প্রকাশ করেছেন।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যাব আমি তোমার দেশে কবিতাটি কোন কাব্য গ্রন্থ থেকে নেওয়া হয়েছে।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কবি কাদের সাথে দল বেঁধে খেলার ইচ্ছা প্রকাশ করেছেন 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3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4290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/>
              <a:t> “</a:t>
            </a:r>
            <a:r>
              <a:rPr lang="bn-BD" sz="3200" dirty="0"/>
              <a:t>যাব আমি তোমার দেশে </a:t>
            </a:r>
            <a:r>
              <a:rPr lang="en-US" sz="3200" dirty="0"/>
              <a:t>‘’</a:t>
            </a:r>
            <a:r>
              <a:rPr lang="bn-BD" sz="3200" dirty="0"/>
              <a:t>কাবিতায় গ্রাম বাংলার যে</a:t>
            </a:r>
            <a:r>
              <a:rPr lang="en-US" sz="3200" dirty="0"/>
              <a:t> </a:t>
            </a:r>
            <a:r>
              <a:rPr lang="bn-BD" sz="3200" dirty="0"/>
              <a:t>রূপটি ফুটে উঠেছে তা বর্ননা কর</a:t>
            </a:r>
            <a:r>
              <a:rPr lang="bn-BD" dirty="0"/>
              <a:t>।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13720" y="1752600"/>
            <a:ext cx="327044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solidFill>
                  <a:srgbClr val="0070C0"/>
                </a:solidFill>
              </a:rPr>
              <a:t>বাড়ির কাজ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4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500" y="685800"/>
            <a:ext cx="41910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/>
              <a:t>ধন্যবাদ</a:t>
            </a:r>
            <a:endParaRPr lang="en-US" sz="8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362200"/>
            <a:ext cx="512763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F0C2BB74-F295-4084-906D-0E91B3ED00D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29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DF87D-F511-417A-95DE-87D6E4725DA1}"/>
              </a:ext>
            </a:extLst>
          </p:cNvPr>
          <p:cNvSpPr txBox="1"/>
          <p:nvPr/>
        </p:nvSpPr>
        <p:spPr>
          <a:xfrm>
            <a:off x="3124200" y="1047715"/>
            <a:ext cx="2895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CF6087-57F5-4022-B34D-DF3360A05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210" y="807648"/>
            <a:ext cx="2049873" cy="2049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DA8ACD-477F-41A1-839C-29601618D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81" y="2112160"/>
            <a:ext cx="1268230" cy="36677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Box 3">
            <a:extLst>
              <a:ext uri="{FF2B5EF4-FFF2-40B4-BE49-F238E27FC236}">
                <a16:creationId xmlns:a16="http://schemas.microsoft.com/office/drawing/2014/main" id="{3C514F1E-A6A9-4E2B-9436-A758B9D97E28}"/>
              </a:ext>
            </a:extLst>
          </p:cNvPr>
          <p:cNvSpPr txBox="1"/>
          <p:nvPr/>
        </p:nvSpPr>
        <p:spPr>
          <a:xfrm>
            <a:off x="381000" y="3178796"/>
            <a:ext cx="4984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abdulmalek1972p@gmail.com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549387-3731-4F4D-A148-9720E5EE3CBA}"/>
              </a:ext>
            </a:extLst>
          </p:cNvPr>
          <p:cNvSpPr/>
          <p:nvPr/>
        </p:nvSpPr>
        <p:spPr>
          <a:xfrm>
            <a:off x="5157730" y="4089856"/>
            <a:ext cx="381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2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8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57044"/>
            <a:ext cx="3962400" cy="2343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57044"/>
            <a:ext cx="3505200" cy="234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6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যাব আমি তোমার দেশে</a:t>
            </a:r>
            <a:b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জসীম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040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438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730439"/>
            <a:ext cx="3952164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84522" y="2346066"/>
            <a:ext cx="5733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4522" y="3325038"/>
            <a:ext cx="5249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বলতে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কবিতার মূল ভাব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6264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01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পল্লী দুলাল -                                  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- পল্লীমায়ের আদরের ছেলে।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শীর্ষে-                         -মাথার উপরে।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বেতসবন -                       -বেতবন।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318" y="602229"/>
            <a:ext cx="1828800" cy="13313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733800"/>
            <a:ext cx="1828800" cy="12770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58" y="2788493"/>
            <a:ext cx="1788141" cy="80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8393820"/>
              </p:ext>
            </p:extLst>
          </p:nvPr>
        </p:nvGraphicFramePr>
        <p:xfrm>
          <a:off x="304800" y="152400"/>
          <a:ext cx="8534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02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F89806-BC39-4496-A624-6C174A5FC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DF89806-BC39-4496-A624-6C174A5FC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70BCF9-32E5-4BA6-B9E4-88A65F6A5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6670BCF9-32E5-4BA6-B9E4-88A65F6A5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3AEE31-0BDB-4EBD-9165-F47E0D0E8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E3AEE31-0BDB-4EBD-9165-F47E0D0E8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E2C7F-7659-473A-87BD-DB0E708B3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13E2C7F-7659-473A-87BD-DB0E708B3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9177D2-1206-47FD-B0E4-C4CE93BDE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F49177D2-1206-47FD-B0E4-C4CE93BDE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2B5586-C965-46ED-9319-DDD280407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F62B5586-C965-46ED-9319-DDD2804074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CC54CC-2AF6-4691-B019-E38E3BF52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F1CC54CC-2AF6-4691-B019-E38E3BF52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2D74FE-BFDE-49EC-8190-A8A069C47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AF2D74FE-BFDE-49EC-8190-A8A069C47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F1B46-A2DE-49EF-A010-060B8C73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C5BF1B46-A2DE-49EF-A010-060B8C73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09B4D9-C04F-44C2-90D1-ECAF66A3B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7F09B4D9-C04F-44C2-90D1-ECAF66A3B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F472C-AF6D-4749-B2CE-F17C6F74F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2C6F472C-AF6D-4749-B2CE-F17C6F74F7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9E2A75-6687-4619-9021-8FE7CCCB2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019E2A75-6687-4619-9021-8FE7CCCB2D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A541D4-F11F-4DC6-84C1-4A4FA2C2F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DBA541D4-F11F-4DC6-84C1-4A4FA2C2F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91381"/>
            <a:ext cx="7772400" cy="838200"/>
          </a:xfrm>
        </p:spPr>
        <p:txBody>
          <a:bodyPr>
            <a:norm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    পল্লী-দুলাল,ভাই গো আমার যাব আমি-তোমার দেশে,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6009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আকাশ যাহার বনের শীষে দিক –যারা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মাঠ চরণ ঘেঁসে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124200"/>
            <a:ext cx="6248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দূর দেশীয়া মেঘ-কনেরা মাথায় লয়ে  জলের ঝারি,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দাঁড়ায় যাহার কোলটি ঘেঁসে বিজলী –পেড়ে আচল নাড়ি।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3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57400"/>
            <a:ext cx="6400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বেতস কেয়ার বনে যেথায় ডাহুক মেয়ে আসর মাতায়,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পল্লী-দুলাল ভাই গো আমার, যাব সেথায়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তোমার দেশে যাব আমি,দীঘল বাঁকা পন্থখানি,</a:t>
            </a:r>
            <a:b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ধান কাউনের খেতের ভেতর সরু সুতোর আচল টানি,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5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300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পল্লী-দুলাল,ভাই গো আমার যাব আমি-তোমার দেশে,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</cp:lastModifiedBy>
  <cp:revision>184</cp:revision>
  <dcterms:created xsi:type="dcterms:W3CDTF">2006-08-16T00:00:00Z</dcterms:created>
  <dcterms:modified xsi:type="dcterms:W3CDTF">2020-05-22T03:19:02Z</dcterms:modified>
</cp:coreProperties>
</file>