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3" r:id="rId3"/>
    <p:sldId id="271" r:id="rId4"/>
    <p:sldId id="275" r:id="rId5"/>
    <p:sldId id="276" r:id="rId6"/>
    <p:sldId id="277" r:id="rId7"/>
    <p:sldId id="269" r:id="rId8"/>
    <p:sldId id="278" r:id="rId9"/>
    <p:sldId id="282" r:id="rId10"/>
    <p:sldId id="261" r:id="rId11"/>
    <p:sldId id="279" r:id="rId12"/>
    <p:sldId id="280" r:id="rId13"/>
    <p:sldId id="281" r:id="rId14"/>
    <p:sldId id="284" r:id="rId15"/>
    <p:sldId id="285" r:id="rId16"/>
    <p:sldId id="291" r:id="rId17"/>
    <p:sldId id="292" r:id="rId18"/>
    <p:sldId id="283" r:id="rId19"/>
    <p:sldId id="286" r:id="rId20"/>
    <p:sldId id="287" r:id="rId21"/>
    <p:sldId id="288" r:id="rId22"/>
    <p:sldId id="289" r:id="rId23"/>
    <p:sldId id="290" r:id="rId24"/>
    <p:sldId id="262" r:id="rId25"/>
    <p:sldId id="263" r:id="rId26"/>
    <p:sldId id="272" r:id="rId27"/>
    <p:sldId id="265" r:id="rId28"/>
    <p:sldId id="270" r:id="rId29"/>
    <p:sldId id="26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485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E2B66-1B2D-4875-B6E6-0113BD250E1D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1F828D-9C4E-4EFA-8B1F-5A607CEA914D}">
      <dgm:prSet/>
      <dgm:spPr/>
      <dgm:t>
        <a:bodyPr/>
        <a:lstStyle/>
        <a:p>
          <a:pPr algn="l" rtl="0"/>
          <a:r>
            <a:rPr lang="en-US" dirty="0" smtClean="0">
              <a:latin typeface="SutonnyOMJ" pitchFamily="2" charset="0"/>
              <a:cs typeface="SutonnyOMJ" pitchFamily="2" charset="0"/>
            </a:rPr>
            <a:t>1. </a:t>
          </a:r>
          <a:r>
            <a:rPr lang="bn-BD" dirty="0" smtClean="0">
              <a:latin typeface="SutonnyOMJ" pitchFamily="2" charset="0"/>
              <a:cs typeface="SutonnyOMJ" pitchFamily="2" charset="0"/>
            </a:rPr>
            <a:t>লজিক গেইট কি বলতে পারবে।</a:t>
          </a:r>
          <a:endParaRPr lang="en-US" dirty="0">
            <a:latin typeface="SutonnyOMJ" pitchFamily="2" charset="0"/>
            <a:cs typeface="SutonnyOMJ" pitchFamily="2" charset="0"/>
          </a:endParaRPr>
        </a:p>
      </dgm:t>
    </dgm:pt>
    <dgm:pt modelId="{996AB662-38D0-4B76-9D55-B2477EBE989A}" type="parTrans" cxnId="{C354F893-D155-427A-98F6-BCB445246ACE}">
      <dgm:prSet/>
      <dgm:spPr/>
      <dgm:t>
        <a:bodyPr/>
        <a:lstStyle/>
        <a:p>
          <a:endParaRPr lang="en-US"/>
        </a:p>
      </dgm:t>
    </dgm:pt>
    <dgm:pt modelId="{4BAACB9B-22DF-4AF7-B444-B8009AA5BE6E}" type="sibTrans" cxnId="{C354F893-D155-427A-98F6-BCB445246ACE}">
      <dgm:prSet/>
      <dgm:spPr/>
      <dgm:t>
        <a:bodyPr/>
        <a:lstStyle/>
        <a:p>
          <a:endParaRPr lang="en-US"/>
        </a:p>
      </dgm:t>
    </dgm:pt>
    <dgm:pt modelId="{DFD09702-E497-483D-9B33-040E75D0DC44}">
      <dgm:prSet/>
      <dgm:spPr/>
      <dgm:t>
        <a:bodyPr/>
        <a:lstStyle/>
        <a:p>
          <a:pPr algn="l" rtl="0"/>
          <a:r>
            <a:rPr lang="en-US" dirty="0" smtClean="0">
              <a:latin typeface="SutonnyOMJ" pitchFamily="2" charset="0"/>
              <a:cs typeface="SutonnyOMJ" pitchFamily="2" charset="0"/>
            </a:rPr>
            <a:t>2. </a:t>
          </a:r>
          <a:r>
            <a:rPr lang="bn-BD" dirty="0" smtClean="0">
              <a:latin typeface="SutonnyOMJ" pitchFamily="2" charset="0"/>
              <a:cs typeface="SutonnyOMJ" pitchFamily="2" charset="0"/>
            </a:rPr>
            <a:t>মৌলিক লজিক গেইট কত প্রকার  এবং কি কি তা লিখতে পারবে।</a:t>
          </a:r>
          <a:endParaRPr lang="en-US" dirty="0">
            <a:latin typeface="SutonnyOMJ" pitchFamily="2" charset="0"/>
            <a:cs typeface="SutonnyOMJ" pitchFamily="2" charset="0"/>
          </a:endParaRPr>
        </a:p>
      </dgm:t>
    </dgm:pt>
    <dgm:pt modelId="{B504D56F-B024-4100-AAB5-D0D9035C22D7}" type="parTrans" cxnId="{23CDB0EF-0B40-4CBD-B2BB-22DF31D77C7B}">
      <dgm:prSet/>
      <dgm:spPr/>
      <dgm:t>
        <a:bodyPr/>
        <a:lstStyle/>
        <a:p>
          <a:endParaRPr lang="en-US"/>
        </a:p>
      </dgm:t>
    </dgm:pt>
    <dgm:pt modelId="{39E26829-0770-4251-BBCE-B3F4ABE43547}" type="sibTrans" cxnId="{23CDB0EF-0B40-4CBD-B2BB-22DF31D77C7B}">
      <dgm:prSet/>
      <dgm:spPr/>
      <dgm:t>
        <a:bodyPr/>
        <a:lstStyle/>
        <a:p>
          <a:endParaRPr lang="en-US"/>
        </a:p>
      </dgm:t>
    </dgm:pt>
    <dgm:pt modelId="{2F114E2C-B38E-43EC-8F14-8A8C5783787F}">
      <dgm:prSet/>
      <dgm:spPr/>
      <dgm:t>
        <a:bodyPr/>
        <a:lstStyle/>
        <a:p>
          <a:pPr algn="l" rtl="0"/>
          <a:r>
            <a:rPr lang="en-US" dirty="0" smtClean="0">
              <a:latin typeface="SutonnyOMJ" pitchFamily="2" charset="0"/>
              <a:cs typeface="SutonnyOMJ" pitchFamily="2" charset="0"/>
            </a:rPr>
            <a:t>3. </a:t>
          </a:r>
          <a:r>
            <a:rPr lang="bn-BD" dirty="0" smtClean="0">
              <a:latin typeface="SutonnyOMJ" pitchFamily="2" charset="0"/>
              <a:cs typeface="SutonnyOMJ" pitchFamily="2" charset="0"/>
            </a:rPr>
            <a:t>মৌলিক লজিক গেইট গুলির ছবি এঁকে দেখাতে পারবে।</a:t>
          </a:r>
          <a:endParaRPr lang="en-US" b="1" dirty="0">
            <a:latin typeface="SutonnyOMJ" pitchFamily="2" charset="0"/>
            <a:cs typeface="SutonnyOMJ" pitchFamily="2" charset="0"/>
          </a:endParaRPr>
        </a:p>
      </dgm:t>
    </dgm:pt>
    <dgm:pt modelId="{8E0D7AAA-E511-42BA-9525-EB4BE6A3DB99}" type="parTrans" cxnId="{ADB7E942-C734-4CF7-9898-632E5A5263B7}">
      <dgm:prSet/>
      <dgm:spPr/>
      <dgm:t>
        <a:bodyPr/>
        <a:lstStyle/>
        <a:p>
          <a:endParaRPr lang="en-US"/>
        </a:p>
      </dgm:t>
    </dgm:pt>
    <dgm:pt modelId="{283870E8-3099-4E3B-93B8-52BCE32B0755}" type="sibTrans" cxnId="{ADB7E942-C734-4CF7-9898-632E5A5263B7}">
      <dgm:prSet/>
      <dgm:spPr/>
      <dgm:t>
        <a:bodyPr/>
        <a:lstStyle/>
        <a:p>
          <a:endParaRPr lang="en-US"/>
        </a:p>
      </dgm:t>
    </dgm:pt>
    <dgm:pt modelId="{3EB180E1-95FC-4D96-B8A3-50029BF76A21}" type="pres">
      <dgm:prSet presAssocID="{636E2B66-1B2D-4875-B6E6-0113BD250E1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2C135F3-C36E-4558-BB72-231D30DFAC03}" type="pres">
      <dgm:prSet presAssocID="{851F828D-9C4E-4EFA-8B1F-5A607CEA914D}" presName="horFlow" presStyleCnt="0"/>
      <dgm:spPr/>
    </dgm:pt>
    <dgm:pt modelId="{AA713F2B-C237-4CD3-B893-09794B846BE5}" type="pres">
      <dgm:prSet presAssocID="{851F828D-9C4E-4EFA-8B1F-5A607CEA914D}" presName="bigChev" presStyleLbl="node1" presStyleIdx="0" presStyleCnt="3" custScaleX="854223"/>
      <dgm:spPr/>
      <dgm:t>
        <a:bodyPr/>
        <a:lstStyle/>
        <a:p>
          <a:endParaRPr lang="en-US"/>
        </a:p>
      </dgm:t>
    </dgm:pt>
    <dgm:pt modelId="{74A6BBCF-37B3-4780-A1D0-F707095CF86D}" type="pres">
      <dgm:prSet presAssocID="{851F828D-9C4E-4EFA-8B1F-5A607CEA914D}" presName="vSp" presStyleCnt="0"/>
      <dgm:spPr/>
    </dgm:pt>
    <dgm:pt modelId="{8FB8522D-9CA8-4902-9EE9-C41081AA7F7D}" type="pres">
      <dgm:prSet presAssocID="{DFD09702-E497-483D-9B33-040E75D0DC44}" presName="horFlow" presStyleCnt="0"/>
      <dgm:spPr/>
    </dgm:pt>
    <dgm:pt modelId="{E16D71FB-27CA-4E80-897B-46B606415FEB}" type="pres">
      <dgm:prSet presAssocID="{DFD09702-E497-483D-9B33-040E75D0DC44}" presName="bigChev" presStyleLbl="node1" presStyleIdx="1" presStyleCnt="3" custScaleX="854223"/>
      <dgm:spPr/>
      <dgm:t>
        <a:bodyPr/>
        <a:lstStyle/>
        <a:p>
          <a:endParaRPr lang="en-US"/>
        </a:p>
      </dgm:t>
    </dgm:pt>
    <dgm:pt modelId="{BE9BDFB6-72B5-42BF-AC66-09BB78D57B7A}" type="pres">
      <dgm:prSet presAssocID="{DFD09702-E497-483D-9B33-040E75D0DC44}" presName="vSp" presStyleCnt="0"/>
      <dgm:spPr/>
    </dgm:pt>
    <dgm:pt modelId="{23F77F2C-0A09-49D5-952E-45BFCE933661}" type="pres">
      <dgm:prSet presAssocID="{2F114E2C-B38E-43EC-8F14-8A8C5783787F}" presName="horFlow" presStyleCnt="0"/>
      <dgm:spPr/>
    </dgm:pt>
    <dgm:pt modelId="{0D54A51D-E7F6-415F-B312-9CFE05063694}" type="pres">
      <dgm:prSet presAssocID="{2F114E2C-B38E-43EC-8F14-8A8C5783787F}" presName="bigChev" presStyleLbl="node1" presStyleIdx="2" presStyleCnt="3" custScaleX="854223"/>
      <dgm:spPr/>
      <dgm:t>
        <a:bodyPr/>
        <a:lstStyle/>
        <a:p>
          <a:endParaRPr lang="en-US"/>
        </a:p>
      </dgm:t>
    </dgm:pt>
  </dgm:ptLst>
  <dgm:cxnLst>
    <dgm:cxn modelId="{1CB3D0D3-1AF2-4D52-BC93-03EEFA84258A}" type="presOf" srcId="{DFD09702-E497-483D-9B33-040E75D0DC44}" destId="{E16D71FB-27CA-4E80-897B-46B606415FEB}" srcOrd="0" destOrd="0" presId="urn:microsoft.com/office/officeart/2005/8/layout/lProcess3"/>
    <dgm:cxn modelId="{6583BB33-1DAF-4109-8C5F-986CD69E30E7}" type="presOf" srcId="{636E2B66-1B2D-4875-B6E6-0113BD250E1D}" destId="{3EB180E1-95FC-4D96-B8A3-50029BF76A21}" srcOrd="0" destOrd="0" presId="urn:microsoft.com/office/officeart/2005/8/layout/lProcess3"/>
    <dgm:cxn modelId="{C354F893-D155-427A-98F6-BCB445246ACE}" srcId="{636E2B66-1B2D-4875-B6E6-0113BD250E1D}" destId="{851F828D-9C4E-4EFA-8B1F-5A607CEA914D}" srcOrd="0" destOrd="0" parTransId="{996AB662-38D0-4B76-9D55-B2477EBE989A}" sibTransId="{4BAACB9B-22DF-4AF7-B444-B8009AA5BE6E}"/>
    <dgm:cxn modelId="{23CDB0EF-0B40-4CBD-B2BB-22DF31D77C7B}" srcId="{636E2B66-1B2D-4875-B6E6-0113BD250E1D}" destId="{DFD09702-E497-483D-9B33-040E75D0DC44}" srcOrd="1" destOrd="0" parTransId="{B504D56F-B024-4100-AAB5-D0D9035C22D7}" sibTransId="{39E26829-0770-4251-BBCE-B3F4ABE43547}"/>
    <dgm:cxn modelId="{6F81154F-8313-448B-B306-F7789B1F7B77}" type="presOf" srcId="{2F114E2C-B38E-43EC-8F14-8A8C5783787F}" destId="{0D54A51D-E7F6-415F-B312-9CFE05063694}" srcOrd="0" destOrd="0" presId="urn:microsoft.com/office/officeart/2005/8/layout/lProcess3"/>
    <dgm:cxn modelId="{9B5130E7-5E07-458E-97A8-A92F59B58018}" type="presOf" srcId="{851F828D-9C4E-4EFA-8B1F-5A607CEA914D}" destId="{AA713F2B-C237-4CD3-B893-09794B846BE5}" srcOrd="0" destOrd="0" presId="urn:microsoft.com/office/officeart/2005/8/layout/lProcess3"/>
    <dgm:cxn modelId="{ADB7E942-C734-4CF7-9898-632E5A5263B7}" srcId="{636E2B66-1B2D-4875-B6E6-0113BD250E1D}" destId="{2F114E2C-B38E-43EC-8F14-8A8C5783787F}" srcOrd="2" destOrd="0" parTransId="{8E0D7AAA-E511-42BA-9525-EB4BE6A3DB99}" sibTransId="{283870E8-3099-4E3B-93B8-52BCE32B0755}"/>
    <dgm:cxn modelId="{87447315-54FD-4D17-8B5F-0E59C29EC607}" type="presParOf" srcId="{3EB180E1-95FC-4D96-B8A3-50029BF76A21}" destId="{E2C135F3-C36E-4558-BB72-231D30DFAC03}" srcOrd="0" destOrd="0" presId="urn:microsoft.com/office/officeart/2005/8/layout/lProcess3"/>
    <dgm:cxn modelId="{E66390B8-5ACD-4D7C-A491-92D80A5ABBB0}" type="presParOf" srcId="{E2C135F3-C36E-4558-BB72-231D30DFAC03}" destId="{AA713F2B-C237-4CD3-B893-09794B846BE5}" srcOrd="0" destOrd="0" presId="urn:microsoft.com/office/officeart/2005/8/layout/lProcess3"/>
    <dgm:cxn modelId="{ACF450EF-8837-4619-868A-093CF2B93357}" type="presParOf" srcId="{3EB180E1-95FC-4D96-B8A3-50029BF76A21}" destId="{74A6BBCF-37B3-4780-A1D0-F707095CF86D}" srcOrd="1" destOrd="0" presId="urn:microsoft.com/office/officeart/2005/8/layout/lProcess3"/>
    <dgm:cxn modelId="{3FEDBE0F-F8C0-4C52-9D67-A61FC69D9128}" type="presParOf" srcId="{3EB180E1-95FC-4D96-B8A3-50029BF76A21}" destId="{8FB8522D-9CA8-4902-9EE9-C41081AA7F7D}" srcOrd="2" destOrd="0" presId="urn:microsoft.com/office/officeart/2005/8/layout/lProcess3"/>
    <dgm:cxn modelId="{60BA815F-8B5D-467B-B2CD-F0E66DD73B89}" type="presParOf" srcId="{8FB8522D-9CA8-4902-9EE9-C41081AA7F7D}" destId="{E16D71FB-27CA-4E80-897B-46B606415FEB}" srcOrd="0" destOrd="0" presId="urn:microsoft.com/office/officeart/2005/8/layout/lProcess3"/>
    <dgm:cxn modelId="{7F030977-2654-42FA-88D0-2F05967495AA}" type="presParOf" srcId="{3EB180E1-95FC-4D96-B8A3-50029BF76A21}" destId="{BE9BDFB6-72B5-42BF-AC66-09BB78D57B7A}" srcOrd="3" destOrd="0" presId="urn:microsoft.com/office/officeart/2005/8/layout/lProcess3"/>
    <dgm:cxn modelId="{ABA6CBC5-F079-476B-B126-1FD89D6B7536}" type="presParOf" srcId="{3EB180E1-95FC-4D96-B8A3-50029BF76A21}" destId="{23F77F2C-0A09-49D5-952E-45BFCE933661}" srcOrd="4" destOrd="0" presId="urn:microsoft.com/office/officeart/2005/8/layout/lProcess3"/>
    <dgm:cxn modelId="{DC828602-7845-4544-B88C-0AC6E587E4D4}" type="presParOf" srcId="{23F77F2C-0A09-49D5-952E-45BFCE933661}" destId="{0D54A51D-E7F6-415F-B312-9CFE05063694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2500F-C269-43B8-8462-2D769C5D8DFA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1AA53A87-6B2A-4443-BF54-CA6D188601DB}">
      <dgm:prSet/>
      <dgm:spPr/>
      <dgm:t>
        <a:bodyPr/>
        <a:lstStyle/>
        <a:p>
          <a:pPr rtl="0"/>
          <a:r>
            <a:rPr lang="en-US" b="0" i="0" baseline="0" dirty="0" smtClean="0"/>
            <a:t>১। </a:t>
          </a:r>
          <a:r>
            <a:rPr lang="en-US" b="0" i="0" baseline="0" dirty="0" err="1" smtClean="0"/>
            <a:t>দুই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বা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দুইয়ের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অধিক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ইনপুট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থাকবে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এবং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একটি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আউটপুট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থাকবে</a:t>
          </a:r>
          <a:r>
            <a:rPr lang="en-US" b="0" i="0" baseline="0" dirty="0" smtClean="0"/>
            <a:t>,</a:t>
          </a:r>
          <a:endParaRPr lang="en-US" b="0" i="0" baseline="0" dirty="0"/>
        </a:p>
      </dgm:t>
    </dgm:pt>
    <dgm:pt modelId="{63D9CED2-2BA6-4841-9DB2-A9F3EE8106A3}" type="parTrans" cxnId="{A046CBC0-1D7B-462F-A2BD-8F21970271E8}">
      <dgm:prSet/>
      <dgm:spPr/>
      <dgm:t>
        <a:bodyPr/>
        <a:lstStyle/>
        <a:p>
          <a:endParaRPr lang="en-US"/>
        </a:p>
      </dgm:t>
    </dgm:pt>
    <dgm:pt modelId="{73A72F30-5362-4156-8A2B-05FEBAC540A1}" type="sibTrans" cxnId="{A046CBC0-1D7B-462F-A2BD-8F21970271E8}">
      <dgm:prSet/>
      <dgm:spPr/>
      <dgm:t>
        <a:bodyPr/>
        <a:lstStyle/>
        <a:p>
          <a:endParaRPr lang="en-US"/>
        </a:p>
      </dgm:t>
    </dgm:pt>
    <dgm:pt modelId="{C66AFE7D-40B0-4F33-9208-4B5FBF7AE7B6}">
      <dgm:prSet/>
      <dgm:spPr/>
      <dgm:t>
        <a:bodyPr/>
        <a:lstStyle/>
        <a:p>
          <a:pPr rtl="0"/>
          <a:r>
            <a:rPr lang="en-US" b="0" i="0" baseline="0" dirty="0" smtClean="0"/>
            <a:t>২। </a:t>
          </a:r>
          <a:r>
            <a:rPr lang="en-US" b="0" i="0" baseline="0" dirty="0" err="1" smtClean="0"/>
            <a:t>যে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কোনো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ইনপুট</a:t>
          </a:r>
          <a:r>
            <a:rPr lang="en-US" b="0" i="0" baseline="0" dirty="0" smtClean="0"/>
            <a:t> 1 </a:t>
          </a:r>
          <a:r>
            <a:rPr lang="en-US" b="0" i="0" baseline="0" dirty="0" err="1" smtClean="0"/>
            <a:t>হলে</a:t>
          </a:r>
          <a:r>
            <a:rPr lang="en-US" b="0" i="0" baseline="0" dirty="0" smtClean="0"/>
            <a:t> </a:t>
          </a:r>
          <a:r>
            <a:rPr lang="en-US" b="0" i="0" baseline="0" dirty="0" err="1" smtClean="0"/>
            <a:t>আউটপুট</a:t>
          </a:r>
          <a:r>
            <a:rPr lang="en-US" b="0" i="0" baseline="0" dirty="0" smtClean="0"/>
            <a:t> 1 </a:t>
          </a:r>
          <a:r>
            <a:rPr lang="en-US" b="0" i="0" baseline="0" dirty="0" err="1" smtClean="0"/>
            <a:t>হবে</a:t>
          </a:r>
          <a:r>
            <a:rPr lang="en-US" b="0" i="0" baseline="0" dirty="0" smtClean="0"/>
            <a:t>।</a:t>
          </a:r>
          <a:endParaRPr lang="en-US" b="0" i="0" baseline="0" dirty="0"/>
        </a:p>
      </dgm:t>
    </dgm:pt>
    <dgm:pt modelId="{C0ADECFB-181B-48AF-B397-991355186F92}" type="parTrans" cxnId="{E8074919-0C16-4D80-B988-AAFBBAFB8C44}">
      <dgm:prSet/>
      <dgm:spPr/>
      <dgm:t>
        <a:bodyPr/>
        <a:lstStyle/>
        <a:p>
          <a:endParaRPr lang="en-US"/>
        </a:p>
      </dgm:t>
    </dgm:pt>
    <dgm:pt modelId="{35F276BC-8326-4073-9F5B-10C4BF8D31B7}" type="sibTrans" cxnId="{E8074919-0C16-4D80-B988-AAFBBAFB8C44}">
      <dgm:prSet/>
      <dgm:spPr/>
      <dgm:t>
        <a:bodyPr/>
        <a:lstStyle/>
        <a:p>
          <a:endParaRPr lang="en-US"/>
        </a:p>
      </dgm:t>
    </dgm:pt>
    <dgm:pt modelId="{9FA04008-69B7-4808-B683-6D0FD667ED8F}" type="pres">
      <dgm:prSet presAssocID="{1F82500F-C269-43B8-8462-2D769C5D8D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2E7833-1377-43BE-BD9A-591041F61285}" type="pres">
      <dgm:prSet presAssocID="{1AA53A87-6B2A-4443-BF54-CA6D188601D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73464-B4E3-4E7B-A814-93B19862CA0C}" type="pres">
      <dgm:prSet presAssocID="{73A72F30-5362-4156-8A2B-05FEBAC540A1}" presName="spacer" presStyleCnt="0"/>
      <dgm:spPr/>
    </dgm:pt>
    <dgm:pt modelId="{9723C231-D3EF-4FD8-90F4-B2AD8D71C165}" type="pres">
      <dgm:prSet presAssocID="{C66AFE7D-40B0-4F33-9208-4B5FBF7AE7B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46CBC0-1D7B-462F-A2BD-8F21970271E8}" srcId="{1F82500F-C269-43B8-8462-2D769C5D8DFA}" destId="{1AA53A87-6B2A-4443-BF54-CA6D188601DB}" srcOrd="0" destOrd="0" parTransId="{63D9CED2-2BA6-4841-9DB2-A9F3EE8106A3}" sibTransId="{73A72F30-5362-4156-8A2B-05FEBAC540A1}"/>
    <dgm:cxn modelId="{ACA3741F-1666-446F-BDCA-58267D83E173}" type="presOf" srcId="{1AA53A87-6B2A-4443-BF54-CA6D188601DB}" destId="{BE2E7833-1377-43BE-BD9A-591041F61285}" srcOrd="0" destOrd="0" presId="urn:microsoft.com/office/officeart/2005/8/layout/vList2"/>
    <dgm:cxn modelId="{C1755488-FED6-4F91-B2B4-9F8F61ACFF0A}" type="presOf" srcId="{1F82500F-C269-43B8-8462-2D769C5D8DFA}" destId="{9FA04008-69B7-4808-B683-6D0FD667ED8F}" srcOrd="0" destOrd="0" presId="urn:microsoft.com/office/officeart/2005/8/layout/vList2"/>
    <dgm:cxn modelId="{E8074919-0C16-4D80-B988-AAFBBAFB8C44}" srcId="{1F82500F-C269-43B8-8462-2D769C5D8DFA}" destId="{C66AFE7D-40B0-4F33-9208-4B5FBF7AE7B6}" srcOrd="1" destOrd="0" parTransId="{C0ADECFB-181B-48AF-B397-991355186F92}" sibTransId="{35F276BC-8326-4073-9F5B-10C4BF8D31B7}"/>
    <dgm:cxn modelId="{192A8FC1-FC9C-40C2-A793-280D51698C92}" type="presOf" srcId="{C66AFE7D-40B0-4F33-9208-4B5FBF7AE7B6}" destId="{9723C231-D3EF-4FD8-90F4-B2AD8D71C165}" srcOrd="0" destOrd="0" presId="urn:microsoft.com/office/officeart/2005/8/layout/vList2"/>
    <dgm:cxn modelId="{A432DA5B-266C-4725-9324-096596256FBA}" type="presParOf" srcId="{9FA04008-69B7-4808-B683-6D0FD667ED8F}" destId="{BE2E7833-1377-43BE-BD9A-591041F61285}" srcOrd="0" destOrd="0" presId="urn:microsoft.com/office/officeart/2005/8/layout/vList2"/>
    <dgm:cxn modelId="{D6684DC9-4A7D-4638-AF7A-7915218F2AA7}" type="presParOf" srcId="{9FA04008-69B7-4808-B683-6D0FD667ED8F}" destId="{12A73464-B4E3-4E7B-A814-93B19862CA0C}" srcOrd="1" destOrd="0" presId="urn:microsoft.com/office/officeart/2005/8/layout/vList2"/>
    <dgm:cxn modelId="{E6C09DD4-7A4A-48A7-8127-2E103AB04C70}" type="presParOf" srcId="{9FA04008-69B7-4808-B683-6D0FD667ED8F}" destId="{9723C231-D3EF-4FD8-90F4-B2AD8D71C165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1CA3D-EC19-4551-B627-323179F8993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9EB73-F984-4C27-8578-6A1174F0997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>
              <a:latin typeface="SutonnyOMJ" pitchFamily="2" charset="0"/>
              <a:cs typeface="SutonnyOMJ" pitchFamily="2" charset="0"/>
            </a:rPr>
            <a:t>Y = A </a:t>
          </a:r>
          <a:r>
            <a:rPr lang="en-US" sz="2800" dirty="0" err="1" smtClean="0">
              <a:latin typeface="SutonnyOMJ" pitchFamily="2" charset="0"/>
              <a:cs typeface="SutonnyOMJ" pitchFamily="2" charset="0"/>
            </a:rPr>
            <a:t>অর</a:t>
          </a:r>
          <a:r>
            <a:rPr lang="en-US" sz="2800" dirty="0" smtClean="0">
              <a:latin typeface="SutonnyOMJ" pitchFamily="2" charset="0"/>
              <a:cs typeface="SutonnyOMJ" pitchFamily="2" charset="0"/>
            </a:rPr>
            <a:t> 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69CA6620-51F3-431B-BDF6-B67984518C15}" type="parTrans" cxnId="{9FEF708B-00B4-4713-95BD-2FE8E3D8994A}">
      <dgm:prSet/>
      <dgm:spPr/>
      <dgm:t>
        <a:bodyPr/>
        <a:lstStyle/>
        <a:p>
          <a:endParaRPr lang="en-US"/>
        </a:p>
      </dgm:t>
    </dgm:pt>
    <dgm:pt modelId="{B79D2B92-8106-4E8E-B4B2-7BC2D57F1209}" type="sibTrans" cxnId="{9FEF708B-00B4-4713-95BD-2FE8E3D8994A}">
      <dgm:prSet/>
      <dgm:spPr/>
      <dgm:t>
        <a:bodyPr/>
        <a:lstStyle/>
        <a:p>
          <a:endParaRPr lang="en-US"/>
        </a:p>
      </dgm:t>
    </dgm:pt>
    <dgm:pt modelId="{0FD356F6-87B2-47D6-B028-021D8E77487F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>
              <a:latin typeface="SutonnyOMJ" pitchFamily="2" charset="0"/>
              <a:cs typeface="SutonnyOMJ" pitchFamily="2" charset="0"/>
            </a:rPr>
            <a:t>= A OR 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0B0528D0-2994-4D0F-BC68-CFD25F380128}" type="parTrans" cxnId="{0E0EA38B-7EEC-49EC-9220-71C6BB441A5F}">
      <dgm:prSet/>
      <dgm:spPr/>
      <dgm:t>
        <a:bodyPr/>
        <a:lstStyle/>
        <a:p>
          <a:endParaRPr lang="en-US"/>
        </a:p>
      </dgm:t>
    </dgm:pt>
    <dgm:pt modelId="{7FE7D7EB-5D02-46CB-8D70-D3E5FEDF7A8C}" type="sibTrans" cxnId="{0E0EA38B-7EEC-49EC-9220-71C6BB441A5F}">
      <dgm:prSet/>
      <dgm:spPr/>
      <dgm:t>
        <a:bodyPr/>
        <a:lstStyle/>
        <a:p>
          <a:endParaRPr lang="en-US"/>
        </a:p>
      </dgm:t>
    </dgm:pt>
    <dgm:pt modelId="{E2BC1E89-F5C8-4EEA-881F-58EAE0A56335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>
              <a:latin typeface="SutonnyOMJ" pitchFamily="2" charset="0"/>
              <a:cs typeface="SutonnyOMJ" pitchFamily="2" charset="0"/>
            </a:rPr>
            <a:t>= A + 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F53F02AC-5803-45A2-8819-45AB2505BC1C}" type="parTrans" cxnId="{7AAEA521-0C61-4D83-A851-9346FAB26D8B}">
      <dgm:prSet/>
      <dgm:spPr/>
      <dgm:t>
        <a:bodyPr/>
        <a:lstStyle/>
        <a:p>
          <a:endParaRPr lang="en-US"/>
        </a:p>
      </dgm:t>
    </dgm:pt>
    <dgm:pt modelId="{D21E7737-4B60-4BAC-888B-F0A6D0486D5F}" type="sibTrans" cxnId="{7AAEA521-0C61-4D83-A851-9346FAB26D8B}">
      <dgm:prSet/>
      <dgm:spPr/>
      <dgm:t>
        <a:bodyPr/>
        <a:lstStyle/>
        <a:p>
          <a:endParaRPr lang="en-US"/>
        </a:p>
      </dgm:t>
    </dgm:pt>
    <dgm:pt modelId="{A82954F3-472F-4EA4-B20A-3B089788202B}" type="pres">
      <dgm:prSet presAssocID="{AE71CA3D-EC19-4551-B627-323179F8993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2E48B-6A8A-4505-8A06-7B9D49859C47}" type="pres">
      <dgm:prSet presAssocID="{BD59EB73-F984-4C27-8578-6A1174F0997B}" presName="composite" presStyleCnt="0"/>
      <dgm:spPr/>
    </dgm:pt>
    <dgm:pt modelId="{6FE60059-6264-4959-A68B-752E332D5A62}" type="pres">
      <dgm:prSet presAssocID="{BD59EB73-F984-4C27-8578-6A1174F0997B}" presName="imgShp" presStyleLbl="fgImgPlace1" presStyleIdx="0" presStyleCnt="3" custFlipHor="1" custScaleX="124861" custLinFactNeighborX="-93585" custLinFactNeighborY="8873"/>
      <dgm:spPr>
        <a:solidFill>
          <a:schemeClr val="tx2">
            <a:lumMod val="50000"/>
          </a:schemeClr>
        </a:solidFill>
      </dgm:spPr>
    </dgm:pt>
    <dgm:pt modelId="{F04448EB-AD2F-4423-B1F7-40408E2695EF}" type="pres">
      <dgm:prSet presAssocID="{BD59EB73-F984-4C27-8578-6A1174F0997B}" presName="txShp" presStyleLbl="node1" presStyleIdx="0" presStyleCnt="3" custScaleX="150376" custLinFactNeighborX="-24996" custLinFactNeighborY="1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D3659-AC97-4045-AA8B-2780CCEFA3E6}" type="pres">
      <dgm:prSet presAssocID="{B79D2B92-8106-4E8E-B4B2-7BC2D57F1209}" presName="spacing" presStyleCnt="0"/>
      <dgm:spPr/>
    </dgm:pt>
    <dgm:pt modelId="{658CCAC8-0A28-4165-AEE6-B36BFBB4AAA1}" type="pres">
      <dgm:prSet presAssocID="{0FD356F6-87B2-47D6-B028-021D8E77487F}" presName="composite" presStyleCnt="0"/>
      <dgm:spPr/>
    </dgm:pt>
    <dgm:pt modelId="{3BC830E8-3B54-498D-AEFB-07D08E34B822}" type="pres">
      <dgm:prSet presAssocID="{0FD356F6-87B2-47D6-B028-021D8E77487F}" presName="imgShp" presStyleLbl="fgImgPlace1" presStyleIdx="1" presStyleCnt="3" custLinFactX="-70455" custLinFactNeighborX="-100000" custLinFactNeighborY="7411"/>
      <dgm:spPr>
        <a:solidFill>
          <a:schemeClr val="tx2">
            <a:lumMod val="50000"/>
          </a:schemeClr>
        </a:solidFill>
      </dgm:spPr>
    </dgm:pt>
    <dgm:pt modelId="{F21CAA8E-D79A-4E20-A258-C029E526A029}" type="pres">
      <dgm:prSet presAssocID="{0FD356F6-87B2-47D6-B028-021D8E77487F}" presName="txShp" presStyleLbl="node1" presStyleIdx="1" presStyleCnt="3" custScaleX="150376" custLinFactNeighborY="9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84EA-C21A-4B25-A2E6-501B48386987}" type="pres">
      <dgm:prSet presAssocID="{7FE7D7EB-5D02-46CB-8D70-D3E5FEDF7A8C}" presName="spacing" presStyleCnt="0"/>
      <dgm:spPr/>
    </dgm:pt>
    <dgm:pt modelId="{E84E0214-7B73-4492-87CC-CFBD84FE8F04}" type="pres">
      <dgm:prSet presAssocID="{E2BC1E89-F5C8-4EEA-881F-58EAE0A56335}" presName="composite" presStyleCnt="0"/>
      <dgm:spPr/>
    </dgm:pt>
    <dgm:pt modelId="{6C93193A-BBDD-4003-AB87-170C79FD8B46}" type="pres">
      <dgm:prSet presAssocID="{E2BC1E89-F5C8-4EEA-881F-58EAE0A56335}" presName="imgShp" presStyleLbl="fgImgPlace1" presStyleIdx="2" presStyleCnt="3" custLinFactX="-70455" custLinFactNeighborX="-100000"/>
      <dgm:spPr>
        <a:solidFill>
          <a:schemeClr val="tx2">
            <a:lumMod val="50000"/>
          </a:schemeClr>
        </a:solidFill>
      </dgm:spPr>
    </dgm:pt>
    <dgm:pt modelId="{FB73632B-0FC8-4A9A-A000-DD096DE58EC0}" type="pres">
      <dgm:prSet presAssocID="{E2BC1E89-F5C8-4EEA-881F-58EAE0A56335}" presName="txShp" presStyleLbl="node1" presStyleIdx="2" presStyleCnt="3" custScaleX="150376" custLinFactNeighborX="-13093" custLinFactNeighborY="-2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EA38B-7EEC-49EC-9220-71C6BB441A5F}" srcId="{AE71CA3D-EC19-4551-B627-323179F89939}" destId="{0FD356F6-87B2-47D6-B028-021D8E77487F}" srcOrd="1" destOrd="0" parTransId="{0B0528D0-2994-4D0F-BC68-CFD25F380128}" sibTransId="{7FE7D7EB-5D02-46CB-8D70-D3E5FEDF7A8C}"/>
    <dgm:cxn modelId="{7AAEA521-0C61-4D83-A851-9346FAB26D8B}" srcId="{AE71CA3D-EC19-4551-B627-323179F89939}" destId="{E2BC1E89-F5C8-4EEA-881F-58EAE0A56335}" srcOrd="2" destOrd="0" parTransId="{F53F02AC-5803-45A2-8819-45AB2505BC1C}" sibTransId="{D21E7737-4B60-4BAC-888B-F0A6D0486D5F}"/>
    <dgm:cxn modelId="{C7E89213-3256-4552-978C-098D31044E64}" type="presOf" srcId="{0FD356F6-87B2-47D6-B028-021D8E77487F}" destId="{F21CAA8E-D79A-4E20-A258-C029E526A029}" srcOrd="0" destOrd="0" presId="urn:microsoft.com/office/officeart/2005/8/layout/vList3"/>
    <dgm:cxn modelId="{8DE309E6-E37D-4A20-BFB3-6544DA386865}" type="presOf" srcId="{AE71CA3D-EC19-4551-B627-323179F89939}" destId="{A82954F3-472F-4EA4-B20A-3B089788202B}" srcOrd="0" destOrd="0" presId="urn:microsoft.com/office/officeart/2005/8/layout/vList3"/>
    <dgm:cxn modelId="{9B8094BE-CFC4-4B70-ABC7-10A41D5A4F03}" type="presOf" srcId="{BD59EB73-F984-4C27-8578-6A1174F0997B}" destId="{F04448EB-AD2F-4423-B1F7-40408E2695EF}" srcOrd="0" destOrd="0" presId="urn:microsoft.com/office/officeart/2005/8/layout/vList3"/>
    <dgm:cxn modelId="{015A4DA8-7B84-490D-9BFC-C676EE905416}" type="presOf" srcId="{E2BC1E89-F5C8-4EEA-881F-58EAE0A56335}" destId="{FB73632B-0FC8-4A9A-A000-DD096DE58EC0}" srcOrd="0" destOrd="0" presId="urn:microsoft.com/office/officeart/2005/8/layout/vList3"/>
    <dgm:cxn modelId="{9FEF708B-00B4-4713-95BD-2FE8E3D8994A}" srcId="{AE71CA3D-EC19-4551-B627-323179F89939}" destId="{BD59EB73-F984-4C27-8578-6A1174F0997B}" srcOrd="0" destOrd="0" parTransId="{69CA6620-51F3-431B-BDF6-B67984518C15}" sibTransId="{B79D2B92-8106-4E8E-B4B2-7BC2D57F1209}"/>
    <dgm:cxn modelId="{D33A3DCA-4D2E-4A94-890E-C1A8F07D6B78}" type="presParOf" srcId="{A82954F3-472F-4EA4-B20A-3B089788202B}" destId="{8E92E48B-6A8A-4505-8A06-7B9D49859C47}" srcOrd="0" destOrd="0" presId="urn:microsoft.com/office/officeart/2005/8/layout/vList3"/>
    <dgm:cxn modelId="{0CF5300E-73B3-4CDA-9416-1F94C14C3EAB}" type="presParOf" srcId="{8E92E48B-6A8A-4505-8A06-7B9D49859C47}" destId="{6FE60059-6264-4959-A68B-752E332D5A62}" srcOrd="0" destOrd="0" presId="urn:microsoft.com/office/officeart/2005/8/layout/vList3"/>
    <dgm:cxn modelId="{83046FD2-98DD-48AB-8AF7-A786F16898DF}" type="presParOf" srcId="{8E92E48B-6A8A-4505-8A06-7B9D49859C47}" destId="{F04448EB-AD2F-4423-B1F7-40408E2695EF}" srcOrd="1" destOrd="0" presId="urn:microsoft.com/office/officeart/2005/8/layout/vList3"/>
    <dgm:cxn modelId="{D9F814D9-3D9B-4829-B7F6-3D053E7A124E}" type="presParOf" srcId="{A82954F3-472F-4EA4-B20A-3B089788202B}" destId="{1CAD3659-AC97-4045-AA8B-2780CCEFA3E6}" srcOrd="1" destOrd="0" presId="urn:microsoft.com/office/officeart/2005/8/layout/vList3"/>
    <dgm:cxn modelId="{F04C39A7-7A5E-4C80-8640-C4E5805139EB}" type="presParOf" srcId="{A82954F3-472F-4EA4-B20A-3B089788202B}" destId="{658CCAC8-0A28-4165-AEE6-B36BFBB4AAA1}" srcOrd="2" destOrd="0" presId="urn:microsoft.com/office/officeart/2005/8/layout/vList3"/>
    <dgm:cxn modelId="{10A3CE01-BD93-4764-9073-5CA19D02E198}" type="presParOf" srcId="{658CCAC8-0A28-4165-AEE6-B36BFBB4AAA1}" destId="{3BC830E8-3B54-498D-AEFB-07D08E34B822}" srcOrd="0" destOrd="0" presId="urn:microsoft.com/office/officeart/2005/8/layout/vList3"/>
    <dgm:cxn modelId="{8D85B33F-54DB-46DE-B5E9-78202B6FF642}" type="presParOf" srcId="{658CCAC8-0A28-4165-AEE6-B36BFBB4AAA1}" destId="{F21CAA8E-D79A-4E20-A258-C029E526A029}" srcOrd="1" destOrd="0" presId="urn:microsoft.com/office/officeart/2005/8/layout/vList3"/>
    <dgm:cxn modelId="{6ED37204-16B4-4F50-BA95-9F7BD0DE7604}" type="presParOf" srcId="{A82954F3-472F-4EA4-B20A-3B089788202B}" destId="{72DE84EA-C21A-4B25-A2E6-501B48386987}" srcOrd="3" destOrd="0" presId="urn:microsoft.com/office/officeart/2005/8/layout/vList3"/>
    <dgm:cxn modelId="{358ABCBF-F857-4AEE-B451-1C7CF5CCC211}" type="presParOf" srcId="{A82954F3-472F-4EA4-B20A-3B089788202B}" destId="{E84E0214-7B73-4492-87CC-CFBD84FE8F04}" srcOrd="4" destOrd="0" presId="urn:microsoft.com/office/officeart/2005/8/layout/vList3"/>
    <dgm:cxn modelId="{095729CC-FD3D-44B5-9C67-413605AD0643}" type="presParOf" srcId="{E84E0214-7B73-4492-87CC-CFBD84FE8F04}" destId="{6C93193A-BBDD-4003-AB87-170C79FD8B46}" srcOrd="0" destOrd="0" presId="urn:microsoft.com/office/officeart/2005/8/layout/vList3"/>
    <dgm:cxn modelId="{B24391F2-1919-410F-B11F-3883FB044164}" type="presParOf" srcId="{E84E0214-7B73-4492-87CC-CFBD84FE8F04}" destId="{FB73632B-0FC8-4A9A-A000-DD096DE58EC0}" srcOrd="1" destOrd="0" presId="urn:microsoft.com/office/officeart/2005/8/layout/vList3"/>
  </dgm:cxnLst>
  <dgm:bg>
    <a:solidFill>
      <a:srgbClr val="00B050"/>
    </a:solidFill>
  </dgm:bg>
  <dgm:whole>
    <a:ln>
      <a:solidFill>
        <a:srgbClr val="00B050"/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6C70D-243C-47DE-9E80-C541676506E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776DB7-E10F-40B2-A767-867282A9CC4B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১।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দুই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বা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দুইয়ের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অধিক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ইনপুট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থাকবে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এবং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একটি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আউটপুট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থাকবে</a:t>
          </a:r>
          <a:endParaRPr lang="en-US" sz="3200" b="0" i="0" baseline="0" dirty="0">
            <a:latin typeface="SutonnyOMJ" pitchFamily="2" charset="0"/>
            <a:cs typeface="SutonnyOMJ" pitchFamily="2" charset="0"/>
          </a:endParaRPr>
        </a:p>
      </dgm:t>
    </dgm:pt>
    <dgm:pt modelId="{CD80AD7E-F02E-4825-89C7-0FBE2BA1CCE3}" type="parTrans" cxnId="{0FC16349-5597-4420-88EB-63D406E1BA76}">
      <dgm:prSet/>
      <dgm:spPr/>
      <dgm:t>
        <a:bodyPr/>
        <a:lstStyle/>
        <a:p>
          <a:endParaRPr lang="en-US"/>
        </a:p>
      </dgm:t>
    </dgm:pt>
    <dgm:pt modelId="{F531F1B3-E919-4736-8204-75E21029001B}" type="sibTrans" cxnId="{0FC16349-5597-4420-88EB-63D406E1BA76}">
      <dgm:prSet/>
      <dgm:spPr/>
      <dgm:t>
        <a:bodyPr/>
        <a:lstStyle/>
        <a:p>
          <a:endParaRPr lang="en-US"/>
        </a:p>
      </dgm:t>
    </dgm:pt>
    <dgm:pt modelId="{80D56099-FAC7-4C2D-ADE7-6DBA35C023C7}">
      <dgm:prSet custT="1"/>
      <dgm:spPr/>
      <dgm:t>
        <a:bodyPr/>
        <a:lstStyle/>
        <a:p>
          <a:pPr algn="l" rtl="0"/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২।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অ্যান্ড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গেইটের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সকল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ইনপুট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1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হলেই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কেবলমাত্র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আউটপুট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1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হবে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অন্যথায়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আউটপুট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0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হবে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।</a:t>
          </a:r>
          <a:endParaRPr lang="en-US" sz="3200" b="0" i="0" baseline="0" dirty="0">
            <a:latin typeface="SutonnyOMJ" pitchFamily="2" charset="0"/>
            <a:cs typeface="SutonnyOMJ" pitchFamily="2" charset="0"/>
          </a:endParaRPr>
        </a:p>
      </dgm:t>
    </dgm:pt>
    <dgm:pt modelId="{47DDEA2C-76B9-49C9-B132-9BF7D463B1C8}" type="parTrans" cxnId="{EF580B52-361F-4A17-8C8A-D2C3F3DBEECF}">
      <dgm:prSet/>
      <dgm:spPr/>
      <dgm:t>
        <a:bodyPr/>
        <a:lstStyle/>
        <a:p>
          <a:endParaRPr lang="en-US"/>
        </a:p>
      </dgm:t>
    </dgm:pt>
    <dgm:pt modelId="{B5D0CD3C-2788-4899-9F7C-CF36FBADB0A4}" type="sibTrans" cxnId="{EF580B52-361F-4A17-8C8A-D2C3F3DBEECF}">
      <dgm:prSet/>
      <dgm:spPr/>
      <dgm:t>
        <a:bodyPr/>
        <a:lstStyle/>
        <a:p>
          <a:endParaRPr lang="en-US"/>
        </a:p>
      </dgm:t>
    </dgm:pt>
    <dgm:pt modelId="{42102391-6757-4B6C-9943-E501C12BF32A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l" rtl="0"/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৩।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অ্যান্ড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মানে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হলো</a:t>
          </a:r>
          <a:r>
            <a:rPr lang="en-US" sz="32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200" b="0" i="0" baseline="0" dirty="0" err="1" smtClean="0">
              <a:latin typeface="SutonnyOMJ" pitchFamily="2" charset="0"/>
              <a:cs typeface="SutonnyOMJ" pitchFamily="2" charset="0"/>
            </a:rPr>
            <a:t>গুণ</a:t>
          </a:r>
          <a:endParaRPr lang="en-US" sz="3200" b="0" i="0" baseline="0" dirty="0">
            <a:latin typeface="SutonnyOMJ" pitchFamily="2" charset="0"/>
            <a:cs typeface="SutonnyOMJ" pitchFamily="2" charset="0"/>
          </a:endParaRPr>
        </a:p>
      </dgm:t>
    </dgm:pt>
    <dgm:pt modelId="{D0E22B2F-81E7-402A-B506-51AF20584EBB}" type="parTrans" cxnId="{76C941FC-AC3F-4B5F-98E0-33EBAEFB9BE8}">
      <dgm:prSet/>
      <dgm:spPr/>
      <dgm:t>
        <a:bodyPr/>
        <a:lstStyle/>
        <a:p>
          <a:endParaRPr lang="en-US"/>
        </a:p>
      </dgm:t>
    </dgm:pt>
    <dgm:pt modelId="{F517BA0C-5E0B-4224-BC79-D594F3250B9A}" type="sibTrans" cxnId="{76C941FC-AC3F-4B5F-98E0-33EBAEFB9BE8}">
      <dgm:prSet/>
      <dgm:spPr/>
      <dgm:t>
        <a:bodyPr/>
        <a:lstStyle/>
        <a:p>
          <a:endParaRPr lang="en-US"/>
        </a:p>
      </dgm:t>
    </dgm:pt>
    <dgm:pt modelId="{F772D8A6-2F79-4126-BC11-5EEB623D81BD}" type="pres">
      <dgm:prSet presAssocID="{C166C70D-243C-47DE-9E80-C541676506E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C336219-A3C3-42CC-AFA3-5FB17D376E99}" type="pres">
      <dgm:prSet presAssocID="{C166C70D-243C-47DE-9E80-C541676506E6}" presName="pyramid" presStyleLbl="node1" presStyleIdx="0" presStyleCnt="1" custLinFactX="-67672" custLinFactNeighborX="-100000" custLinFactNeighborY="-2771"/>
      <dgm:spPr/>
    </dgm:pt>
    <dgm:pt modelId="{6BACD942-B91F-4A06-B5D5-A8CA47FE0E3A}" type="pres">
      <dgm:prSet presAssocID="{C166C70D-243C-47DE-9E80-C541676506E6}" presName="theList" presStyleCnt="0"/>
      <dgm:spPr/>
    </dgm:pt>
    <dgm:pt modelId="{4BA0728B-9B5C-44F8-A3A0-BA02C112B992}" type="pres">
      <dgm:prSet presAssocID="{9C776DB7-E10F-40B2-A767-867282A9CC4B}" presName="aNode" presStyleLbl="fgAcc1" presStyleIdx="0" presStyleCnt="3" custScaleX="547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173CD-DE58-46D8-B89F-6C80D23E5376}" type="pres">
      <dgm:prSet presAssocID="{9C776DB7-E10F-40B2-A767-867282A9CC4B}" presName="aSpace" presStyleCnt="0"/>
      <dgm:spPr/>
    </dgm:pt>
    <dgm:pt modelId="{70462C5F-191B-4A95-BE6B-4CF7DCDFF778}" type="pres">
      <dgm:prSet presAssocID="{80D56099-FAC7-4C2D-ADE7-6DBA35C023C7}" presName="aNode" presStyleLbl="fgAcc1" presStyleIdx="1" presStyleCnt="3" custScaleX="547390" custLinFactY="2147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07C90-BB4B-4210-97A1-848282C2A4BF}" type="pres">
      <dgm:prSet presAssocID="{80D56099-FAC7-4C2D-ADE7-6DBA35C023C7}" presName="aSpace" presStyleCnt="0"/>
      <dgm:spPr/>
    </dgm:pt>
    <dgm:pt modelId="{7FA5850A-A89F-4840-8D94-CCF7A29F47A7}" type="pres">
      <dgm:prSet presAssocID="{42102391-6757-4B6C-9943-E501C12BF32A}" presName="aNode" presStyleLbl="fgAcc1" presStyleIdx="2" presStyleCnt="3" custScaleX="547390" custLinFactY="40357" custLinFactNeighborX="68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380E0-6626-4334-A6EA-1DDF885B1C65}" type="pres">
      <dgm:prSet presAssocID="{42102391-6757-4B6C-9943-E501C12BF32A}" presName="aSpace" presStyleCnt="0"/>
      <dgm:spPr/>
    </dgm:pt>
  </dgm:ptLst>
  <dgm:cxnLst>
    <dgm:cxn modelId="{EF580B52-361F-4A17-8C8A-D2C3F3DBEECF}" srcId="{C166C70D-243C-47DE-9E80-C541676506E6}" destId="{80D56099-FAC7-4C2D-ADE7-6DBA35C023C7}" srcOrd="1" destOrd="0" parTransId="{47DDEA2C-76B9-49C9-B132-9BF7D463B1C8}" sibTransId="{B5D0CD3C-2788-4899-9F7C-CF36FBADB0A4}"/>
    <dgm:cxn modelId="{9E31DEC4-4FE4-40C0-8130-1E7D1D1012A4}" type="presOf" srcId="{C166C70D-243C-47DE-9E80-C541676506E6}" destId="{F772D8A6-2F79-4126-BC11-5EEB623D81BD}" srcOrd="0" destOrd="0" presId="urn:microsoft.com/office/officeart/2005/8/layout/pyramid2"/>
    <dgm:cxn modelId="{0FC16349-5597-4420-88EB-63D406E1BA76}" srcId="{C166C70D-243C-47DE-9E80-C541676506E6}" destId="{9C776DB7-E10F-40B2-A767-867282A9CC4B}" srcOrd="0" destOrd="0" parTransId="{CD80AD7E-F02E-4825-89C7-0FBE2BA1CCE3}" sibTransId="{F531F1B3-E919-4736-8204-75E21029001B}"/>
    <dgm:cxn modelId="{10DB9A6C-DE4B-4C14-AD9C-BB865D7E6C9E}" type="presOf" srcId="{80D56099-FAC7-4C2D-ADE7-6DBA35C023C7}" destId="{70462C5F-191B-4A95-BE6B-4CF7DCDFF778}" srcOrd="0" destOrd="0" presId="urn:microsoft.com/office/officeart/2005/8/layout/pyramid2"/>
    <dgm:cxn modelId="{4AE0B320-C95B-4FE9-B67C-652EA328BFB8}" type="presOf" srcId="{42102391-6757-4B6C-9943-E501C12BF32A}" destId="{7FA5850A-A89F-4840-8D94-CCF7A29F47A7}" srcOrd="0" destOrd="0" presId="urn:microsoft.com/office/officeart/2005/8/layout/pyramid2"/>
    <dgm:cxn modelId="{083F9FF7-2EAD-4AE0-A037-C6C7982FA8AE}" type="presOf" srcId="{9C776DB7-E10F-40B2-A767-867282A9CC4B}" destId="{4BA0728B-9B5C-44F8-A3A0-BA02C112B992}" srcOrd="0" destOrd="0" presId="urn:microsoft.com/office/officeart/2005/8/layout/pyramid2"/>
    <dgm:cxn modelId="{76C941FC-AC3F-4B5F-98E0-33EBAEFB9BE8}" srcId="{C166C70D-243C-47DE-9E80-C541676506E6}" destId="{42102391-6757-4B6C-9943-E501C12BF32A}" srcOrd="2" destOrd="0" parTransId="{D0E22B2F-81E7-402A-B506-51AF20584EBB}" sibTransId="{F517BA0C-5E0B-4224-BC79-D594F3250B9A}"/>
    <dgm:cxn modelId="{CE09BCD5-A2DA-44EC-B4EB-FA5DCBD303BB}" type="presParOf" srcId="{F772D8A6-2F79-4126-BC11-5EEB623D81BD}" destId="{2C336219-A3C3-42CC-AFA3-5FB17D376E99}" srcOrd="0" destOrd="0" presId="urn:microsoft.com/office/officeart/2005/8/layout/pyramid2"/>
    <dgm:cxn modelId="{714091E0-79B6-499A-8342-FD0E2C0C47F3}" type="presParOf" srcId="{F772D8A6-2F79-4126-BC11-5EEB623D81BD}" destId="{6BACD942-B91F-4A06-B5D5-A8CA47FE0E3A}" srcOrd="1" destOrd="0" presId="urn:microsoft.com/office/officeart/2005/8/layout/pyramid2"/>
    <dgm:cxn modelId="{74A30736-CC2E-46D2-AD21-6F6BF4826DF5}" type="presParOf" srcId="{6BACD942-B91F-4A06-B5D5-A8CA47FE0E3A}" destId="{4BA0728B-9B5C-44F8-A3A0-BA02C112B992}" srcOrd="0" destOrd="0" presId="urn:microsoft.com/office/officeart/2005/8/layout/pyramid2"/>
    <dgm:cxn modelId="{53C72A1C-CDA3-4D2A-93C5-F3D5CD5BAB0D}" type="presParOf" srcId="{6BACD942-B91F-4A06-B5D5-A8CA47FE0E3A}" destId="{9C4173CD-DE58-46D8-B89F-6C80D23E5376}" srcOrd="1" destOrd="0" presId="urn:microsoft.com/office/officeart/2005/8/layout/pyramid2"/>
    <dgm:cxn modelId="{03944845-8A65-46DA-95EB-5CC52D05DAB7}" type="presParOf" srcId="{6BACD942-B91F-4A06-B5D5-A8CA47FE0E3A}" destId="{70462C5F-191B-4A95-BE6B-4CF7DCDFF778}" srcOrd="2" destOrd="0" presId="urn:microsoft.com/office/officeart/2005/8/layout/pyramid2"/>
    <dgm:cxn modelId="{9876B7F2-C77D-41D3-B92A-EE0FB29CE0D5}" type="presParOf" srcId="{6BACD942-B91F-4A06-B5D5-A8CA47FE0E3A}" destId="{3C007C90-BB4B-4210-97A1-848282C2A4BF}" srcOrd="3" destOrd="0" presId="urn:microsoft.com/office/officeart/2005/8/layout/pyramid2"/>
    <dgm:cxn modelId="{5CE810D7-F7ED-4357-9A13-B336AA403F25}" type="presParOf" srcId="{6BACD942-B91F-4A06-B5D5-A8CA47FE0E3A}" destId="{7FA5850A-A89F-4840-8D94-CCF7A29F47A7}" srcOrd="4" destOrd="0" presId="urn:microsoft.com/office/officeart/2005/8/layout/pyramid2"/>
    <dgm:cxn modelId="{248254B5-6695-4C67-99C1-415BD45160B9}" type="presParOf" srcId="{6BACD942-B91F-4A06-B5D5-A8CA47FE0E3A}" destId="{170380E0-6626-4334-A6EA-1DDF885B1C65}" srcOrd="5" destOrd="0" presId="urn:microsoft.com/office/officeart/2005/8/layout/pyramid2"/>
  </dgm:cxnLst>
  <dgm:bg>
    <a:solidFill>
      <a:srgbClr val="00B050"/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71CA3D-EC19-4551-B627-323179F8993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59EB73-F984-4C27-8578-6A1174F0997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/>
            <a:t>Y = A </a:t>
          </a:r>
          <a:r>
            <a:rPr lang="en-US" sz="2800" dirty="0" err="1" smtClean="0"/>
            <a:t>অ্যান্ড</a:t>
          </a:r>
          <a:r>
            <a:rPr lang="en-US" sz="2800" dirty="0" smtClean="0"/>
            <a:t> 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69CA6620-51F3-431B-BDF6-B67984518C15}" type="parTrans" cxnId="{9FEF708B-00B4-4713-95BD-2FE8E3D8994A}">
      <dgm:prSet/>
      <dgm:spPr/>
      <dgm:t>
        <a:bodyPr/>
        <a:lstStyle/>
        <a:p>
          <a:endParaRPr lang="en-US"/>
        </a:p>
      </dgm:t>
    </dgm:pt>
    <dgm:pt modelId="{B79D2B92-8106-4E8E-B4B2-7BC2D57F1209}" type="sibTrans" cxnId="{9FEF708B-00B4-4713-95BD-2FE8E3D8994A}">
      <dgm:prSet/>
      <dgm:spPr/>
      <dgm:t>
        <a:bodyPr/>
        <a:lstStyle/>
        <a:p>
          <a:endParaRPr lang="en-US"/>
        </a:p>
      </dgm:t>
    </dgm:pt>
    <dgm:pt modelId="{0FD356F6-87B2-47D6-B028-021D8E77487F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/>
            <a:t>= A AND 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0B0528D0-2994-4D0F-BC68-CFD25F380128}" type="parTrans" cxnId="{0E0EA38B-7EEC-49EC-9220-71C6BB441A5F}">
      <dgm:prSet/>
      <dgm:spPr/>
      <dgm:t>
        <a:bodyPr/>
        <a:lstStyle/>
        <a:p>
          <a:endParaRPr lang="en-US"/>
        </a:p>
      </dgm:t>
    </dgm:pt>
    <dgm:pt modelId="{7FE7D7EB-5D02-46CB-8D70-D3E5FEDF7A8C}" type="sibTrans" cxnId="{0E0EA38B-7EEC-49EC-9220-71C6BB441A5F}">
      <dgm:prSet/>
      <dgm:spPr/>
      <dgm:t>
        <a:bodyPr/>
        <a:lstStyle/>
        <a:p>
          <a:endParaRPr lang="en-US"/>
        </a:p>
      </dgm:t>
    </dgm:pt>
    <dgm:pt modelId="{E2BC1E89-F5C8-4EEA-881F-58EAE0A56335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 rtl="0"/>
          <a:r>
            <a:rPr lang="en-US" sz="2800" dirty="0" smtClean="0"/>
            <a:t>= A.B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F53F02AC-5803-45A2-8819-45AB2505BC1C}" type="parTrans" cxnId="{7AAEA521-0C61-4D83-A851-9346FAB26D8B}">
      <dgm:prSet/>
      <dgm:spPr/>
      <dgm:t>
        <a:bodyPr/>
        <a:lstStyle/>
        <a:p>
          <a:endParaRPr lang="en-US"/>
        </a:p>
      </dgm:t>
    </dgm:pt>
    <dgm:pt modelId="{D21E7737-4B60-4BAC-888B-F0A6D0486D5F}" type="sibTrans" cxnId="{7AAEA521-0C61-4D83-A851-9346FAB26D8B}">
      <dgm:prSet/>
      <dgm:spPr/>
      <dgm:t>
        <a:bodyPr/>
        <a:lstStyle/>
        <a:p>
          <a:endParaRPr lang="en-US"/>
        </a:p>
      </dgm:t>
    </dgm:pt>
    <dgm:pt modelId="{92537E31-8862-480E-9353-8B812DED766E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>
              <a:latin typeface="SutonnyOMJ" pitchFamily="2" charset="0"/>
              <a:cs typeface="SutonnyOMJ" pitchFamily="2" charset="0"/>
            </a:rPr>
            <a:t>= AB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D2F95E3D-007B-4F9C-A4AB-9DE3132A9C5A}" type="parTrans" cxnId="{03BE79B1-680E-4D8D-8E59-B464CE7698FF}">
      <dgm:prSet/>
      <dgm:spPr/>
      <dgm:t>
        <a:bodyPr/>
        <a:lstStyle/>
        <a:p>
          <a:endParaRPr lang="en-US"/>
        </a:p>
      </dgm:t>
    </dgm:pt>
    <dgm:pt modelId="{A994CD20-E6AE-44BC-B201-D7FE5198F4BF}" type="sibTrans" cxnId="{03BE79B1-680E-4D8D-8E59-B464CE7698FF}">
      <dgm:prSet/>
      <dgm:spPr/>
      <dgm:t>
        <a:bodyPr/>
        <a:lstStyle/>
        <a:p>
          <a:endParaRPr lang="en-US"/>
        </a:p>
      </dgm:t>
    </dgm:pt>
    <dgm:pt modelId="{A82954F3-472F-4EA4-B20A-3B089788202B}" type="pres">
      <dgm:prSet presAssocID="{AE71CA3D-EC19-4551-B627-323179F8993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2E48B-6A8A-4505-8A06-7B9D49859C47}" type="pres">
      <dgm:prSet presAssocID="{BD59EB73-F984-4C27-8578-6A1174F0997B}" presName="composite" presStyleCnt="0"/>
      <dgm:spPr/>
    </dgm:pt>
    <dgm:pt modelId="{6FE60059-6264-4959-A68B-752E332D5A62}" type="pres">
      <dgm:prSet presAssocID="{BD59EB73-F984-4C27-8578-6A1174F0997B}" presName="imgShp" presStyleLbl="fgImgPlace1" presStyleIdx="0" presStyleCnt="4" custFlipHor="1" custScaleX="124861" custLinFactNeighborX="-93585" custLinFactNeighborY="8873"/>
      <dgm:spPr>
        <a:solidFill>
          <a:schemeClr val="tx2">
            <a:lumMod val="50000"/>
          </a:schemeClr>
        </a:solidFill>
      </dgm:spPr>
    </dgm:pt>
    <dgm:pt modelId="{F04448EB-AD2F-4423-B1F7-40408E2695EF}" type="pres">
      <dgm:prSet presAssocID="{BD59EB73-F984-4C27-8578-6A1174F0997B}" presName="txShp" presStyleLbl="node1" presStyleIdx="0" presStyleCnt="4" custScaleX="150376" custLinFactNeighborX="-24996" custLinFactNeighborY="12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D3659-AC97-4045-AA8B-2780CCEFA3E6}" type="pres">
      <dgm:prSet presAssocID="{B79D2B92-8106-4E8E-B4B2-7BC2D57F1209}" presName="spacing" presStyleCnt="0"/>
      <dgm:spPr/>
    </dgm:pt>
    <dgm:pt modelId="{658CCAC8-0A28-4165-AEE6-B36BFBB4AAA1}" type="pres">
      <dgm:prSet presAssocID="{0FD356F6-87B2-47D6-B028-021D8E77487F}" presName="composite" presStyleCnt="0"/>
      <dgm:spPr/>
    </dgm:pt>
    <dgm:pt modelId="{3BC830E8-3B54-498D-AEFB-07D08E34B822}" type="pres">
      <dgm:prSet presAssocID="{0FD356F6-87B2-47D6-B028-021D8E77487F}" presName="imgShp" presStyleLbl="fgImgPlace1" presStyleIdx="1" presStyleCnt="4" custLinFactX="-70455" custLinFactNeighborX="-100000" custLinFactNeighborY="7411"/>
      <dgm:spPr>
        <a:solidFill>
          <a:schemeClr val="tx2">
            <a:lumMod val="50000"/>
          </a:schemeClr>
        </a:solidFill>
      </dgm:spPr>
    </dgm:pt>
    <dgm:pt modelId="{F21CAA8E-D79A-4E20-A258-C029E526A029}" type="pres">
      <dgm:prSet presAssocID="{0FD356F6-87B2-47D6-B028-021D8E77487F}" presName="txShp" presStyleLbl="node1" presStyleIdx="1" presStyleCnt="4" custScaleX="150376" custLinFactNeighborY="9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84EA-C21A-4B25-A2E6-501B48386987}" type="pres">
      <dgm:prSet presAssocID="{7FE7D7EB-5D02-46CB-8D70-D3E5FEDF7A8C}" presName="spacing" presStyleCnt="0"/>
      <dgm:spPr/>
    </dgm:pt>
    <dgm:pt modelId="{E84E0214-7B73-4492-87CC-CFBD84FE8F04}" type="pres">
      <dgm:prSet presAssocID="{E2BC1E89-F5C8-4EEA-881F-58EAE0A56335}" presName="composite" presStyleCnt="0"/>
      <dgm:spPr/>
    </dgm:pt>
    <dgm:pt modelId="{6C93193A-BBDD-4003-AB87-170C79FD8B46}" type="pres">
      <dgm:prSet presAssocID="{E2BC1E89-F5C8-4EEA-881F-58EAE0A56335}" presName="imgShp" presStyleLbl="fgImgPlace1" presStyleIdx="2" presStyleCnt="4" custLinFactX="-70455" custLinFactNeighborX="-100000"/>
      <dgm:spPr>
        <a:solidFill>
          <a:schemeClr val="tx2">
            <a:lumMod val="50000"/>
          </a:schemeClr>
        </a:solidFill>
      </dgm:spPr>
    </dgm:pt>
    <dgm:pt modelId="{FB73632B-0FC8-4A9A-A000-DD096DE58EC0}" type="pres">
      <dgm:prSet presAssocID="{E2BC1E89-F5C8-4EEA-881F-58EAE0A56335}" presName="txShp" presStyleLbl="node1" presStyleIdx="2" presStyleCnt="4" custScaleX="150376" custLinFactNeighborX="-13093" custLinFactNeighborY="-2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F2295-F0F8-4D48-B733-4970EF394F92}" type="pres">
      <dgm:prSet presAssocID="{D21E7737-4B60-4BAC-888B-F0A6D0486D5F}" presName="spacing" presStyleCnt="0"/>
      <dgm:spPr/>
    </dgm:pt>
    <dgm:pt modelId="{5CE92DF8-FDBE-4C7D-9564-115B8391C3C6}" type="pres">
      <dgm:prSet presAssocID="{92537E31-8862-480E-9353-8B812DED766E}" presName="composite" presStyleCnt="0"/>
      <dgm:spPr/>
    </dgm:pt>
    <dgm:pt modelId="{17D991CC-E772-45F8-8A07-5C3803B05C69}" type="pres">
      <dgm:prSet presAssocID="{92537E31-8862-480E-9353-8B812DED766E}" presName="imgShp" presStyleLbl="fgImgPlace1" presStyleIdx="3" presStyleCnt="4" custLinFactX="-14510" custLinFactNeighborX="-100000" custLinFactNeighborY="-100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4AAE0C9-80E0-4473-BE01-02E06DC5A16D}" type="pres">
      <dgm:prSet presAssocID="{92537E31-8862-480E-9353-8B812DED766E}" presName="txShp" presStyleLbl="node1" presStyleIdx="3" presStyleCnt="4" custScaleX="150376" custLinFactNeighborX="376" custLinFactNeighborY="-10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54DE6-FADF-45F6-B36C-6A89E70CEA71}" type="presOf" srcId="{0FD356F6-87B2-47D6-B028-021D8E77487F}" destId="{F21CAA8E-D79A-4E20-A258-C029E526A029}" srcOrd="0" destOrd="0" presId="urn:microsoft.com/office/officeart/2005/8/layout/vList3"/>
    <dgm:cxn modelId="{7AAEA521-0C61-4D83-A851-9346FAB26D8B}" srcId="{AE71CA3D-EC19-4551-B627-323179F89939}" destId="{E2BC1E89-F5C8-4EEA-881F-58EAE0A56335}" srcOrd="2" destOrd="0" parTransId="{F53F02AC-5803-45A2-8819-45AB2505BC1C}" sibTransId="{D21E7737-4B60-4BAC-888B-F0A6D0486D5F}"/>
    <dgm:cxn modelId="{B7A0635D-87B8-4277-A172-B3448F25EF02}" type="presOf" srcId="{92537E31-8862-480E-9353-8B812DED766E}" destId="{A4AAE0C9-80E0-4473-BE01-02E06DC5A16D}" srcOrd="0" destOrd="0" presId="urn:microsoft.com/office/officeart/2005/8/layout/vList3"/>
    <dgm:cxn modelId="{C8BCFEE9-62D7-453F-AF38-4972EF3805F9}" type="presOf" srcId="{AE71CA3D-EC19-4551-B627-323179F89939}" destId="{A82954F3-472F-4EA4-B20A-3B089788202B}" srcOrd="0" destOrd="0" presId="urn:microsoft.com/office/officeart/2005/8/layout/vList3"/>
    <dgm:cxn modelId="{8DB45112-51CC-46CC-9AF7-29182B368907}" type="presOf" srcId="{E2BC1E89-F5C8-4EEA-881F-58EAE0A56335}" destId="{FB73632B-0FC8-4A9A-A000-DD096DE58EC0}" srcOrd="0" destOrd="0" presId="urn:microsoft.com/office/officeart/2005/8/layout/vList3"/>
    <dgm:cxn modelId="{03BE79B1-680E-4D8D-8E59-B464CE7698FF}" srcId="{AE71CA3D-EC19-4551-B627-323179F89939}" destId="{92537E31-8862-480E-9353-8B812DED766E}" srcOrd="3" destOrd="0" parTransId="{D2F95E3D-007B-4F9C-A4AB-9DE3132A9C5A}" sibTransId="{A994CD20-E6AE-44BC-B201-D7FE5198F4BF}"/>
    <dgm:cxn modelId="{9FEF708B-00B4-4713-95BD-2FE8E3D8994A}" srcId="{AE71CA3D-EC19-4551-B627-323179F89939}" destId="{BD59EB73-F984-4C27-8578-6A1174F0997B}" srcOrd="0" destOrd="0" parTransId="{69CA6620-51F3-431B-BDF6-B67984518C15}" sibTransId="{B79D2B92-8106-4E8E-B4B2-7BC2D57F1209}"/>
    <dgm:cxn modelId="{0E0EA38B-7EEC-49EC-9220-71C6BB441A5F}" srcId="{AE71CA3D-EC19-4551-B627-323179F89939}" destId="{0FD356F6-87B2-47D6-B028-021D8E77487F}" srcOrd="1" destOrd="0" parTransId="{0B0528D0-2994-4D0F-BC68-CFD25F380128}" sibTransId="{7FE7D7EB-5D02-46CB-8D70-D3E5FEDF7A8C}"/>
    <dgm:cxn modelId="{5FE9DBF6-C13A-4998-A3C8-D7916B7FA32B}" type="presOf" srcId="{BD59EB73-F984-4C27-8578-6A1174F0997B}" destId="{F04448EB-AD2F-4423-B1F7-40408E2695EF}" srcOrd="0" destOrd="0" presId="urn:microsoft.com/office/officeart/2005/8/layout/vList3"/>
    <dgm:cxn modelId="{8EAFE7BF-B052-4E70-AA4C-34A5ECCD928E}" type="presParOf" srcId="{A82954F3-472F-4EA4-B20A-3B089788202B}" destId="{8E92E48B-6A8A-4505-8A06-7B9D49859C47}" srcOrd="0" destOrd="0" presId="urn:microsoft.com/office/officeart/2005/8/layout/vList3"/>
    <dgm:cxn modelId="{123A83E5-1233-48F3-A279-24AB0E932B18}" type="presParOf" srcId="{8E92E48B-6A8A-4505-8A06-7B9D49859C47}" destId="{6FE60059-6264-4959-A68B-752E332D5A62}" srcOrd="0" destOrd="0" presId="urn:microsoft.com/office/officeart/2005/8/layout/vList3"/>
    <dgm:cxn modelId="{CD4283E7-BA31-4412-A249-7D5D91F800A8}" type="presParOf" srcId="{8E92E48B-6A8A-4505-8A06-7B9D49859C47}" destId="{F04448EB-AD2F-4423-B1F7-40408E2695EF}" srcOrd="1" destOrd="0" presId="urn:microsoft.com/office/officeart/2005/8/layout/vList3"/>
    <dgm:cxn modelId="{DCB61FBA-8238-4E6A-B4E3-39767A61495B}" type="presParOf" srcId="{A82954F3-472F-4EA4-B20A-3B089788202B}" destId="{1CAD3659-AC97-4045-AA8B-2780CCEFA3E6}" srcOrd="1" destOrd="0" presId="urn:microsoft.com/office/officeart/2005/8/layout/vList3"/>
    <dgm:cxn modelId="{30D372DB-F159-4E21-8B17-091099F19D14}" type="presParOf" srcId="{A82954F3-472F-4EA4-B20A-3B089788202B}" destId="{658CCAC8-0A28-4165-AEE6-B36BFBB4AAA1}" srcOrd="2" destOrd="0" presId="urn:microsoft.com/office/officeart/2005/8/layout/vList3"/>
    <dgm:cxn modelId="{0AB67D67-0C0D-485A-9600-18573830EE74}" type="presParOf" srcId="{658CCAC8-0A28-4165-AEE6-B36BFBB4AAA1}" destId="{3BC830E8-3B54-498D-AEFB-07D08E34B822}" srcOrd="0" destOrd="0" presId="urn:microsoft.com/office/officeart/2005/8/layout/vList3"/>
    <dgm:cxn modelId="{AA9ABB0F-AAF5-4D62-B00B-47CD81B8F217}" type="presParOf" srcId="{658CCAC8-0A28-4165-AEE6-B36BFBB4AAA1}" destId="{F21CAA8E-D79A-4E20-A258-C029E526A029}" srcOrd="1" destOrd="0" presId="urn:microsoft.com/office/officeart/2005/8/layout/vList3"/>
    <dgm:cxn modelId="{7F744522-4597-42B5-9F20-F12B593281B5}" type="presParOf" srcId="{A82954F3-472F-4EA4-B20A-3B089788202B}" destId="{72DE84EA-C21A-4B25-A2E6-501B48386987}" srcOrd="3" destOrd="0" presId="urn:microsoft.com/office/officeart/2005/8/layout/vList3"/>
    <dgm:cxn modelId="{1A5E1560-8902-48FC-8B9A-6DA79A60EE24}" type="presParOf" srcId="{A82954F3-472F-4EA4-B20A-3B089788202B}" destId="{E84E0214-7B73-4492-87CC-CFBD84FE8F04}" srcOrd="4" destOrd="0" presId="urn:microsoft.com/office/officeart/2005/8/layout/vList3"/>
    <dgm:cxn modelId="{621949A2-DCEF-4D41-8B86-CD96EFF4EFD1}" type="presParOf" srcId="{E84E0214-7B73-4492-87CC-CFBD84FE8F04}" destId="{6C93193A-BBDD-4003-AB87-170C79FD8B46}" srcOrd="0" destOrd="0" presId="urn:microsoft.com/office/officeart/2005/8/layout/vList3"/>
    <dgm:cxn modelId="{51616CD8-3F04-4AA8-86D5-8958161B008A}" type="presParOf" srcId="{E84E0214-7B73-4492-87CC-CFBD84FE8F04}" destId="{FB73632B-0FC8-4A9A-A000-DD096DE58EC0}" srcOrd="1" destOrd="0" presId="urn:microsoft.com/office/officeart/2005/8/layout/vList3"/>
    <dgm:cxn modelId="{5C6841F3-37A4-490D-A13C-938302996006}" type="presParOf" srcId="{A82954F3-472F-4EA4-B20A-3B089788202B}" destId="{9AFF2295-F0F8-4D48-B733-4970EF394F92}" srcOrd="5" destOrd="0" presId="urn:microsoft.com/office/officeart/2005/8/layout/vList3"/>
    <dgm:cxn modelId="{B1C501BF-7B78-47FE-80F6-3D8857901D7A}" type="presParOf" srcId="{A82954F3-472F-4EA4-B20A-3B089788202B}" destId="{5CE92DF8-FDBE-4C7D-9564-115B8391C3C6}" srcOrd="6" destOrd="0" presId="urn:microsoft.com/office/officeart/2005/8/layout/vList3"/>
    <dgm:cxn modelId="{3AA8E256-8D12-4E54-830D-8A4239F3039E}" type="presParOf" srcId="{5CE92DF8-FDBE-4C7D-9564-115B8391C3C6}" destId="{17D991CC-E772-45F8-8A07-5C3803B05C69}" srcOrd="0" destOrd="0" presId="urn:microsoft.com/office/officeart/2005/8/layout/vList3"/>
    <dgm:cxn modelId="{50A36F51-52E7-498B-BCA5-0A6947E40D2B}" type="presParOf" srcId="{5CE92DF8-FDBE-4C7D-9564-115B8391C3C6}" destId="{A4AAE0C9-80E0-4473-BE01-02E06DC5A16D}" srcOrd="1" destOrd="0" presId="urn:microsoft.com/office/officeart/2005/8/layout/vList3"/>
  </dgm:cxnLst>
  <dgm:bg>
    <a:solidFill>
      <a:srgbClr val="00B050"/>
    </a:solidFill>
  </dgm:bg>
  <dgm:whole>
    <a:ln>
      <a:solidFill>
        <a:srgbClr val="00B050"/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8ACAF5-41FA-433E-8AA0-C7A2C385D05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23D387-6664-4E26-9F55-F3CE040F46D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১। </a:t>
          </a:r>
          <a:r>
            <a:rPr lang="en-US" sz="3600" b="0" i="0" baseline="0" dirty="0" err="1" smtClean="0">
              <a:latin typeface="SutonnyOMJ" pitchFamily="2" charset="0"/>
              <a:cs typeface="SutonnyOMJ" pitchFamily="2" charset="0"/>
            </a:rPr>
            <a:t>অ্যান্ড</a:t>
          </a:r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600" b="0" i="0" baseline="0" dirty="0" err="1" smtClean="0">
              <a:latin typeface="SutonnyOMJ" pitchFamily="2" charset="0"/>
              <a:cs typeface="SutonnyOMJ" pitchFamily="2" charset="0"/>
            </a:rPr>
            <a:t>গেইটের</a:t>
          </a:r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600" b="0" i="0" baseline="0" dirty="0" err="1" smtClean="0">
              <a:latin typeface="SutonnyOMJ" pitchFamily="2" charset="0"/>
              <a:cs typeface="SutonnyOMJ" pitchFamily="2" charset="0"/>
            </a:rPr>
            <a:t>বর্তনী</a:t>
          </a:r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600" b="0" i="0" baseline="0" dirty="0" err="1" smtClean="0">
              <a:latin typeface="SutonnyOMJ" pitchFamily="2" charset="0"/>
              <a:cs typeface="SutonnyOMJ" pitchFamily="2" charset="0"/>
            </a:rPr>
            <a:t>সর্বদা</a:t>
          </a:r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600" b="0" i="0" baseline="0" dirty="0" err="1" smtClean="0">
              <a:latin typeface="SutonnyOMJ" pitchFamily="2" charset="0"/>
              <a:cs typeface="SutonnyOMJ" pitchFamily="2" charset="0"/>
            </a:rPr>
            <a:t>সমান্তরাল</a:t>
          </a:r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3600" b="0" i="0" baseline="0" dirty="0" err="1" smtClean="0">
              <a:latin typeface="SutonnyOMJ" pitchFamily="2" charset="0"/>
              <a:cs typeface="SutonnyOMJ" pitchFamily="2" charset="0"/>
            </a:rPr>
            <a:t>হবে</a:t>
          </a:r>
          <a:r>
            <a:rPr lang="en-US" sz="3600" b="0" i="0" baseline="0" dirty="0" smtClean="0">
              <a:latin typeface="SutonnyOMJ" pitchFamily="2" charset="0"/>
              <a:cs typeface="SutonnyOMJ" pitchFamily="2" charset="0"/>
            </a:rPr>
            <a:t>।</a:t>
          </a:r>
          <a:endParaRPr lang="en-US" sz="3600" b="0" i="0" baseline="0" dirty="0">
            <a:latin typeface="SutonnyOMJ" pitchFamily="2" charset="0"/>
            <a:cs typeface="SutonnyOMJ" pitchFamily="2" charset="0"/>
          </a:endParaRPr>
        </a:p>
      </dgm:t>
    </dgm:pt>
    <dgm:pt modelId="{689DA28B-3C88-47E2-9320-31CFBEAE325F}" type="parTrans" cxnId="{271C634A-8557-4CF7-BA82-21AA29BF20D5}">
      <dgm:prSet/>
      <dgm:spPr/>
      <dgm:t>
        <a:bodyPr/>
        <a:lstStyle/>
        <a:p>
          <a:endParaRPr lang="en-US"/>
        </a:p>
      </dgm:t>
    </dgm:pt>
    <dgm:pt modelId="{BDCD1A7C-A981-4D16-BCC1-D9F962EEA64A}" type="sibTrans" cxnId="{271C634A-8557-4CF7-BA82-21AA29BF20D5}">
      <dgm:prSet/>
      <dgm:spPr/>
      <dgm:t>
        <a:bodyPr/>
        <a:lstStyle/>
        <a:p>
          <a:endParaRPr lang="en-US"/>
        </a:p>
      </dgm:t>
    </dgm:pt>
    <dgm:pt modelId="{C60CCE60-C780-419A-9B57-D0D8FF2D678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২।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এই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সুইচ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বর্তনীর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যে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কোনো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একটি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সুইচ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অন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করলে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বাতি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জ্বলবে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না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।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কেবলমাত্র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২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টি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সুইচ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অন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করলেই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বাতিটি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জ্বলবে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।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অর্থা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ৎ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দুইটি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 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ইনপুট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1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হলে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আউটপুট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 1 </a:t>
          </a:r>
          <a:r>
            <a:rPr lang="en-US" sz="2800" b="0" i="0" baseline="0" dirty="0" err="1" smtClean="0">
              <a:latin typeface="SutonnyOMJ" pitchFamily="2" charset="0"/>
              <a:cs typeface="SutonnyOMJ" pitchFamily="2" charset="0"/>
            </a:rPr>
            <a:t>হবে</a:t>
          </a:r>
          <a:r>
            <a:rPr lang="en-US" sz="2800" b="0" i="0" baseline="0" dirty="0" smtClean="0">
              <a:latin typeface="SutonnyOMJ" pitchFamily="2" charset="0"/>
              <a:cs typeface="SutonnyOMJ" pitchFamily="2" charset="0"/>
            </a:rPr>
            <a:t>।</a:t>
          </a:r>
          <a:endParaRPr lang="en-US" sz="2800" b="0" i="0" baseline="0" dirty="0">
            <a:latin typeface="SutonnyOMJ" pitchFamily="2" charset="0"/>
            <a:cs typeface="SutonnyOMJ" pitchFamily="2" charset="0"/>
          </a:endParaRPr>
        </a:p>
      </dgm:t>
    </dgm:pt>
    <dgm:pt modelId="{9BBF839D-D6F6-4A19-8598-DFC9B305D532}" type="parTrans" cxnId="{4958D5DF-1321-46AF-A0ED-DA2AB38D9B72}">
      <dgm:prSet/>
      <dgm:spPr/>
      <dgm:t>
        <a:bodyPr/>
        <a:lstStyle/>
        <a:p>
          <a:endParaRPr lang="en-US"/>
        </a:p>
      </dgm:t>
    </dgm:pt>
    <dgm:pt modelId="{E90813BD-5BC6-4732-8CDC-B6D792F3257C}" type="sibTrans" cxnId="{4958D5DF-1321-46AF-A0ED-DA2AB38D9B72}">
      <dgm:prSet/>
      <dgm:spPr/>
      <dgm:t>
        <a:bodyPr/>
        <a:lstStyle/>
        <a:p>
          <a:endParaRPr lang="en-US"/>
        </a:p>
      </dgm:t>
    </dgm:pt>
    <dgm:pt modelId="{F6DE46C2-2F00-43F9-B491-F79DA600DB84}" type="pres">
      <dgm:prSet presAssocID="{C48ACAF5-41FA-433E-8AA0-C7A2C385D05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9D0A3-1CF2-48F1-BA30-6DA155144681}" type="pres">
      <dgm:prSet presAssocID="{4C23D387-6664-4E26-9F55-F3CE040F46D4}" presName="composite" presStyleCnt="0"/>
      <dgm:spPr/>
    </dgm:pt>
    <dgm:pt modelId="{67B2457F-7F80-45C0-B5E2-253E2761959D}" type="pres">
      <dgm:prSet presAssocID="{4C23D387-6664-4E26-9F55-F3CE040F46D4}" presName="imgShp" presStyleLbl="fgImgPlace1" presStyleIdx="0" presStyleCnt="2" custScaleX="43595" custLinFactNeighborX="-49180" custLinFactNeighborY="-1199"/>
      <dgm:spPr/>
    </dgm:pt>
    <dgm:pt modelId="{2640313E-5E32-45D9-852B-301A964254B6}" type="pres">
      <dgm:prSet presAssocID="{4C23D387-6664-4E26-9F55-F3CE040F46D4}" presName="txShp" presStyleLbl="node1" presStyleIdx="0" presStyleCnt="2" custScaleX="132710" custLinFactNeighborX="7963" custLinFactNeighborY="5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789373-0DA5-43F5-BD21-69D38EBF35B3}" type="pres">
      <dgm:prSet presAssocID="{BDCD1A7C-A981-4D16-BCC1-D9F962EEA64A}" presName="spacing" presStyleCnt="0"/>
      <dgm:spPr/>
    </dgm:pt>
    <dgm:pt modelId="{60BEDBCF-0817-4502-ABCB-9B01770A68D1}" type="pres">
      <dgm:prSet presAssocID="{C60CCE60-C780-419A-9B57-D0D8FF2D678C}" presName="composite" presStyleCnt="0"/>
      <dgm:spPr/>
    </dgm:pt>
    <dgm:pt modelId="{EBE36E11-B85B-4039-9F70-F122A3CFEA9A}" type="pres">
      <dgm:prSet presAssocID="{C60CCE60-C780-419A-9B57-D0D8FF2D678C}" presName="imgShp" presStyleLbl="fgImgPlace1" presStyleIdx="1" presStyleCnt="2" custScaleX="34507" custLinFactNeighborX="-74370" custLinFactNeighborY="-3599"/>
      <dgm:spPr/>
    </dgm:pt>
    <dgm:pt modelId="{E66CAC64-67CD-4945-84DE-BF717E9EE60B}" type="pres">
      <dgm:prSet presAssocID="{C60CCE60-C780-419A-9B57-D0D8FF2D678C}" presName="txShp" presStyleLbl="node1" presStyleIdx="1" presStyleCnt="2" custScaleX="140951" custLinFactNeighborX="3369" custLinFactNeighborY="-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CDB819-4750-4DF6-A194-90983CBAF3B6}" type="presOf" srcId="{C60CCE60-C780-419A-9B57-D0D8FF2D678C}" destId="{E66CAC64-67CD-4945-84DE-BF717E9EE60B}" srcOrd="0" destOrd="0" presId="urn:microsoft.com/office/officeart/2005/8/layout/vList3"/>
    <dgm:cxn modelId="{4A2AE997-D527-4B41-A418-F7E9ED497875}" type="presOf" srcId="{C48ACAF5-41FA-433E-8AA0-C7A2C385D055}" destId="{F6DE46C2-2F00-43F9-B491-F79DA600DB84}" srcOrd="0" destOrd="0" presId="urn:microsoft.com/office/officeart/2005/8/layout/vList3"/>
    <dgm:cxn modelId="{373B8C7F-5796-4827-84D5-7E528FE967A0}" type="presOf" srcId="{4C23D387-6664-4E26-9F55-F3CE040F46D4}" destId="{2640313E-5E32-45D9-852B-301A964254B6}" srcOrd="0" destOrd="0" presId="urn:microsoft.com/office/officeart/2005/8/layout/vList3"/>
    <dgm:cxn modelId="{4958D5DF-1321-46AF-A0ED-DA2AB38D9B72}" srcId="{C48ACAF5-41FA-433E-8AA0-C7A2C385D055}" destId="{C60CCE60-C780-419A-9B57-D0D8FF2D678C}" srcOrd="1" destOrd="0" parTransId="{9BBF839D-D6F6-4A19-8598-DFC9B305D532}" sibTransId="{E90813BD-5BC6-4732-8CDC-B6D792F3257C}"/>
    <dgm:cxn modelId="{271C634A-8557-4CF7-BA82-21AA29BF20D5}" srcId="{C48ACAF5-41FA-433E-8AA0-C7A2C385D055}" destId="{4C23D387-6664-4E26-9F55-F3CE040F46D4}" srcOrd="0" destOrd="0" parTransId="{689DA28B-3C88-47E2-9320-31CFBEAE325F}" sibTransId="{BDCD1A7C-A981-4D16-BCC1-D9F962EEA64A}"/>
    <dgm:cxn modelId="{4DA01BA4-CA72-4A5D-A20E-29BCE68A7488}" type="presParOf" srcId="{F6DE46C2-2F00-43F9-B491-F79DA600DB84}" destId="{7AD9D0A3-1CF2-48F1-BA30-6DA155144681}" srcOrd="0" destOrd="0" presId="urn:microsoft.com/office/officeart/2005/8/layout/vList3"/>
    <dgm:cxn modelId="{14CE0669-5481-4C18-A4CC-628E0213A8B2}" type="presParOf" srcId="{7AD9D0A3-1CF2-48F1-BA30-6DA155144681}" destId="{67B2457F-7F80-45C0-B5E2-253E2761959D}" srcOrd="0" destOrd="0" presId="urn:microsoft.com/office/officeart/2005/8/layout/vList3"/>
    <dgm:cxn modelId="{B844308A-2AE8-41D8-935B-BC4AAC959E77}" type="presParOf" srcId="{7AD9D0A3-1CF2-48F1-BA30-6DA155144681}" destId="{2640313E-5E32-45D9-852B-301A964254B6}" srcOrd="1" destOrd="0" presId="urn:microsoft.com/office/officeart/2005/8/layout/vList3"/>
    <dgm:cxn modelId="{CCCFE3F0-0C3A-4849-AB30-FF3B232C7705}" type="presParOf" srcId="{F6DE46C2-2F00-43F9-B491-F79DA600DB84}" destId="{9B789373-0DA5-43F5-BD21-69D38EBF35B3}" srcOrd="1" destOrd="0" presId="urn:microsoft.com/office/officeart/2005/8/layout/vList3"/>
    <dgm:cxn modelId="{3736B193-4AC6-4FBE-9850-0D7902FAD12D}" type="presParOf" srcId="{F6DE46C2-2F00-43F9-B491-F79DA600DB84}" destId="{60BEDBCF-0817-4502-ABCB-9B01770A68D1}" srcOrd="2" destOrd="0" presId="urn:microsoft.com/office/officeart/2005/8/layout/vList3"/>
    <dgm:cxn modelId="{A206E354-DD5B-434B-8C14-D163E79CFD40}" type="presParOf" srcId="{60BEDBCF-0817-4502-ABCB-9B01770A68D1}" destId="{EBE36E11-B85B-4039-9F70-F122A3CFEA9A}" srcOrd="0" destOrd="0" presId="urn:microsoft.com/office/officeart/2005/8/layout/vList3"/>
    <dgm:cxn modelId="{4A9DDC4F-E70F-41DD-B890-140B5181433A}" type="presParOf" srcId="{60BEDBCF-0817-4502-ABCB-9B01770A68D1}" destId="{E66CAC64-67CD-4945-84DE-BF717E9EE60B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12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544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35493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139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7985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32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760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06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472E1B2-DDA8-45FF-B585-E55DBCE72075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7947" y="6454776"/>
            <a:ext cx="709845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95A01A-A73F-4F95-AFFF-402EEAD8A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61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86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0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10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79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41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695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12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5F0C-9BF2-465C-BDF3-DE569FAED2D3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84442D6-1E71-4F11-A827-F32622EAA2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5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3552" y="1189731"/>
            <a:ext cx="10933612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23900" b="1" cap="none" spc="0" dirty="0" smtClean="0">
                <a:ln/>
                <a:solidFill>
                  <a:srgbClr val="92D05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cap="none" spc="0" dirty="0">
              <a:ln/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532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1" y="828179"/>
            <a:ext cx="11515724" cy="11181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000" b="1" dirty="0" smtClean="0"/>
              <a:t>:=</a:t>
            </a:r>
            <a:r>
              <a:rPr lang="en-US" sz="4000" dirty="0" smtClean="0"/>
              <a:t> </a:t>
            </a:r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যে সকল ডিজিটাল ইলেকট্রনিক সার্কিট কোন বুলিয়ান প্রক্রিয়ায় যোগ, গু্‌ন ও পুরকের কাজ করে  তাকে লজিক গেইট বলে।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879666" y="0"/>
            <a:ext cx="2442756" cy="783772"/>
          </a:xfrm>
          <a:prstGeom prst="flowChartTerminator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লজিক গেইট</a:t>
            </a:r>
            <a:endParaRPr lang="bn-BD" sz="4000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0" y="2481942"/>
            <a:ext cx="11900263" cy="1606732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:=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সকল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ডিজিটাল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ইলেকট্রনিক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সার্কিট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যুক্তিভিত্তিক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সংকেতের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প্রবাহ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নিয়ন্ত্রণ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সকল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সার্কিটকে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লজিক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গেট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454434"/>
            <a:ext cx="12192000" cy="16459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এবার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একটু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সহজ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ভাষায়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বলি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বুলিয়ান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আলজেব্রার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নাম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শুনেছি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?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বুলিয়ান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আলজেব্রার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ব্যবহারিক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প্রয়োগের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জন্যে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ডিজিটাল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ইলেকট্রনিক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সার্কিট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ব্যবহার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সকল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ডিজিটাল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ইলেকট্রনিক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সার্কিটকে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লজিক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গেইট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	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4594" y="1920238"/>
            <a:ext cx="37817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∨</a:t>
            </a:r>
            <a:endParaRPr lang="en-US" sz="3200" dirty="0"/>
          </a:p>
        </p:txBody>
      </p:sp>
      <p:sp>
        <p:nvSpPr>
          <p:cNvPr id="8" name="Down Arrow 7"/>
          <p:cNvSpPr/>
          <p:nvPr/>
        </p:nvSpPr>
        <p:spPr>
          <a:xfrm>
            <a:off x="5656217" y="4088673"/>
            <a:ext cx="484632" cy="3135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44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142309" y="0"/>
            <a:ext cx="7040879" cy="60089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লজিক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প্রকারভেদ</a:t>
            </a:r>
            <a:endParaRPr lang="en-US" sz="40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5842" name="Picture 2" descr="C:\Users\Shohidul Islam\Desktop\logic-gate-8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0971" y="821190"/>
            <a:ext cx="9810206" cy="6036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9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378822"/>
            <a:ext cx="11286308" cy="62179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669178" y="195943"/>
            <a:ext cx="6670765" cy="599162"/>
          </a:xfrm>
          <a:prstGeom prst="chevron">
            <a:avLst>
              <a:gd name="adj" fmla="val 39600"/>
            </a:avLst>
          </a:prstGeom>
          <a:gradFill rotWithShape="1">
            <a:gsLst>
              <a:gs pos="0">
                <a:srgbClr val="929200"/>
              </a:gs>
              <a:gs pos="50000">
                <a:srgbClr val="FFFF00"/>
              </a:gs>
              <a:gs pos="100000">
                <a:srgbClr val="929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১। </a:t>
            </a:r>
            <a:r>
              <a:rPr lang="en-US" sz="4800" b="1" dirty="0" err="1" smtClean="0">
                <a:latin typeface="SutonnyOMJ" pitchFamily="2" charset="0"/>
                <a:cs typeface="SutonnyOMJ" pitchFamily="2" charset="0"/>
              </a:rPr>
              <a:t>অর</a:t>
            </a:r>
            <a:r>
              <a:rPr lang="en-US" sz="4800" b="1" dirty="0" smtClean="0">
                <a:latin typeface="SutonnyOMJ" pitchFamily="2" charset="0"/>
                <a:cs typeface="SutonnyOMJ" pitchFamily="2" charset="0"/>
              </a:rPr>
              <a:t> (OR) </a:t>
            </a:r>
            <a:r>
              <a:rPr lang="en-US" sz="4800" b="1" dirty="0" err="1" smtClean="0">
                <a:latin typeface="SutonnyOMJ" pitchFamily="2" charset="0"/>
                <a:cs typeface="SutonnyOMJ" pitchFamily="2" charset="0"/>
              </a:rPr>
              <a:t>গেইট</a:t>
            </a:r>
            <a:r>
              <a:rPr lang="en-US" sz="4800" b="1" dirty="0" smtClean="0">
                <a:latin typeface="SutonnyOMJ" pitchFamily="2" charset="0"/>
                <a:cs typeface="SutonnyOMJ" pitchFamily="2" charset="0"/>
              </a:rPr>
              <a:t> </a:t>
            </a:r>
            <a:r>
              <a:rPr lang="en-US" sz="4800" b="1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4800" b="1" dirty="0" smtClean="0">
                <a:latin typeface="SutonnyOMJ" pitchFamily="2" charset="0"/>
                <a:cs typeface="SutonnyOMJ" pitchFamily="2" charset="0"/>
              </a:rPr>
              <a:t>?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https://10minuteschool.com/hsc/wp-content/uploads/2018/03/or-gate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138" y="1113441"/>
            <a:ext cx="4889862" cy="274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owchart: Alternate Process 5"/>
          <p:cNvSpPr/>
          <p:nvPr/>
        </p:nvSpPr>
        <p:spPr>
          <a:xfrm>
            <a:off x="209006" y="992777"/>
            <a:ext cx="6884126" cy="3566159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/>
              <a:t>:=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সাধারণত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ব্যবহার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হয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় </a:t>
            </a:r>
            <a:r>
              <a:rPr lang="en-US" sz="36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বুলিয়ান</a:t>
            </a:r>
            <a:r>
              <a:rPr lang="en-US" sz="36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যোগ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কাজের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জন্য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অর্থা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ৎ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বুলিয়ান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যোগের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কাজ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বাস্তবায়নের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জন্য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ইলেকট্রনিক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সার্কিট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ব্যবহার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করা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হয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়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তাকেই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অর</a:t>
            </a:r>
            <a:r>
              <a:rPr lang="en-US" sz="36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240971" y="4741817"/>
            <a:ext cx="7367452" cy="156754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অর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গেইট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২টি </a:t>
            </a:r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প্রধান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জিনিস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হলো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: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01337" y="0"/>
          <a:ext cx="9653451" cy="173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9006" y="2377440"/>
          <a:ext cx="4077243" cy="3161211"/>
        </p:xfrm>
        <a:graphic>
          <a:graphicData uri="http://schemas.openxmlformats.org/drawingml/2006/table">
            <a:tbl>
              <a:tblPr/>
              <a:tblGrid>
                <a:gridCol w="1359081"/>
                <a:gridCol w="1359081"/>
                <a:gridCol w="1359081"/>
              </a:tblGrid>
              <a:tr h="710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</a:tr>
              <a:tr h="612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</a:tr>
              <a:tr h="612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2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</a:tr>
              <a:tr h="612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572000" y="1907177"/>
            <a:ext cx="7620000" cy="390579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ধরি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দুইটা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A ও B।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আগে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যেহেতু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বলেছি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যেকোনো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একটি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তাহলে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A = 0, B = 1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অথবা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A = 1, B = 0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তাহলে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এদের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আবার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 A = 1, B = 1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হলেও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32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কিন্তু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দুইটা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 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কোনোটাই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1  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অর্থা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ৎ A = 0, B = 0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0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সত্যক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সারণির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মাধ্যমে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চিত্রে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দেখানো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হয়েছে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বাকিটা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32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2E7833-1377-43BE-BD9A-591041F612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E2E7833-1377-43BE-BD9A-591041F612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23C231-D3EF-4FD8-90F4-B2AD8D71C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723C231-D3EF-4FD8-90F4-B2AD8D71C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927463" y="287383"/>
            <a:ext cx="10737668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যদি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আউটপুটকে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Y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ধরে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নেই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তাহলে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বুলিয়ান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আলজেব্রা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অনুযায়ী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সমীকরণ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দাঁড়াবে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,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400300" y="1908402"/>
          <a:ext cx="8572500" cy="3477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 animBg="1"/>
      <p:bldGraphic spid="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5003074" y="0"/>
            <a:ext cx="1933303" cy="70539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সেট</a:t>
            </a:r>
            <a:r>
              <a:rPr lang="en-US" sz="44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b="1" dirty="0" err="1" smtClean="0">
                <a:latin typeface="SutonnyOMJ" pitchFamily="2" charset="0"/>
                <a:cs typeface="SutonnyOMJ" pitchFamily="2" charset="0"/>
              </a:rPr>
              <a:t>তত্ত্ব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https://10minuteschool.com/hsc/wp-content/uploads/2018/04/venn-logic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2057" y="744583"/>
            <a:ext cx="5068388" cy="527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entagon 5"/>
          <p:cNvSpPr/>
          <p:nvPr/>
        </p:nvSpPr>
        <p:spPr>
          <a:xfrm>
            <a:off x="169816" y="182880"/>
            <a:ext cx="5982789" cy="6453051"/>
          </a:xfrm>
          <a:prstGeom prst="homePlate">
            <a:avLst>
              <a:gd name="adj" fmla="val 482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যদি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দুইটা</a:t>
            </a:r>
            <a:endParaRPr lang="en-US" sz="36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সেটের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একটি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A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অপরটি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B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ধরি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A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B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যোগ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সার্বিক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সেট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U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পেয়ে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যাব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কেন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যোগ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করেছি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?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কারণ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আগেই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জেনেছি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গেইটের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মাধ্যমে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বুলিয়ান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অ্যালজেব্রার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সকল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যোগের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থাকি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10minuteschool.com/hsc/wp-content/uploads/2018/04/or-gate-circui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6457" y="2155371"/>
            <a:ext cx="4320586" cy="233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35131" y="287383"/>
            <a:ext cx="7106195" cy="61656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গেইটের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সার্কিটে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দেখতে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পাই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একটি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সুইচ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জ্বলছে।এখানে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যদি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দুইটি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সুইচ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খোলা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থাকত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তবুও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জ্বলত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কারণ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সত্যক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সারণী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জেনেছি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দুইটি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হলেও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সুতরাং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যদি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সুইচ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খোলাকে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হিসেবে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ধরি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জ্বলাকে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হিসেবে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ধরি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বুঝতে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পারব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দুইটি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সুইচ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খোলা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থাকলেও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জ্বলবে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508069" y="171994"/>
            <a:ext cx="5181599" cy="599162"/>
          </a:xfrm>
          <a:prstGeom prst="chevron">
            <a:avLst>
              <a:gd name="adj" fmla="val 39600"/>
            </a:avLst>
          </a:prstGeom>
          <a:gradFill rotWithShape="1">
            <a:gsLst>
              <a:gs pos="0">
                <a:srgbClr val="929200"/>
              </a:gs>
              <a:gs pos="50000">
                <a:srgbClr val="FFFF00"/>
              </a:gs>
              <a:gs pos="100000">
                <a:srgbClr val="929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২। অ্যান্ড 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(AND)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গেইট </a:t>
            </a:r>
            <a:endParaRPr lang="bn-BD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2888" y="1100138"/>
            <a:ext cx="5657849" cy="4714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chemeClr val="tx1"/>
                </a:solidFill>
              </a:rPr>
              <a:t>:=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অ্যান্ড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গেইট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সাধারণত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ব্যবহার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করা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হয়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বুলিয়ান</a:t>
            </a:r>
            <a:r>
              <a:rPr lang="en-US" sz="3600" b="1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গুণের</a:t>
            </a:r>
            <a:r>
              <a:rPr lang="en-US" sz="3600" b="1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কাজের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জন্য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অর্থা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ৎ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বুলিয়ান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গুণের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কাজ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বাস্তবায়নের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জন্য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যে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ইলেক্ট্রনিক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সার্কিট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ব্যবহার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করা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হয়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তাকেই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অ্যান্ড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গেইট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বলে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Calibri" pitchFamily="34" charset="0"/>
                <a:cs typeface="SutonnyOMJ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https://10minuteschool.com/hsc/wp-content/uploads/2018/04/and-gate-1.2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706056"/>
            <a:ext cx="5357812" cy="250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343150" y="0"/>
            <a:ext cx="7300913" cy="1214438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অ্যান্ড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৩টি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প্রধান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জিনিস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হলো</a:t>
            </a:r>
            <a:r>
              <a:rPr lang="en-US" sz="4000" b="1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57175" y="1185862"/>
          <a:ext cx="11387138" cy="32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71451" y="4500564"/>
            <a:ext cx="11830050" cy="23574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ধরি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দুইটা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A ও B।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আগে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যেহেতু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বলেছি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সকল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হলেই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A = 0, B =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অথবা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A = 1 , B = 0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0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কিন্তু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 A = 1, B =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কারণ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এখানে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সকল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মান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সত্যক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সারণির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মাধ্যমে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চিত্রে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দেখানো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বাকিটা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336219-A3C3-42CC-AFA3-5FB17D37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graphicEl>
                                              <a:dgm id="{2C336219-A3C3-42CC-AFA3-5FB17D37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2C336219-A3C3-42CC-AFA3-5FB17D37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2C336219-A3C3-42CC-AFA3-5FB17D376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BA0728B-9B5C-44F8-A3A0-BA02C112B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4BA0728B-9B5C-44F8-A3A0-BA02C112B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4BA0728B-9B5C-44F8-A3A0-BA02C112B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4BA0728B-9B5C-44F8-A3A0-BA02C112B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462C5F-191B-4A95-BE6B-4CF7DCDFF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70462C5F-191B-4A95-BE6B-4CF7DCDFF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70462C5F-191B-4A95-BE6B-4CF7DCDFF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70462C5F-191B-4A95-BE6B-4CF7DCDFF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FA5850A-A89F-4840-8D94-CCF7A29F4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7FA5850A-A89F-4840-8D94-CCF7A29F4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7FA5850A-A89F-4840-8D94-CCF7A29F4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7FA5850A-A89F-4840-8D94-CCF7A29F4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Sub>
          <a:bldDgm bld="one"/>
        </p:bldSub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203" t="15874" r="18092" b="38670"/>
          <a:stretch/>
        </p:blipFill>
        <p:spPr bwMode="auto">
          <a:xfrm>
            <a:off x="4866026" y="208229"/>
            <a:ext cx="2438401" cy="530456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Rounded Rectangle 3"/>
          <p:cNvSpPr/>
          <p:nvPr/>
        </p:nvSpPr>
        <p:spPr bwMode="auto">
          <a:xfrm>
            <a:off x="7569757" y="1297358"/>
            <a:ext cx="3251200" cy="489294"/>
          </a:xfrm>
          <a:prstGeom prst="roundRect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00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6096000" y="1219200"/>
            <a:ext cx="5757333" cy="499654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>
                <a:ln>
                  <a:noFill/>
                </a:ln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পাঠ পরিচিতি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/>
              <a:solidFill>
                <a:srgbClr val="4F03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cs typeface="SolaimanLipi" pitchFamily="65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2000" b="1" i="0" u="none" strike="noStrike" kern="1200" cap="none" spc="0" normalizeH="0" baseline="0" noProof="0" dirty="0">
              <a:ln/>
              <a:solidFill>
                <a:srgbClr val="FF0000"/>
              </a:solidFill>
              <a:effectLst/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200" b="1" i="0" u="none" strike="noStrike" kern="1200" cap="none" spc="0" normalizeH="0" baseline="0" noProof="0" dirty="0">
              <a:ln/>
              <a:solidFill>
                <a:srgbClr val="FF0000"/>
              </a:solidFill>
              <a:effectLst/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102" r="3976" b="30522"/>
          <a:stretch/>
        </p:blipFill>
        <p:spPr bwMode="auto">
          <a:xfrm>
            <a:off x="6807201" y="3505200"/>
            <a:ext cx="4199164" cy="60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45" t="16176" r="5815" b="35267"/>
          <a:stretch/>
        </p:blipFill>
        <p:spPr bwMode="auto">
          <a:xfrm>
            <a:off x="6446644" y="1819310"/>
            <a:ext cx="5283201" cy="46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54" t="16284" r="4787" b="33975"/>
          <a:stretch/>
        </p:blipFill>
        <p:spPr bwMode="auto">
          <a:xfrm>
            <a:off x="6233770" y="2403512"/>
            <a:ext cx="5713791" cy="4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unded Rectangle 12"/>
          <p:cNvSpPr/>
          <p:nvPr/>
        </p:nvSpPr>
        <p:spPr bwMode="auto">
          <a:xfrm>
            <a:off x="406400" y="990600"/>
            <a:ext cx="3251200" cy="489294"/>
          </a:xfrm>
          <a:prstGeom prst="roundRect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300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52697" y="4495800"/>
            <a:ext cx="3905794" cy="1604554"/>
          </a:xfrm>
          <a:prstGeom prst="roundRect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13001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knx`yj</a:t>
            </a:r>
            <a:r>
              <a:rPr lang="en-US" sz="28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28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US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lvl="0" defTabSz="13001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28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di</a:t>
            </a:r>
            <a:r>
              <a:rPr lang="en-US" sz="28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B‡Wv‡Kkb</a:t>
            </a:r>
            <a:endParaRPr lang="en-US" sz="2800" b="1" dirty="0" smtClean="0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  <a:p>
            <a:pPr lvl="0" defTabSz="13001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       01715 600555</a:t>
            </a:r>
          </a:p>
          <a:p>
            <a:pPr lvl="0" defTabSz="130016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 dirty="0">
              <a:solidFill>
                <a:prstClr val="black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6" name="Picture 15" descr="IMG_20200128_210107 - Copy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1524000"/>
            <a:ext cx="3810000" cy="2857500"/>
          </a:xfrm>
          <a:prstGeom prst="rect">
            <a:avLst/>
          </a:prstGeom>
        </p:spPr>
      </p:pic>
      <p:sp>
        <p:nvSpPr>
          <p:cNvPr id="17" name="Double Bracket 16"/>
          <p:cNvSpPr/>
          <p:nvPr/>
        </p:nvSpPr>
        <p:spPr>
          <a:xfrm>
            <a:off x="4876800" y="1371600"/>
            <a:ext cx="812800" cy="4419600"/>
          </a:xfrm>
          <a:prstGeom prst="bracketPair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Terminator 19"/>
          <p:cNvSpPr/>
          <p:nvPr/>
        </p:nvSpPr>
        <p:spPr>
          <a:xfrm>
            <a:off x="7213600" y="2895600"/>
            <a:ext cx="3251200" cy="609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SutonnyOMJ" pitchFamily="2" charset="0"/>
                <a:cs typeface="SutonnyOMJ" pitchFamily="2" charset="0"/>
              </a:rPr>
              <a:t>অধ্যায়ঃ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তৃতীয়</a:t>
            </a:r>
            <a:endParaRPr lang="bn-BD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648994" y="4114800"/>
            <a:ext cx="4715692" cy="685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SutonnyOMJ" pitchFamily="2" charset="0"/>
                <a:cs typeface="SutonnyOMJ" pitchFamily="2" charset="0"/>
              </a:rPr>
              <a:t>সংখ্যা</a:t>
            </a:r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atin typeface="SutonnyOMJ" pitchFamily="2" charset="0"/>
                <a:cs typeface="SutonnyOMJ" pitchFamily="2" charset="0"/>
              </a:rPr>
              <a:t>পদ্ধতি</a:t>
            </a:r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800" b="1" dirty="0" err="1" smtClean="0">
                <a:latin typeface="SutonnyOMJ" pitchFamily="2" charset="0"/>
                <a:cs typeface="SutonnyOMJ" pitchFamily="2" charset="0"/>
              </a:rPr>
              <a:t>ডিজিটাল</a:t>
            </a:r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atin typeface="SutonnyOMJ" pitchFamily="2" charset="0"/>
                <a:cs typeface="SutonnyOMJ" pitchFamily="2" charset="0"/>
              </a:rPr>
              <a:t>ডিভাইস</a:t>
            </a:r>
            <a:endParaRPr lang="en-US" sz="2800" b="1" dirty="0" smtClean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6479176" y="4848497"/>
            <a:ext cx="5042263" cy="609600"/>
          </a:xfrm>
          <a:prstGeom prst="flowChartTermina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fontAlgn="b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    (</a:t>
            </a:r>
            <a:r>
              <a:rPr lang="en-US" sz="2800" b="1" dirty="0" err="1" smtClean="0">
                <a:solidFill>
                  <a:schemeClr val="tx1"/>
                </a:solidFill>
              </a:rPr>
              <a:t>মৌলিক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লজিক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গেইট</a:t>
            </a:r>
            <a:r>
              <a:rPr lang="en-US" sz="2800" b="1" dirty="0" smtClean="0">
                <a:solidFill>
                  <a:schemeClr val="tx1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38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219825" y="1028700"/>
          <a:ext cx="5800725" cy="4014470"/>
        </p:xfrm>
        <a:graphic>
          <a:graphicData uri="http://schemas.openxmlformats.org/drawingml/2006/table">
            <a:tbl>
              <a:tblPr/>
              <a:tblGrid>
                <a:gridCol w="1933575"/>
                <a:gridCol w="1933575"/>
                <a:gridCol w="1933575"/>
              </a:tblGrid>
              <a:tr h="6671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b="1" dirty="0">
                          <a:solidFill>
                            <a:srgbClr val="FFFFFF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A</a:t>
                      </a:r>
                      <a:endParaRPr lang="en-US" sz="40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b="1" dirty="0">
                          <a:solidFill>
                            <a:srgbClr val="FFFFFF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B</a:t>
                      </a:r>
                      <a:endParaRPr lang="en-US" sz="40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Y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</a:tr>
              <a:tr h="629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</a:tr>
              <a:tr h="629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9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8D5"/>
                    </a:solidFill>
                  </a:tcPr>
                </a:tc>
              </a:tr>
              <a:tr h="629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40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4000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40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157663" y="0"/>
            <a:ext cx="3386137" cy="1000125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সত্যক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সারণি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1463" y="814387"/>
            <a:ext cx="5543550" cy="19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যদি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Y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ধরে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নেই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তাহলে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বুলিয়ান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আলজেব্রা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অনুযায়ী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সমীকরণ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দাঁড়াবে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</a:t>
            </a:r>
            <a:endParaRPr lang="en-US" sz="36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85738" y="3094264"/>
          <a:ext cx="5772151" cy="337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6FE60059-6264-4959-A68B-752E332D5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F04448EB-AD2F-4423-B1F7-40408E2695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3BC830E8-3B54-498D-AEFB-07D08E34B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F21CAA8E-D79A-4E20-A258-C029E526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graphicEl>
                                              <a:dgm id="{6C93193A-BBDD-4003-AB87-170C79FD8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graphicEl>
                                              <a:dgm id="{FB73632B-0FC8-4A9A-A000-DD096DE58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7D991CC-E772-45F8-8A07-5C3803B05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graphicEl>
                                              <a:dgm id="{17D991CC-E772-45F8-8A07-5C3803B05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graphicEl>
                                              <a:dgm id="{17D991CC-E772-45F8-8A07-5C3803B05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>
                                            <p:graphicEl>
                                              <a:dgm id="{17D991CC-E772-45F8-8A07-5C3803B05C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4AAE0C9-80E0-4473-BE01-02E06DC5A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graphicEl>
                                              <a:dgm id="{A4AAE0C9-80E0-4473-BE01-02E06DC5A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graphicEl>
                                              <a:dgm id="{A4AAE0C9-80E0-4473-BE01-02E06DC5A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graphicEl>
                                              <a:dgm id="{A4AAE0C9-80E0-4473-BE01-02E06DC5A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Graphic spid="11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10minuteschool.com/hsc/wp-content/uploads/2018/04/and-gate-circui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71462"/>
            <a:ext cx="4419600" cy="510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owchart: Terminator 5"/>
          <p:cNvSpPr/>
          <p:nvPr/>
        </p:nvSpPr>
        <p:spPr>
          <a:xfrm>
            <a:off x="185739" y="228600"/>
            <a:ext cx="7158036" cy="1400175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সার্কিট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থেকে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২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টি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জিনিসের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ব্যাপারে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আইডিয়া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পাচ্ছি</a:t>
            </a:r>
            <a:r>
              <a:rPr lang="en-US" sz="32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–</a:t>
            </a:r>
            <a:endParaRPr lang="en-US" sz="32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357188" y="2028825"/>
          <a:ext cx="7015162" cy="3614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7B2457F-7F80-45C0-B5E2-253E27619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67B2457F-7F80-45C0-B5E2-253E27619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67B2457F-7F80-45C0-B5E2-253E27619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graphicEl>
                                              <a:dgm id="{67B2457F-7F80-45C0-B5E2-253E27619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40313E-5E32-45D9-852B-301A96425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2640313E-5E32-45D9-852B-301A96425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2640313E-5E32-45D9-852B-301A96425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graphicEl>
                                              <a:dgm id="{2640313E-5E32-45D9-852B-301A96425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BE36E11-B85B-4039-9F70-F122A3CFE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graphicEl>
                                              <a:dgm id="{EBE36E11-B85B-4039-9F70-F122A3CFE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EBE36E11-B85B-4039-9F70-F122A3CFE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EBE36E11-B85B-4039-9F70-F122A3CFE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6CAC64-67CD-4945-84DE-BF717E9EE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graphicEl>
                                              <a:dgm id="{E66CAC64-67CD-4945-84DE-BF717E9EE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graphicEl>
                                              <a:dgm id="{E66CAC64-67CD-4945-84DE-BF717E9EE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graphicEl>
                                              <a:dgm id="{E66CAC64-67CD-4945-84DE-BF717E9EE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039836" y="0"/>
            <a:ext cx="5181599" cy="599162"/>
          </a:xfrm>
          <a:prstGeom prst="chevron">
            <a:avLst>
              <a:gd name="adj" fmla="val 39600"/>
            </a:avLst>
          </a:prstGeom>
          <a:gradFill rotWithShape="1">
            <a:gsLst>
              <a:gs pos="0">
                <a:srgbClr val="929200"/>
              </a:gs>
              <a:gs pos="50000">
                <a:srgbClr val="FFFF00"/>
              </a:gs>
              <a:gs pos="100000">
                <a:srgbClr val="929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bn-BD" sz="6000" dirty="0" smtClean="0">
                <a:latin typeface="SutonnyOMJ" pitchFamily="2" charset="0"/>
                <a:cs typeface="SutonnyOMJ" pitchFamily="2" charset="0"/>
              </a:rPr>
              <a:t>৩। নট গেইট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https://10minuteschool.com/hsc/wp-content/uploads/2018/04/not-gate-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7701" y="811324"/>
            <a:ext cx="5294300" cy="31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owchart: Terminator 5"/>
          <p:cNvSpPr/>
          <p:nvPr/>
        </p:nvSpPr>
        <p:spPr>
          <a:xfrm>
            <a:off x="0" y="871538"/>
            <a:ext cx="6800849" cy="3557587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নট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ক্ষেত্রে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জিনিষটা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একটু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অন্যরকম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এখানে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একটি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একটু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থাকবে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কিন্তু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সবসময়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ইনপুটের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উল্টা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অর্থা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ৎ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যদি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 0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0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36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হবে</a:t>
            </a:r>
            <a:r>
              <a:rPr lang="en-US" sz="36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600574"/>
            <a:ext cx="11963400" cy="22574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যদি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A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ধরি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তাহলে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বুলিয়ান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আলজেব্রা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অনুযায়ী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গেইটের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সংকেত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</a:t>
            </a:r>
          </a:p>
          <a:p>
            <a:r>
              <a:rPr lang="en-US" sz="3600" i="1" dirty="0" smtClean="0">
                <a:latin typeface="SutonnyOMJ" pitchFamily="2" charset="0"/>
                <a:cs typeface="SutonnyOMJ" pitchFamily="2" charset="0"/>
              </a:rPr>
              <a:t>[Math Processing Error]</a:t>
            </a:r>
            <a:r>
              <a:rPr lang="en-US" sz="3600" i="1" dirty="0" smtClean="0"/>
              <a:t> Y=A¯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243138" y="0"/>
            <a:ext cx="8429625" cy="528638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সত্যক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সারণির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মাধ্যমে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দেখে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 smtClean="0">
                <a:latin typeface="SutonnyOMJ" pitchFamily="2" charset="0"/>
                <a:cs typeface="SutonnyOMJ" pitchFamily="2" charset="0"/>
              </a:rPr>
              <a:t>নিই</a:t>
            </a:r>
            <a:r>
              <a:rPr lang="en-US" sz="4000" b="1" dirty="0" smtClean="0">
                <a:latin typeface="SutonnyOMJ" pitchFamily="2" charset="0"/>
                <a:cs typeface="SutonnyOMJ" pitchFamily="2" charset="0"/>
              </a:rPr>
              <a:t> :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57347" y="1071564"/>
          <a:ext cx="8101016" cy="2426970"/>
        </p:xfrm>
        <a:graphic>
          <a:graphicData uri="http://schemas.openxmlformats.org/drawingml/2006/table">
            <a:tbl>
              <a:tblPr/>
              <a:tblGrid>
                <a:gridCol w="4050508"/>
                <a:gridCol w="4050508"/>
              </a:tblGrid>
              <a:tr h="477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3600" b="1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A</a:t>
                      </a:r>
                      <a:endParaRPr lang="en-US" sz="36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Y=</a:t>
                      </a:r>
                      <a:r>
                        <a:rPr lang="en-US" sz="2400" b="1" i="1" dirty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[Math Processing </a:t>
                      </a:r>
                      <a:r>
                        <a:rPr lang="en-US" sz="2400" b="1" i="1" dirty="0" smtClean="0">
                          <a:solidFill>
                            <a:srgbClr val="000000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Error]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A¯</a:t>
                      </a:r>
                      <a:endParaRPr lang="en-US" sz="24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69215" marB="6921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8630"/>
                    </a:solidFill>
                  </a:tcPr>
                </a:tc>
              </a:tr>
              <a:tr h="347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36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36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E3"/>
                    </a:solidFill>
                  </a:tcPr>
                </a:tc>
              </a:tr>
              <a:tr h="347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1</a:t>
                      </a:r>
                      <a:endParaRPr lang="en-US" sz="360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910"/>
                        </a:spcAft>
                      </a:pPr>
                      <a:r>
                        <a:rPr lang="en-US" sz="3600" dirty="0">
                          <a:solidFill>
                            <a:srgbClr val="333333"/>
                          </a:solidFill>
                          <a:latin typeface="SutonnyOMJ" pitchFamily="2" charset="0"/>
                          <a:ea typeface="Times New Roman"/>
                          <a:cs typeface="SutonnyOMJ" pitchFamily="2" charset="0"/>
                        </a:rPr>
                        <a:t>0</a:t>
                      </a:r>
                      <a:endParaRPr lang="en-US" sz="3600" dirty="0">
                        <a:latin typeface="SutonnyOMJ" pitchFamily="2" charset="0"/>
                        <a:ea typeface="Calibri"/>
                        <a:cs typeface="SutonnyOMJ" pitchFamily="2" charset="0"/>
                      </a:endParaRPr>
                    </a:p>
                  </a:txBody>
                  <a:tcPr marL="184150" marR="184150" marT="46355" marB="46355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 descr="https://10minuteschool.com/hsc/wp-content/uploads/2018/04/not-gate-circuit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8688" y="3831211"/>
            <a:ext cx="3643312" cy="21409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828675" y="3786188"/>
            <a:ext cx="6829425" cy="23002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আমরা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সার্কিট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থেকে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যেটা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বুঝতে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পারছি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সেটা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হলো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এখানে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সুইচ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১টাই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থাকবে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সুইচ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করলে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বাতি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জ্বলবে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না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।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অর্থা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ৎ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ইনপুট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1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হলে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0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হবে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। 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643814" y="4543425"/>
            <a:ext cx="585786" cy="342900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2040" y="5438775"/>
            <a:ext cx="3219450" cy="1419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3043" y="3953408"/>
            <a:ext cx="3219450" cy="1419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1594" y="2563133"/>
            <a:ext cx="3219450" cy="14192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26080" y="1"/>
            <a:ext cx="4558937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জোড়ায় </a:t>
            </a:r>
            <a:r>
              <a:rPr lang="bn-BD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কাজ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005840" y="705394"/>
            <a:ext cx="8085909" cy="901337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মৌলিক লজিক গেইট কত এর প্রকার ও কি কি?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640081" y="1632857"/>
            <a:ext cx="6270172" cy="9013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মৌলিক লজিক গেইট তিন প্রকারঃ</a:t>
            </a:r>
            <a:endParaRPr lang="bn-BD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04801" y="3115491"/>
            <a:ext cx="5181599" cy="599162"/>
          </a:xfrm>
          <a:prstGeom prst="chevron">
            <a:avLst>
              <a:gd name="adj" fmla="val 39600"/>
            </a:avLst>
          </a:prstGeom>
          <a:gradFill rotWithShape="1">
            <a:gsLst>
              <a:gs pos="0">
                <a:srgbClr val="929200"/>
              </a:gs>
              <a:gs pos="50000">
                <a:srgbClr val="FFFF00"/>
              </a:gs>
              <a:gs pos="100000">
                <a:srgbClr val="929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১। অর গেইট </a:t>
            </a:r>
            <a:endParaRPr lang="bn-BD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39486" y="5937069"/>
            <a:ext cx="5181599" cy="599162"/>
          </a:xfrm>
          <a:prstGeom prst="chevron">
            <a:avLst>
              <a:gd name="adj" fmla="val 39600"/>
            </a:avLst>
          </a:prstGeom>
          <a:gradFill rotWithShape="1">
            <a:gsLst>
              <a:gs pos="0">
                <a:srgbClr val="929200"/>
              </a:gs>
              <a:gs pos="50000">
                <a:srgbClr val="FFFF00"/>
              </a:gs>
              <a:gs pos="100000">
                <a:srgbClr val="929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৩। নট গেইট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48195" y="4639491"/>
            <a:ext cx="5181599" cy="599162"/>
          </a:xfrm>
          <a:prstGeom prst="chevron">
            <a:avLst>
              <a:gd name="adj" fmla="val 39600"/>
            </a:avLst>
          </a:prstGeom>
          <a:gradFill rotWithShape="1">
            <a:gsLst>
              <a:gs pos="0">
                <a:srgbClr val="929200"/>
              </a:gs>
              <a:gs pos="50000">
                <a:srgbClr val="FFFF00"/>
              </a:gs>
              <a:gs pos="100000">
                <a:srgbClr val="9292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r>
              <a:rPr lang="bn-BD" sz="3200" dirty="0" smtClean="0">
                <a:latin typeface="SutonnyOMJ" pitchFamily="2" charset="0"/>
                <a:cs typeface="SutonnyOMJ" pitchFamily="2" charset="0"/>
              </a:rPr>
              <a:t>২। অ্যান্ড গেইট ও</a:t>
            </a:r>
            <a:endParaRPr lang="bn-BD" sz="32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35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081" y="3894693"/>
            <a:ext cx="3219450" cy="1419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5000" y="3894692"/>
            <a:ext cx="3219450" cy="1419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3266" y="3894693"/>
            <a:ext cx="3219450" cy="1419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0" name="TextBox 9"/>
          <p:cNvSpPr txBox="1"/>
          <p:nvPr/>
        </p:nvSpPr>
        <p:spPr>
          <a:xfrm>
            <a:off x="685800" y="5595583"/>
            <a:ext cx="2071688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অর গেইট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6717" y="5595583"/>
            <a:ext cx="201986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SutonnyOMJ" pitchFamily="2" charset="0"/>
                <a:cs typeface="SutonnyOMJ" pitchFamily="2" charset="0"/>
              </a:rPr>
              <a:t>অ্যান্ড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গেইট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66579" y="5595583"/>
            <a:ext cx="229282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নট গেইট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57650" y="0"/>
            <a:ext cx="394335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দলীয় কাজ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1956" y="1211183"/>
            <a:ext cx="739767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মৌলিক </a:t>
            </a:r>
            <a:r>
              <a:rPr lang="bn-BD" sz="4000" dirty="0">
                <a:latin typeface="SutonnyOMJ" pitchFamily="2" charset="0"/>
                <a:cs typeface="SutonnyOMJ" pitchFamily="2" charset="0"/>
              </a:rPr>
              <a:t>লজিক গেইট গুলির ছবি এঁকে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দেখাও ।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00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43" y="1"/>
            <a:ext cx="8079120" cy="6572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নিম্নে মৌলিক </a:t>
            </a:r>
            <a:r>
              <a:rPr lang="bn-BD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লজিক </a:t>
            </a:r>
            <a:r>
              <a:rPr lang="bn-BD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গেইটগুলির </a:t>
            </a:r>
            <a:r>
              <a:rPr lang="bn-BD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ছবি </a:t>
            </a:r>
            <a:r>
              <a:rPr lang="bn-BD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এঁকে দেখানো হলঃ</a:t>
            </a:r>
            <a:endParaRPr lang="en-US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129" y="1205490"/>
            <a:ext cx="3219450" cy="1419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129" y="2932874"/>
            <a:ext cx="3219450" cy="1419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129" y="4968416"/>
            <a:ext cx="3219450" cy="1419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4107976" y="1023583"/>
            <a:ext cx="8093407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অর </a:t>
            </a:r>
            <a:r>
              <a:rPr lang="bn-BD" sz="32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গেইটঃ </a:t>
            </a:r>
            <a:r>
              <a:rPr lang="bn-BD" sz="3100" dirty="0" smtClean="0">
                <a:latin typeface="SutonnyOMJ" pitchFamily="2" charset="0"/>
                <a:cs typeface="SutonnyOMJ" pitchFamily="2" charset="0"/>
              </a:rPr>
              <a:t>যোগের কাজ করে।এখানে ইনপুট </a:t>
            </a:r>
            <a:r>
              <a:rPr lang="en-US" sz="3100" dirty="0" smtClean="0">
                <a:latin typeface="SutonnyOMJ" pitchFamily="2" charset="0"/>
                <a:cs typeface="SutonnyOMJ" pitchFamily="2" charset="0"/>
              </a:rPr>
              <a:t>A,B </a:t>
            </a:r>
            <a:r>
              <a:rPr lang="bn-BD" sz="3100" dirty="0" smtClean="0">
                <a:latin typeface="SutonnyOMJ" pitchFamily="2" charset="0"/>
                <a:cs typeface="SutonnyOMJ" pitchFamily="2" charset="0"/>
              </a:rPr>
              <a:t>তাই</a:t>
            </a:r>
            <a:r>
              <a:rPr lang="en-US" sz="31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3100" dirty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31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bn-BD" sz="31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3100" dirty="0" smtClean="0">
                <a:latin typeface="SutonnyOMJ" pitchFamily="2" charset="0"/>
                <a:cs typeface="SutonnyOMJ" pitchFamily="2" charset="0"/>
              </a:rPr>
              <a:t>A</a:t>
            </a:r>
            <a:r>
              <a:rPr lang="bn-BD" sz="3100" dirty="0" smtClean="0">
                <a:latin typeface="SutonnyOMJ" pitchFamily="2" charset="0"/>
                <a:cs typeface="SutonnyOMJ" pitchFamily="2" charset="0"/>
              </a:rPr>
              <a:t>+</a:t>
            </a:r>
            <a:r>
              <a:rPr lang="en-US" sz="3100" dirty="0" smtClean="0">
                <a:latin typeface="SutonnyOMJ" pitchFamily="2" charset="0"/>
                <a:cs typeface="SutonnyOMJ" pitchFamily="2" charset="0"/>
              </a:rPr>
              <a:t>B</a:t>
            </a:r>
            <a:r>
              <a:rPr lang="bn-BD" sz="31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1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7976" y="2859014"/>
            <a:ext cx="808402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অ্যান্ড </a:t>
            </a:r>
            <a:r>
              <a:rPr lang="bn-BD" sz="32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গেইটঃ</a:t>
            </a:r>
            <a:r>
              <a:rPr lang="bn-BD" sz="28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গুনের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কাজ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করে এখানে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ইনপুট 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A,B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তাই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bn-BD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A.B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3511" y="4940103"/>
            <a:ext cx="786111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নট গেইটঃ  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পুরক বা বিপরীত এর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কাজ করে এখানে ইনপুট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A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তাই</a:t>
            </a:r>
            <a:r>
              <a:rPr lang="en-US" sz="2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dirty="0">
                <a:latin typeface="SutonnyOMJ" pitchFamily="2" charset="0"/>
                <a:cs typeface="SutonnyOMJ" pitchFamily="2" charset="0"/>
              </a:rPr>
              <a:t>আউটপুট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ÿ</a:t>
            </a:r>
            <a:r>
              <a:rPr lang="bn-BD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98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025" y="1328738"/>
            <a:ext cx="11684000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লজিক </a:t>
            </a:r>
            <a:r>
              <a:rPr lang="bn-BD" sz="4400" dirty="0">
                <a:latin typeface="SutonnyOMJ" pitchFamily="2" charset="0"/>
                <a:cs typeface="SutonnyOMJ" pitchFamily="2" charset="0"/>
              </a:rPr>
              <a:t>গেইট কি ?</a:t>
            </a:r>
          </a:p>
          <a:p>
            <a:pPr>
              <a:buFont typeface="Wingdings" pitchFamily="2" charset="2"/>
              <a:buChar char="ü"/>
            </a:pPr>
            <a:r>
              <a:rPr lang="bn-BD" sz="4400" dirty="0">
                <a:latin typeface="SutonnyOMJ" pitchFamily="2" charset="0"/>
                <a:cs typeface="SutonnyOMJ" pitchFamily="2" charset="0"/>
              </a:rPr>
              <a:t>মৌলিক লজিক গেইট কত প্রকার ও কি কি ?</a:t>
            </a:r>
          </a:p>
          <a:p>
            <a:pPr>
              <a:buFont typeface="Wingdings" pitchFamily="2" charset="2"/>
              <a:buChar char="ü"/>
            </a:pPr>
            <a:r>
              <a:rPr lang="bn-BD" sz="4400" dirty="0">
                <a:latin typeface="SutonnyOMJ" pitchFamily="2" charset="0"/>
                <a:cs typeface="SutonnyOMJ" pitchFamily="2" charset="0"/>
              </a:rPr>
              <a:t>মৌলিক লজিক গেইট গুলির ছবি এঁকে </a:t>
            </a:r>
            <a:r>
              <a:rPr lang="bn-BD" sz="4400" dirty="0" smtClean="0">
                <a:latin typeface="SutonnyOMJ" pitchFamily="2" charset="0"/>
                <a:cs typeface="SutonnyOMJ" pitchFamily="2" charset="0"/>
              </a:rPr>
              <a:t>দেখাও।</a:t>
            </a:r>
            <a:endParaRPr lang="en-US" sz="44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9916" y="0"/>
            <a:ext cx="6016959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মুল্যায়ন</a:t>
            </a:r>
            <a:endParaRPr lang="en-US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0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801" y="1115373"/>
            <a:ext cx="9144000" cy="16557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তিনটি মৌলিক </a:t>
            </a:r>
            <a:r>
              <a:rPr lang="bn-BD" sz="4000" dirty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লজিক </a:t>
            </a:r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গেইট দিয়ে কিভাবে আরও চারটি যৌগিক গেইট তৈরি করা হয় তা লিখে নিয়ে আসবে।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7686" y="0"/>
            <a:ext cx="1960793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SutonnyOMJ" pitchFamily="2" charset="0"/>
                <a:cs typeface="SutonnyOMJ" pitchFamily="2" charset="0"/>
              </a:rPr>
              <a:t>বাড়ীর কাজ</a:t>
            </a:r>
            <a:endParaRPr lang="en-US" sz="4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51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8659" y="647821"/>
            <a:ext cx="10723303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7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287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47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063" y="4284423"/>
            <a:ext cx="7614886" cy="9015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বল দেখি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OMJ" pitchFamily="2" charset="0"/>
              </a:rPr>
              <a:t>wK‡mi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OMJ" pitchFamily="2" charset="0"/>
              </a:rPr>
              <a:t> </a:t>
            </a:r>
            <a:r>
              <a:rPr lang="bn-BD" sz="5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ছবি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OMJ" pitchFamily="2" charset="0"/>
              </a:rPr>
              <a:t>G¸‡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OMJ" pitchFamily="2" charset="0"/>
              </a:rPr>
              <a:t>jv</a:t>
            </a:r>
            <a:r>
              <a:rPr lang="bn-BD" sz="5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?</a:t>
            </a:r>
            <a:endParaRPr lang="en-US" sz="5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5477" y="1629492"/>
            <a:ext cx="3918330" cy="17273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0609" y="1629492"/>
            <a:ext cx="3621005" cy="1727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147" y="1629492"/>
            <a:ext cx="3918329" cy="172731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793" t="24772" r="45836" b="36137"/>
          <a:stretch/>
        </p:blipFill>
        <p:spPr bwMode="auto">
          <a:xfrm>
            <a:off x="4164874" y="0"/>
            <a:ext cx="2926370" cy="72736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102464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06399" y="2026194"/>
          <a:ext cx="11441611" cy="2369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814354" y="0"/>
            <a:ext cx="368372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SutonnyOMJ" pitchFamily="2" charset="0"/>
                <a:cs typeface="SutonnyOMJ" pitchFamily="2" charset="0"/>
              </a:rPr>
              <a:t>শিখন ফল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528354" y="1018903"/>
            <a:ext cx="7119257" cy="4441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এই পাঠ শেষে শিক্ষাথীরা</a:t>
            </a:r>
            <a:r>
              <a:rPr lang="en-US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...</a:t>
            </a:r>
            <a:endParaRPr lang="bn-BD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333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04" t="14200" r="22089" b="33371"/>
          <a:stretch/>
        </p:blipFill>
        <p:spPr bwMode="auto">
          <a:xfrm>
            <a:off x="4495800" y="55417"/>
            <a:ext cx="2860964" cy="73452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 descr="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76" y="1120320"/>
            <a:ext cx="5419635" cy="4589753"/>
          </a:xfrm>
          <a:prstGeom prst="rect">
            <a:avLst/>
          </a:prstGeom>
        </p:spPr>
      </p:pic>
      <p:pic>
        <p:nvPicPr>
          <p:cNvPr id="5" name="Picture 4" descr="logic-gate-250x2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2112" y="1300843"/>
            <a:ext cx="5138962" cy="4213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04" t="14200" r="22089" b="33371"/>
          <a:stretch/>
        </p:blipFill>
        <p:spPr bwMode="auto">
          <a:xfrm>
            <a:off x="4495800" y="55417"/>
            <a:ext cx="2860964" cy="73452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9830" y="1672047"/>
            <a:ext cx="5377444" cy="23705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819" y="3877386"/>
            <a:ext cx="5487194" cy="24189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0509" y="899053"/>
            <a:ext cx="5694624" cy="251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69939" y="0"/>
            <a:ext cx="371420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SutonnyOMJ" pitchFamily="2" charset="0"/>
                <a:cs typeface="SutonnyOMJ" pitchFamily="2" charset="0"/>
              </a:rPr>
              <a:t>লজিক গেইট 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419" t="14326" r="15565" b="36703"/>
          <a:stretch/>
        </p:blipFill>
        <p:spPr bwMode="auto">
          <a:xfrm>
            <a:off x="2423754" y="0"/>
            <a:ext cx="4055423" cy="783771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1" name="Picture 10" descr="Untitled-1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967" y="965836"/>
            <a:ext cx="9359945" cy="56395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76269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60109" y="0"/>
            <a:ext cx="3697941" cy="6771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মৌলিক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লজিক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42047" y="1142999"/>
            <a:ext cx="11483787" cy="4666129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জানি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কম্পিউটার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শুধুমাত্র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0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দুটি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সংখ্যা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বুঝতে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পারে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কিন্তু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0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এবং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1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দিয়ে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একটি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জিনিস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খুব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সহজভাবে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বুঝতে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পারি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সেটা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হলো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লজিক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বুলিয়ান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আলজেব্রা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ডি-মরগানের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সূত্র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এসব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পরিপূর্ণভাবে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তুলে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ধরার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জন্যে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যেই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জিনিস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দরকার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সেটা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হলো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লজিক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গেট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লজিক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গেইট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মাধ্যমে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খুব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সহজেই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বুঝিয়ে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দিতে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পারবো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ইনপুট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আউটপুট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এর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কারসাজি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শুধুমাত্র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দুটি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সংখ্যা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দিয়েই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পুরো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জিনিষটা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কিভাবে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হলো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সেটাই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আমরা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আজকে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জানবো</a:t>
            </a:r>
            <a:r>
              <a:rPr lang="en-US" sz="4000" dirty="0" smtClean="0">
                <a:solidFill>
                  <a:srgbClr val="000000"/>
                </a:solidFill>
                <a:latin typeface="SutonnyOMJ" pitchFamily="2" charset="0"/>
                <a:ea typeface="Times New Roman" pitchFamily="18" charset="0"/>
                <a:cs typeface="SutonnyOMJ" pitchFamily="2" charset="0"/>
              </a:rPr>
              <a:t>।</a:t>
            </a:r>
            <a:endParaRPr lang="en-US" sz="40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Shohidul Islam\Desktop\Logic Gate (লজিক গেইট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143" y="365759"/>
            <a:ext cx="11103428" cy="6245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897</TotalTime>
  <Words>976</Words>
  <Application>Microsoft Office PowerPoint</Application>
  <PresentationFormat>Custom</PresentationFormat>
  <Paragraphs>124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Facet</vt:lpstr>
      <vt:lpstr>Slide 1</vt:lpstr>
      <vt:lpstr>Slide 2</vt:lpstr>
      <vt:lpstr>বল দেখিwK‡mi ছবিG¸‡jv?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 নিম্নে মৌলিক লজিক গেইটগুলির ছবি এঁকে দেখানো হলঃ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Shohidul Islam</cp:lastModifiedBy>
  <cp:revision>237</cp:revision>
  <dcterms:created xsi:type="dcterms:W3CDTF">2013-04-24T08:14:41Z</dcterms:created>
  <dcterms:modified xsi:type="dcterms:W3CDTF">2020-05-23T16:05:34Z</dcterms:modified>
</cp:coreProperties>
</file>