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4" r:id="rId10"/>
    <p:sldId id="268" r:id="rId11"/>
    <p:sldId id="269" r:id="rId12"/>
    <p:sldId id="270" r:id="rId13"/>
  </p:sldIdLst>
  <p:sldSz cx="11430000" cy="6400800"/>
  <p:notesSz cx="6858000" cy="9144000"/>
  <p:defaultTextStyle>
    <a:defPPr>
      <a:defRPr lang="en-US"/>
    </a:defPPr>
    <a:lvl1pPr marL="0" algn="l" defTabSz="833933" rtl="0" eaLnBrk="1" latinLnBrk="0" hangingPunct="1">
      <a:defRPr sz="1642" kern="1200">
        <a:solidFill>
          <a:schemeClr val="tx1"/>
        </a:solidFill>
        <a:latin typeface="+mn-lt"/>
        <a:ea typeface="+mn-ea"/>
        <a:cs typeface="+mn-cs"/>
      </a:defRPr>
    </a:lvl1pPr>
    <a:lvl2pPr marL="416966" algn="l" defTabSz="833933" rtl="0" eaLnBrk="1" latinLnBrk="0" hangingPunct="1">
      <a:defRPr sz="1642" kern="1200">
        <a:solidFill>
          <a:schemeClr val="tx1"/>
        </a:solidFill>
        <a:latin typeface="+mn-lt"/>
        <a:ea typeface="+mn-ea"/>
        <a:cs typeface="+mn-cs"/>
      </a:defRPr>
    </a:lvl2pPr>
    <a:lvl3pPr marL="833933" algn="l" defTabSz="833933" rtl="0" eaLnBrk="1" latinLnBrk="0" hangingPunct="1">
      <a:defRPr sz="1642" kern="1200">
        <a:solidFill>
          <a:schemeClr val="tx1"/>
        </a:solidFill>
        <a:latin typeface="+mn-lt"/>
        <a:ea typeface="+mn-ea"/>
        <a:cs typeface="+mn-cs"/>
      </a:defRPr>
    </a:lvl3pPr>
    <a:lvl4pPr marL="1250899" algn="l" defTabSz="833933" rtl="0" eaLnBrk="1" latinLnBrk="0" hangingPunct="1">
      <a:defRPr sz="1642" kern="1200">
        <a:solidFill>
          <a:schemeClr val="tx1"/>
        </a:solidFill>
        <a:latin typeface="+mn-lt"/>
        <a:ea typeface="+mn-ea"/>
        <a:cs typeface="+mn-cs"/>
      </a:defRPr>
    </a:lvl4pPr>
    <a:lvl5pPr marL="1667866" algn="l" defTabSz="833933" rtl="0" eaLnBrk="1" latinLnBrk="0" hangingPunct="1">
      <a:defRPr sz="1642" kern="1200">
        <a:solidFill>
          <a:schemeClr val="tx1"/>
        </a:solidFill>
        <a:latin typeface="+mn-lt"/>
        <a:ea typeface="+mn-ea"/>
        <a:cs typeface="+mn-cs"/>
      </a:defRPr>
    </a:lvl5pPr>
    <a:lvl6pPr marL="2084832" algn="l" defTabSz="833933" rtl="0" eaLnBrk="1" latinLnBrk="0" hangingPunct="1">
      <a:defRPr sz="1642" kern="1200">
        <a:solidFill>
          <a:schemeClr val="tx1"/>
        </a:solidFill>
        <a:latin typeface="+mn-lt"/>
        <a:ea typeface="+mn-ea"/>
        <a:cs typeface="+mn-cs"/>
      </a:defRPr>
    </a:lvl6pPr>
    <a:lvl7pPr marL="2501798" algn="l" defTabSz="833933" rtl="0" eaLnBrk="1" latinLnBrk="0" hangingPunct="1">
      <a:defRPr sz="1642" kern="1200">
        <a:solidFill>
          <a:schemeClr val="tx1"/>
        </a:solidFill>
        <a:latin typeface="+mn-lt"/>
        <a:ea typeface="+mn-ea"/>
        <a:cs typeface="+mn-cs"/>
      </a:defRPr>
    </a:lvl7pPr>
    <a:lvl8pPr marL="2918765" algn="l" defTabSz="833933" rtl="0" eaLnBrk="1" latinLnBrk="0" hangingPunct="1">
      <a:defRPr sz="1642" kern="1200">
        <a:solidFill>
          <a:schemeClr val="tx1"/>
        </a:solidFill>
        <a:latin typeface="+mn-lt"/>
        <a:ea typeface="+mn-ea"/>
        <a:cs typeface="+mn-cs"/>
      </a:defRPr>
    </a:lvl8pPr>
    <a:lvl9pPr marL="3335731" algn="l" defTabSz="833933" rtl="0" eaLnBrk="1" latinLnBrk="0" hangingPunct="1">
      <a:defRPr sz="164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92" userDrawn="1">
          <p15:clr>
            <a:srgbClr val="A4A3A4"/>
          </p15:clr>
        </p15:guide>
        <p15:guide id="2" pos="36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888" y="60"/>
      </p:cViewPr>
      <p:guideLst>
        <p:guide orient="horz" pos="1992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76" y="0"/>
            <a:ext cx="11466713" cy="6399133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4123" y="1746390"/>
            <a:ext cx="6389690" cy="1414497"/>
          </a:xfrm>
        </p:spPr>
        <p:txBody>
          <a:bodyPr anchor="b">
            <a:noAutofit/>
          </a:bodyPr>
          <a:lstStyle>
            <a:lvl1pPr algn="ctr">
              <a:defRPr sz="504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4123" y="3413757"/>
            <a:ext cx="6389690" cy="1232749"/>
          </a:xfrm>
        </p:spPr>
        <p:txBody>
          <a:bodyPr anchor="t">
            <a:normAutofit/>
          </a:bodyPr>
          <a:lstStyle>
            <a:lvl1pPr marL="0" indent="0" algn="ctr">
              <a:buNone/>
              <a:defRPr sz="1960">
                <a:solidFill>
                  <a:schemeClr val="tx1"/>
                </a:solidFill>
              </a:defRPr>
            </a:lvl1pPr>
            <a:lvl2pPr marL="426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3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0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06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33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602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86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13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84281" y="4701819"/>
            <a:ext cx="841375" cy="260773"/>
          </a:xfrm>
        </p:spPr>
        <p:txBody>
          <a:bodyPr/>
          <a:lstStyle/>
          <a:p>
            <a:fld id="{DA21D40D-E4AF-4506-9CCB-E3A8B1B1CF17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24123" y="4701819"/>
            <a:ext cx="4888720" cy="260773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97094" y="4701819"/>
            <a:ext cx="516719" cy="260773"/>
          </a:xfrm>
        </p:spPr>
        <p:txBody>
          <a:bodyPr/>
          <a:lstStyle/>
          <a:p>
            <a:fld id="{7A4E4806-6F04-40CA-8B4C-2BE6EA94DFB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524124" y="3287322"/>
            <a:ext cx="63896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230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4494388"/>
            <a:ext cx="9009062" cy="528955"/>
          </a:xfrm>
        </p:spPr>
        <p:txBody>
          <a:bodyPr anchor="b">
            <a:normAutofit/>
          </a:bodyPr>
          <a:lstStyle>
            <a:lvl1pPr algn="ctr">
              <a:defRPr sz="224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76338" y="971973"/>
            <a:ext cx="9474349" cy="3113478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93"/>
            </a:lvl1pPr>
            <a:lvl2pPr marL="426705" indent="0">
              <a:buNone/>
              <a:defRPr sz="1493"/>
            </a:lvl2pPr>
            <a:lvl3pPr marL="853410" indent="0">
              <a:buNone/>
              <a:defRPr sz="1493"/>
            </a:lvl3pPr>
            <a:lvl4pPr marL="1280114" indent="0">
              <a:buNone/>
              <a:defRPr sz="1493"/>
            </a:lvl4pPr>
            <a:lvl5pPr marL="1706819" indent="0">
              <a:buNone/>
              <a:defRPr sz="1493"/>
            </a:lvl5pPr>
            <a:lvl6pPr marL="2133524" indent="0">
              <a:buNone/>
              <a:defRPr sz="1493"/>
            </a:lvl6pPr>
            <a:lvl7pPr marL="2560229" indent="0">
              <a:buNone/>
              <a:defRPr sz="1493"/>
            </a:lvl7pPr>
            <a:lvl8pPr marL="2986933" indent="0">
              <a:buNone/>
              <a:defRPr sz="1493"/>
            </a:lvl8pPr>
            <a:lvl9pPr marL="3413638" indent="0">
              <a:buNone/>
              <a:defRPr sz="1493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4438" y="5023343"/>
            <a:ext cx="9009062" cy="460798"/>
          </a:xfrm>
        </p:spPr>
        <p:txBody>
          <a:bodyPr>
            <a:normAutofit/>
          </a:bodyPr>
          <a:lstStyle>
            <a:lvl1pPr marL="0" indent="0" algn="ctr">
              <a:buNone/>
              <a:defRPr sz="1307"/>
            </a:lvl1pPr>
            <a:lvl2pPr marL="426705" indent="0">
              <a:buNone/>
              <a:defRPr sz="1120"/>
            </a:lvl2pPr>
            <a:lvl3pPr marL="853410" indent="0">
              <a:buNone/>
              <a:defRPr sz="933"/>
            </a:lvl3pPr>
            <a:lvl4pPr marL="1280114" indent="0">
              <a:buNone/>
              <a:defRPr sz="840"/>
            </a:lvl4pPr>
            <a:lvl5pPr marL="1706819" indent="0">
              <a:buNone/>
              <a:defRPr sz="840"/>
            </a:lvl5pPr>
            <a:lvl6pPr marL="2133524" indent="0">
              <a:buNone/>
              <a:defRPr sz="840"/>
            </a:lvl6pPr>
            <a:lvl7pPr marL="2560229" indent="0">
              <a:buNone/>
              <a:defRPr sz="840"/>
            </a:lvl7pPr>
            <a:lvl8pPr marL="2986933" indent="0">
              <a:buNone/>
              <a:defRPr sz="840"/>
            </a:lvl8pPr>
            <a:lvl9pPr marL="3413638" indent="0">
              <a:buNone/>
              <a:defRPr sz="84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D40D-E4AF-4506-9CCB-E3A8B1B1CF17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E4806-6F04-40CA-8B4C-2BE6EA94D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937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376" y="916656"/>
            <a:ext cx="8993186" cy="2757877"/>
          </a:xfrm>
        </p:spPr>
        <p:txBody>
          <a:bodyPr anchor="ctr">
            <a:normAutofit/>
          </a:bodyPr>
          <a:lstStyle>
            <a:lvl1pPr algn="ctr">
              <a:defRPr sz="2987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2376" y="4053839"/>
            <a:ext cx="8993186" cy="143030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67">
                <a:solidFill>
                  <a:schemeClr val="tx1"/>
                </a:solidFill>
              </a:defRPr>
            </a:lvl1pPr>
            <a:lvl2pPr marL="426705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2pPr>
            <a:lvl3pPr marL="853410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3pPr>
            <a:lvl4pPr marL="1280114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4pPr>
            <a:lvl5pPr marL="1706819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5pPr>
            <a:lvl6pPr marL="2133524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6pPr>
            <a:lvl7pPr marL="2560229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7pPr>
            <a:lvl8pPr marL="2986933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8pPr>
            <a:lvl9pPr marL="3413638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D40D-E4AF-4506-9CCB-E3A8B1B1CF17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E4806-6F04-40CA-8B4C-2BE6EA94DFB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08908" y="3864186"/>
            <a:ext cx="881934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3064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5825" y="916657"/>
            <a:ext cx="8715373" cy="2212623"/>
          </a:xfrm>
        </p:spPr>
        <p:txBody>
          <a:bodyPr anchor="ctr">
            <a:normAutofit/>
          </a:bodyPr>
          <a:lstStyle>
            <a:lvl1pPr algn="ctr">
              <a:defRPr sz="2987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70136" y="3129280"/>
            <a:ext cx="8286752" cy="54525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67"/>
            </a:lvl1pPr>
            <a:lvl2pPr marL="426705" indent="0">
              <a:buFontTx/>
              <a:buNone/>
              <a:defRPr/>
            </a:lvl2pPr>
            <a:lvl3pPr marL="853410" indent="0">
              <a:buFontTx/>
              <a:buNone/>
              <a:defRPr/>
            </a:lvl3pPr>
            <a:lvl4pPr marL="1280114" indent="0">
              <a:buFontTx/>
              <a:buNone/>
              <a:defRPr/>
            </a:lvl4pPr>
            <a:lvl5pPr marL="1706819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4438" y="4053839"/>
            <a:ext cx="9009062" cy="143030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67">
                <a:solidFill>
                  <a:schemeClr val="tx1"/>
                </a:solidFill>
              </a:defRPr>
            </a:lvl1pPr>
            <a:lvl2pPr marL="426705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2pPr>
            <a:lvl3pPr marL="853410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3pPr>
            <a:lvl4pPr marL="1280114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4pPr>
            <a:lvl5pPr marL="1706819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5pPr>
            <a:lvl6pPr marL="2133524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6pPr>
            <a:lvl7pPr marL="2560229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7pPr>
            <a:lvl8pPr marL="2986933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8pPr>
            <a:lvl9pPr marL="3413638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D40D-E4AF-4506-9CCB-E3A8B1B1CF17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E4806-6F04-40CA-8B4C-2BE6EA94DFB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08137" y="821297"/>
            <a:ext cx="571500" cy="545791"/>
          </a:xfrm>
          <a:prstGeom prst="rect">
            <a:avLst/>
          </a:prstGeom>
        </p:spPr>
        <p:txBody>
          <a:bodyPr vert="horz" lIns="85344" tIns="42672" rIns="85344" bIns="42672" rtlCol="0" anchor="ctr">
            <a:noAutofit/>
          </a:bodyPr>
          <a:lstStyle/>
          <a:p>
            <a:pPr lvl="0"/>
            <a:r>
              <a:rPr lang="en-US" sz="7466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937750" y="2639345"/>
            <a:ext cx="571500" cy="545791"/>
          </a:xfrm>
          <a:prstGeom prst="rect">
            <a:avLst/>
          </a:prstGeom>
        </p:spPr>
        <p:txBody>
          <a:bodyPr vert="horz" lIns="85344" tIns="42672" rIns="85344" bIns="42672" rtlCol="0" anchor="ctr">
            <a:noAutofit/>
          </a:bodyPr>
          <a:lstStyle/>
          <a:p>
            <a:pPr lvl="0" algn="r"/>
            <a:r>
              <a:rPr lang="en-US" sz="7466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08908" y="3864186"/>
            <a:ext cx="881934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318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9" y="3088009"/>
            <a:ext cx="9009064" cy="1370880"/>
          </a:xfrm>
        </p:spPr>
        <p:txBody>
          <a:bodyPr anchor="b">
            <a:normAutofit/>
          </a:bodyPr>
          <a:lstStyle>
            <a:lvl1pPr algn="l">
              <a:defRPr sz="2987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4438" y="4458889"/>
            <a:ext cx="9009064" cy="803040"/>
          </a:xfrm>
        </p:spPr>
        <p:txBody>
          <a:bodyPr anchor="t">
            <a:normAutofit/>
          </a:bodyPr>
          <a:lstStyle>
            <a:lvl1pPr marL="0" indent="0" algn="l">
              <a:buNone/>
              <a:defRPr sz="1867">
                <a:solidFill>
                  <a:schemeClr val="tx1"/>
                </a:solidFill>
              </a:defRPr>
            </a:lvl1pPr>
            <a:lvl2pPr marL="426705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2pPr>
            <a:lvl3pPr marL="853410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3pPr>
            <a:lvl4pPr marL="1280114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4pPr>
            <a:lvl5pPr marL="1706819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5pPr>
            <a:lvl6pPr marL="2133524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6pPr>
            <a:lvl7pPr marL="2560229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7pPr>
            <a:lvl8pPr marL="2986933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8pPr>
            <a:lvl9pPr marL="3413638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D40D-E4AF-4506-9CCB-E3A8B1B1CF17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E4806-6F04-40CA-8B4C-2BE6EA94D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665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5825" y="916657"/>
            <a:ext cx="8715373" cy="2094090"/>
          </a:xfrm>
        </p:spPr>
        <p:txBody>
          <a:bodyPr anchor="ctr">
            <a:normAutofit/>
          </a:bodyPr>
          <a:lstStyle>
            <a:lvl1pPr algn="ctr">
              <a:defRPr sz="2987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14438" y="3396691"/>
            <a:ext cx="9009064" cy="827837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240">
                <a:solidFill>
                  <a:schemeClr val="tx1"/>
                </a:solidFill>
              </a:defRPr>
            </a:lvl1pPr>
            <a:lvl2pPr marL="426705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2pPr>
            <a:lvl3pPr marL="853410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3pPr>
            <a:lvl4pPr marL="1280114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4pPr>
            <a:lvl5pPr marL="1706819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5pPr>
            <a:lvl6pPr marL="2133524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6pPr>
            <a:lvl7pPr marL="2560229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7pPr>
            <a:lvl8pPr marL="2986933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8pPr>
            <a:lvl9pPr marL="3413638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4438" y="4227689"/>
            <a:ext cx="9009064" cy="1256453"/>
          </a:xfrm>
        </p:spPr>
        <p:txBody>
          <a:bodyPr anchor="t">
            <a:normAutofit/>
          </a:bodyPr>
          <a:lstStyle>
            <a:lvl1pPr marL="0" indent="0" algn="l">
              <a:buNone/>
              <a:defRPr sz="1680">
                <a:solidFill>
                  <a:schemeClr val="tx1"/>
                </a:solidFill>
              </a:defRPr>
            </a:lvl1pPr>
            <a:lvl2pPr marL="426705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2pPr>
            <a:lvl3pPr marL="853410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3pPr>
            <a:lvl4pPr marL="1280114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4pPr>
            <a:lvl5pPr marL="1706819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5pPr>
            <a:lvl6pPr marL="2133524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6pPr>
            <a:lvl7pPr marL="2560229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7pPr>
            <a:lvl8pPr marL="2986933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8pPr>
            <a:lvl9pPr marL="3413638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D40D-E4AF-4506-9CCB-E3A8B1B1CF17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E4806-6F04-40CA-8B4C-2BE6EA94DFB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08137" y="821297"/>
            <a:ext cx="571500" cy="545791"/>
          </a:xfrm>
          <a:prstGeom prst="rect">
            <a:avLst/>
          </a:prstGeom>
        </p:spPr>
        <p:txBody>
          <a:bodyPr vert="horz" lIns="85344" tIns="42672" rIns="85344" bIns="42672" rtlCol="0" anchor="ctr">
            <a:noAutofit/>
          </a:bodyPr>
          <a:lstStyle/>
          <a:p>
            <a:pPr lvl="0"/>
            <a:r>
              <a:rPr lang="en-US" sz="7466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937750" y="2425977"/>
            <a:ext cx="571500" cy="545791"/>
          </a:xfrm>
          <a:prstGeom prst="rect">
            <a:avLst/>
          </a:prstGeom>
        </p:spPr>
        <p:txBody>
          <a:bodyPr vert="horz" lIns="85344" tIns="42672" rIns="85344" bIns="42672" rtlCol="0" anchor="ctr">
            <a:noAutofit/>
          </a:bodyPr>
          <a:lstStyle/>
          <a:p>
            <a:pPr lvl="0" algn="r"/>
            <a:r>
              <a:rPr lang="en-US" sz="7466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08908" y="3200400"/>
            <a:ext cx="881934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816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916657"/>
            <a:ext cx="9009062" cy="209409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14438" y="3388157"/>
            <a:ext cx="9009064" cy="785165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613">
                <a:solidFill>
                  <a:schemeClr val="tx1"/>
                </a:solidFill>
              </a:defRPr>
            </a:lvl1pPr>
            <a:lvl2pPr marL="426705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2pPr>
            <a:lvl3pPr marL="853410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3pPr>
            <a:lvl4pPr marL="1280114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4pPr>
            <a:lvl5pPr marL="1706819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5pPr>
            <a:lvl6pPr marL="2133524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6pPr>
            <a:lvl7pPr marL="2560229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7pPr>
            <a:lvl8pPr marL="2986933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8pPr>
            <a:lvl9pPr marL="3413638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4437" y="4172373"/>
            <a:ext cx="9009066" cy="1311769"/>
          </a:xfrm>
        </p:spPr>
        <p:txBody>
          <a:bodyPr anchor="t">
            <a:normAutofit/>
          </a:bodyPr>
          <a:lstStyle>
            <a:lvl1pPr marL="0" indent="0" algn="l">
              <a:buNone/>
              <a:defRPr sz="1680">
                <a:solidFill>
                  <a:schemeClr val="tx1"/>
                </a:solidFill>
              </a:defRPr>
            </a:lvl1pPr>
            <a:lvl2pPr marL="426705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2pPr>
            <a:lvl3pPr marL="853410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3pPr>
            <a:lvl4pPr marL="1280114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4pPr>
            <a:lvl5pPr marL="1706819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5pPr>
            <a:lvl6pPr marL="2133524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6pPr>
            <a:lvl7pPr marL="2560229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7pPr>
            <a:lvl8pPr marL="2986933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8pPr>
            <a:lvl9pPr marL="3413638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D40D-E4AF-4506-9CCB-E3A8B1B1CF17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E4806-6F04-40CA-8B4C-2BE6EA94DFB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08908" y="3200400"/>
            <a:ext cx="881934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1944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D40D-E4AF-4506-9CCB-E3A8B1B1CF17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E4806-6F04-40CA-8B4C-2BE6EA94DFB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08908" y="2260035"/>
            <a:ext cx="881934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685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36897" y="916656"/>
            <a:ext cx="1772714" cy="456748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4436" y="916657"/>
            <a:ext cx="6968461" cy="45674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D40D-E4AF-4506-9CCB-E3A8B1B1CF17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E4806-6F04-40CA-8B4C-2BE6EA94DFB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309897" y="924560"/>
            <a:ext cx="0" cy="455168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79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08908" y="2260035"/>
            <a:ext cx="881934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D40D-E4AF-4506-9CCB-E3A8B1B1CF17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E4806-6F04-40CA-8B4C-2BE6EA94D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54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127" y="1635766"/>
            <a:ext cx="7648770" cy="1701013"/>
          </a:xfrm>
        </p:spPr>
        <p:txBody>
          <a:bodyPr anchor="b">
            <a:normAutofit/>
          </a:bodyPr>
          <a:lstStyle>
            <a:lvl1pPr algn="ctr">
              <a:defRPr sz="4107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9125" y="3589648"/>
            <a:ext cx="7648772" cy="890911"/>
          </a:xfrm>
        </p:spPr>
        <p:txBody>
          <a:bodyPr anchor="t">
            <a:normAutofit/>
          </a:bodyPr>
          <a:lstStyle>
            <a:lvl1pPr marL="0" indent="0" algn="ctr">
              <a:buNone/>
              <a:defRPr sz="2240">
                <a:solidFill>
                  <a:schemeClr val="tx1"/>
                </a:solidFill>
              </a:defRPr>
            </a:lvl1pPr>
            <a:lvl2pPr marL="426705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2pPr>
            <a:lvl3pPr marL="853410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3pPr>
            <a:lvl4pPr marL="1280114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4pPr>
            <a:lvl5pPr marL="1706819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5pPr>
            <a:lvl6pPr marL="2133524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6pPr>
            <a:lvl7pPr marL="2560229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7pPr>
            <a:lvl8pPr marL="2986933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8pPr>
            <a:lvl9pPr marL="3413638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D40D-E4AF-4506-9CCB-E3A8B1B1CF17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E4806-6F04-40CA-8B4C-2BE6EA94DFB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886928" y="3463213"/>
            <a:ext cx="765316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9432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08908" y="2260035"/>
            <a:ext cx="881934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7295" y="2389632"/>
            <a:ext cx="4423410" cy="308945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95010" y="2389632"/>
            <a:ext cx="4423410" cy="308945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D40D-E4AF-4506-9CCB-E3A8B1B1CF17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E4806-6F04-40CA-8B4C-2BE6EA94D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145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4438" y="2481297"/>
            <a:ext cx="4423410" cy="537845"/>
          </a:xfrm>
        </p:spPr>
        <p:txBody>
          <a:bodyPr anchor="b">
            <a:noAutofit/>
          </a:bodyPr>
          <a:lstStyle>
            <a:lvl1pPr marL="0" indent="0">
              <a:spcBef>
                <a:spcPts val="627"/>
              </a:spcBef>
              <a:spcAft>
                <a:spcPts val="560"/>
              </a:spcAft>
              <a:buNone/>
              <a:defRPr sz="2613" b="0">
                <a:solidFill>
                  <a:schemeClr val="accent1"/>
                </a:solidFill>
              </a:defRPr>
            </a:lvl1pPr>
            <a:lvl2pPr marL="426705" indent="0">
              <a:buNone/>
              <a:defRPr sz="1867" b="1"/>
            </a:lvl2pPr>
            <a:lvl3pPr marL="853410" indent="0">
              <a:buNone/>
              <a:defRPr sz="1680" b="1"/>
            </a:lvl3pPr>
            <a:lvl4pPr marL="1280114" indent="0">
              <a:buNone/>
              <a:defRPr sz="1493" b="1"/>
            </a:lvl4pPr>
            <a:lvl5pPr marL="1706819" indent="0">
              <a:buNone/>
              <a:defRPr sz="1493" b="1"/>
            </a:lvl5pPr>
            <a:lvl6pPr marL="2133524" indent="0">
              <a:buNone/>
              <a:defRPr sz="1493" b="1"/>
            </a:lvl6pPr>
            <a:lvl7pPr marL="2560229" indent="0">
              <a:buNone/>
              <a:defRPr sz="1493" b="1"/>
            </a:lvl7pPr>
            <a:lvl8pPr marL="2986933" indent="0">
              <a:buNone/>
              <a:defRPr sz="1493" b="1"/>
            </a:lvl8pPr>
            <a:lvl9pPr marL="3413638" indent="0">
              <a:buNone/>
              <a:defRPr sz="149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4438" y="3027045"/>
            <a:ext cx="4423410" cy="24570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94378" y="2481297"/>
            <a:ext cx="4423410" cy="537845"/>
          </a:xfrm>
        </p:spPr>
        <p:txBody>
          <a:bodyPr anchor="b">
            <a:noAutofit/>
          </a:bodyPr>
          <a:lstStyle>
            <a:lvl1pPr marL="0" indent="0">
              <a:spcBef>
                <a:spcPts val="627"/>
              </a:spcBef>
              <a:spcAft>
                <a:spcPts val="560"/>
              </a:spcAft>
              <a:buNone/>
              <a:defRPr sz="2613" b="0">
                <a:solidFill>
                  <a:schemeClr val="accent1"/>
                </a:solidFill>
              </a:defRPr>
            </a:lvl1pPr>
            <a:lvl2pPr marL="426705" indent="0">
              <a:buNone/>
              <a:defRPr sz="1867" b="1"/>
            </a:lvl2pPr>
            <a:lvl3pPr marL="853410" indent="0">
              <a:buNone/>
              <a:defRPr sz="1680" b="1"/>
            </a:lvl3pPr>
            <a:lvl4pPr marL="1280114" indent="0">
              <a:buNone/>
              <a:defRPr sz="1493" b="1"/>
            </a:lvl4pPr>
            <a:lvl5pPr marL="1706819" indent="0">
              <a:buNone/>
              <a:defRPr sz="1493" b="1"/>
            </a:lvl5pPr>
            <a:lvl6pPr marL="2133524" indent="0">
              <a:buNone/>
              <a:defRPr sz="1493" b="1"/>
            </a:lvl6pPr>
            <a:lvl7pPr marL="2560229" indent="0">
              <a:buNone/>
              <a:defRPr sz="1493" b="1"/>
            </a:lvl7pPr>
            <a:lvl8pPr marL="2986933" indent="0">
              <a:buNone/>
              <a:defRPr sz="1493" b="1"/>
            </a:lvl8pPr>
            <a:lvl9pPr marL="3413638" indent="0">
              <a:buNone/>
              <a:defRPr sz="149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94378" y="3027045"/>
            <a:ext cx="4423410" cy="24570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D40D-E4AF-4506-9CCB-E3A8B1B1CF17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E4806-6F04-40CA-8B4C-2BE6EA94DFB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08908" y="2260035"/>
            <a:ext cx="881934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5339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D40D-E4AF-4506-9CCB-E3A8B1B1CF17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E4806-6F04-40CA-8B4C-2BE6EA94DFB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08908" y="2260035"/>
            <a:ext cx="881934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506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D40D-E4AF-4506-9CCB-E3A8B1B1CF17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E4806-6F04-40CA-8B4C-2BE6EA94D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41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948" y="1295965"/>
            <a:ext cx="3486052" cy="1280160"/>
          </a:xfrm>
        </p:spPr>
        <p:txBody>
          <a:bodyPr anchor="b">
            <a:normAutofit/>
          </a:bodyPr>
          <a:lstStyle>
            <a:lvl1pPr algn="ctr">
              <a:defRPr sz="224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1" y="916656"/>
            <a:ext cx="5127624" cy="4567486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2948" y="2828994"/>
            <a:ext cx="3486052" cy="2275844"/>
          </a:xfrm>
        </p:spPr>
        <p:txBody>
          <a:bodyPr anchor="t">
            <a:normAutofit/>
          </a:bodyPr>
          <a:lstStyle>
            <a:lvl1pPr marL="0" indent="0" algn="ctr">
              <a:buNone/>
              <a:defRPr sz="1493"/>
            </a:lvl1pPr>
            <a:lvl2pPr marL="426705" indent="0">
              <a:buNone/>
              <a:defRPr sz="1120"/>
            </a:lvl2pPr>
            <a:lvl3pPr marL="853410" indent="0">
              <a:buNone/>
              <a:defRPr sz="933"/>
            </a:lvl3pPr>
            <a:lvl4pPr marL="1280114" indent="0">
              <a:buNone/>
              <a:defRPr sz="840"/>
            </a:lvl4pPr>
            <a:lvl5pPr marL="1706819" indent="0">
              <a:buNone/>
              <a:defRPr sz="840"/>
            </a:lvl5pPr>
            <a:lvl6pPr marL="2133524" indent="0">
              <a:buNone/>
              <a:defRPr sz="840"/>
            </a:lvl6pPr>
            <a:lvl7pPr marL="2560229" indent="0">
              <a:buNone/>
              <a:defRPr sz="840"/>
            </a:lvl7pPr>
            <a:lvl8pPr marL="2986933" indent="0">
              <a:buNone/>
              <a:defRPr sz="840"/>
            </a:lvl8pPr>
            <a:lvl9pPr marL="3413638" indent="0">
              <a:buNone/>
              <a:defRPr sz="84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D40D-E4AF-4506-9CCB-E3A8B1B1CF17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E4806-6F04-40CA-8B4C-2BE6EA94DFB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08908" y="2718364"/>
            <a:ext cx="329484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690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6" y="1758243"/>
            <a:ext cx="5851703" cy="1280160"/>
          </a:xfrm>
        </p:spPr>
        <p:txBody>
          <a:bodyPr anchor="b">
            <a:normAutofit/>
          </a:bodyPr>
          <a:lstStyle>
            <a:lvl1pPr algn="ctr">
              <a:defRPr sz="2613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88904" y="971974"/>
            <a:ext cx="2871888" cy="4456853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93"/>
            </a:lvl1pPr>
            <a:lvl2pPr marL="426705" indent="0">
              <a:buNone/>
              <a:defRPr sz="1493"/>
            </a:lvl2pPr>
            <a:lvl3pPr marL="853410" indent="0">
              <a:buNone/>
              <a:defRPr sz="1493"/>
            </a:lvl3pPr>
            <a:lvl4pPr marL="1280114" indent="0">
              <a:buNone/>
              <a:defRPr sz="1493"/>
            </a:lvl4pPr>
            <a:lvl5pPr marL="1706819" indent="0">
              <a:buNone/>
              <a:defRPr sz="1493"/>
            </a:lvl5pPr>
            <a:lvl6pPr marL="2133524" indent="0">
              <a:buNone/>
              <a:defRPr sz="1493"/>
            </a:lvl6pPr>
            <a:lvl7pPr marL="2560229" indent="0">
              <a:buNone/>
              <a:defRPr sz="1493"/>
            </a:lvl7pPr>
            <a:lvl8pPr marL="2986933" indent="0">
              <a:buNone/>
              <a:defRPr sz="1493"/>
            </a:lvl8pPr>
            <a:lvl9pPr marL="3413638" indent="0">
              <a:buNone/>
              <a:defRPr sz="1493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4436" y="3038403"/>
            <a:ext cx="5851703" cy="1706880"/>
          </a:xfrm>
        </p:spPr>
        <p:txBody>
          <a:bodyPr anchor="t">
            <a:normAutofit/>
          </a:bodyPr>
          <a:lstStyle>
            <a:lvl1pPr marL="0" indent="0" algn="ctr">
              <a:buNone/>
              <a:defRPr sz="1680"/>
            </a:lvl1pPr>
            <a:lvl2pPr marL="426705" indent="0">
              <a:buNone/>
              <a:defRPr sz="1120"/>
            </a:lvl2pPr>
            <a:lvl3pPr marL="853410" indent="0">
              <a:buNone/>
              <a:defRPr sz="933"/>
            </a:lvl3pPr>
            <a:lvl4pPr marL="1280114" indent="0">
              <a:buNone/>
              <a:defRPr sz="840"/>
            </a:lvl4pPr>
            <a:lvl5pPr marL="1706819" indent="0">
              <a:buNone/>
              <a:defRPr sz="840"/>
            </a:lvl5pPr>
            <a:lvl6pPr marL="2133524" indent="0">
              <a:buNone/>
              <a:defRPr sz="840"/>
            </a:lvl6pPr>
            <a:lvl7pPr marL="2560229" indent="0">
              <a:buNone/>
              <a:defRPr sz="840"/>
            </a:lvl7pPr>
            <a:lvl8pPr marL="2986933" indent="0">
              <a:buNone/>
              <a:defRPr sz="840"/>
            </a:lvl8pPr>
            <a:lvl9pPr marL="3413638" indent="0">
              <a:buNone/>
              <a:defRPr sz="84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D40D-E4AF-4506-9CCB-E3A8B1B1CF17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E4806-6F04-40CA-8B4C-2BE6EA94D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992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4752" y="0"/>
            <a:ext cx="11465589" cy="6399133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4440" y="916657"/>
            <a:ext cx="9001121" cy="121694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4439" y="2386470"/>
            <a:ext cx="9001121" cy="30976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5157" y="5571067"/>
            <a:ext cx="1500188" cy="260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33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A21D40D-E4AF-4506-9CCB-E3A8B1B1CF17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4439" y="5571067"/>
            <a:ext cx="6849281" cy="260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3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06783" y="5571067"/>
            <a:ext cx="508778" cy="260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33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A4E4806-6F04-40CA-8B4C-2BE6EA94D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74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26705" rtl="0" eaLnBrk="1" latinLnBrk="0" hangingPunct="1">
        <a:spcBef>
          <a:spcPct val="0"/>
        </a:spcBef>
        <a:buNone/>
        <a:defRPr sz="4107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6690" indent="-266690" algn="l" defTabSz="426705" rtl="0" eaLnBrk="1" latinLnBrk="0" hangingPunct="1">
        <a:spcBef>
          <a:spcPct val="20000"/>
        </a:spcBef>
        <a:spcAft>
          <a:spcPts val="560"/>
        </a:spcAft>
        <a:buClr>
          <a:schemeClr val="accent1"/>
        </a:buClr>
        <a:buSzPct val="115000"/>
        <a:buFont typeface="Arial"/>
        <a:buChar char="•"/>
        <a:defRPr sz="224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693395" indent="-266690" algn="l" defTabSz="426705" rtl="0" eaLnBrk="1" latinLnBrk="0" hangingPunct="1">
        <a:spcBef>
          <a:spcPct val="20000"/>
        </a:spcBef>
        <a:spcAft>
          <a:spcPts val="560"/>
        </a:spcAft>
        <a:buClr>
          <a:schemeClr val="accent1"/>
        </a:buClr>
        <a:buSzPct val="115000"/>
        <a:buFont typeface="Arial"/>
        <a:buChar char="•"/>
        <a:defRPr sz="186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120100" indent="-266690" algn="l" defTabSz="426705" rtl="0" eaLnBrk="1" latinLnBrk="0" hangingPunct="1">
        <a:spcBef>
          <a:spcPct val="20000"/>
        </a:spcBef>
        <a:spcAft>
          <a:spcPts val="56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440129" indent="-160014" algn="l" defTabSz="426705" rtl="0" eaLnBrk="1" latinLnBrk="0" hangingPunct="1">
        <a:spcBef>
          <a:spcPct val="20000"/>
        </a:spcBef>
        <a:spcAft>
          <a:spcPts val="560"/>
        </a:spcAft>
        <a:buClr>
          <a:schemeClr val="accent1"/>
        </a:buClr>
        <a:buSzPct val="115000"/>
        <a:buFont typeface="Arial"/>
        <a:buChar char="•"/>
        <a:defRPr sz="149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866833" indent="-160014" algn="l" defTabSz="426705" rtl="0" eaLnBrk="1" latinLnBrk="0" hangingPunct="1">
        <a:spcBef>
          <a:spcPct val="20000"/>
        </a:spcBef>
        <a:spcAft>
          <a:spcPts val="560"/>
        </a:spcAft>
        <a:buClr>
          <a:schemeClr val="accent1"/>
        </a:buClr>
        <a:buSzPct val="115000"/>
        <a:buFont typeface="Arial"/>
        <a:buChar char="•"/>
        <a:defRPr sz="130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346876" indent="-213352" algn="l" defTabSz="426705" rtl="0" eaLnBrk="1" latinLnBrk="0" hangingPunct="1">
        <a:spcBef>
          <a:spcPct val="20000"/>
        </a:spcBef>
        <a:spcAft>
          <a:spcPts val="560"/>
        </a:spcAft>
        <a:buClr>
          <a:schemeClr val="accent1"/>
        </a:buClr>
        <a:buSzPct val="115000"/>
        <a:buFont typeface="Arial"/>
        <a:buChar char="•"/>
        <a:defRPr sz="130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773581" indent="-213352" algn="l" defTabSz="426705" rtl="0" eaLnBrk="1" latinLnBrk="0" hangingPunct="1">
        <a:spcBef>
          <a:spcPct val="20000"/>
        </a:spcBef>
        <a:spcAft>
          <a:spcPts val="560"/>
        </a:spcAft>
        <a:buClr>
          <a:schemeClr val="accent1"/>
        </a:buClr>
        <a:buSzPct val="115000"/>
        <a:buFont typeface="Arial"/>
        <a:buChar char="•"/>
        <a:defRPr sz="130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200286" indent="-213352" algn="l" defTabSz="426705" rtl="0" eaLnBrk="1" latinLnBrk="0" hangingPunct="1">
        <a:spcBef>
          <a:spcPct val="20000"/>
        </a:spcBef>
        <a:spcAft>
          <a:spcPts val="560"/>
        </a:spcAft>
        <a:buClr>
          <a:schemeClr val="accent1"/>
        </a:buClr>
        <a:buSzPct val="115000"/>
        <a:buFont typeface="Arial"/>
        <a:buChar char="•"/>
        <a:defRPr sz="130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626990" indent="-213352" algn="l" defTabSz="426705" rtl="0" eaLnBrk="1" latinLnBrk="0" hangingPunct="1">
        <a:spcBef>
          <a:spcPct val="20000"/>
        </a:spcBef>
        <a:spcAft>
          <a:spcPts val="560"/>
        </a:spcAft>
        <a:buClr>
          <a:schemeClr val="accent1"/>
        </a:buClr>
        <a:buSzPct val="115000"/>
        <a:buFont typeface="Arial"/>
        <a:buChar char="•"/>
        <a:defRPr sz="130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6705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1pPr>
      <a:lvl2pPr marL="426705" algn="l" defTabSz="426705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2pPr>
      <a:lvl3pPr marL="853410" algn="l" defTabSz="426705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14" algn="l" defTabSz="426705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4pPr>
      <a:lvl5pPr marL="1706819" algn="l" defTabSz="426705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5pPr>
      <a:lvl6pPr marL="2133524" algn="l" defTabSz="426705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6pPr>
      <a:lvl7pPr marL="2560229" algn="l" defTabSz="426705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7pPr>
      <a:lvl8pPr marL="2986933" algn="l" defTabSz="426705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8pPr>
      <a:lvl9pPr marL="3413638" algn="l" defTabSz="426705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336" y="1116696"/>
            <a:ext cx="8815327" cy="4087316"/>
          </a:xfrm>
          <a:prstGeom prst="rect">
            <a:avLst/>
          </a:prstGeom>
          <a:ln w="88900" cap="sq" cmpd="thickThin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4354606" y="1116696"/>
            <a:ext cx="2487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14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28347" y="1425388"/>
            <a:ext cx="1573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99342" y="2538971"/>
            <a:ext cx="31438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as-IN" sz="2800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as-IN" sz="2800" dirty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sz="2800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800" dirty="0" err="1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2800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2800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99342" y="3398638"/>
            <a:ext cx="32319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১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বর্গগজ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বর্গফুট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99342" y="4258305"/>
            <a:ext cx="42033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বর্গক্ষেত্রের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9091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2597" y="1089212"/>
            <a:ext cx="2144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22832" y="4427676"/>
            <a:ext cx="5984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পরিমাপের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চার্ট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124" y="1836705"/>
            <a:ext cx="3319746" cy="2489809"/>
          </a:xfrm>
          <a:prstGeom prst="rect">
            <a:avLst/>
          </a:prstGeom>
          <a:ln w="88900" cap="sq" cmpd="thickThin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2400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838" y="618565"/>
            <a:ext cx="5914064" cy="49153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45105" y="1937285"/>
            <a:ext cx="2662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50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88859" y="753035"/>
            <a:ext cx="1452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98531" y="3200400"/>
            <a:ext cx="26945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৫০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২৩/০৫/২০২০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830" y="1076200"/>
            <a:ext cx="1402581" cy="1742307"/>
          </a:xfrm>
          <a:prstGeom prst="rect">
            <a:avLst/>
          </a:prstGeom>
          <a:ln w="88900" cap="sq" cmpd="thickThin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65" t="6932" b="35715"/>
          <a:stretch/>
        </p:blipFill>
        <p:spPr>
          <a:xfrm>
            <a:off x="2403667" y="1210671"/>
            <a:ext cx="1364503" cy="1746633"/>
          </a:xfrm>
          <a:prstGeom prst="rect">
            <a:avLst/>
          </a:prstGeom>
          <a:ln w="88900" cap="sq" cmpd="thickThin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488493" y="3477398"/>
            <a:ext cx="583162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লতিফুল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টনিক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শ্যাম্পুর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মাদ্রাসা,সিরাজগঞ্জ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সিরাজগঞ্জ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LKtonic</a:t>
            </a:r>
            <a:r>
              <a:rPr lang="en-US" sz="2000" dirty="0" smtClean="0">
                <a:latin typeface="+mj-lt"/>
                <a:cs typeface="NikoshBAN" panose="02000000000000000000" pitchFamily="2" charset="0"/>
              </a:rPr>
              <a:t>1978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@gmail.com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82156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7623" y="1053101"/>
            <a:ext cx="47147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…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3617310" y="4167309"/>
            <a:ext cx="41953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সম্পূর্ণ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আকৃতির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0" y="1946462"/>
            <a:ext cx="2857500" cy="1485900"/>
          </a:xfrm>
          <a:prstGeom prst="rect">
            <a:avLst/>
          </a:prstGeom>
          <a:ln w="88900" cap="sq" cmpd="thickThin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4670483" y="3673247"/>
            <a:ext cx="20890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আতয়ক্ষের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791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9306" y="1411941"/>
            <a:ext cx="3711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747" y="2170083"/>
            <a:ext cx="4252505" cy="29750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51860" y="2908012"/>
            <a:ext cx="2326278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85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81282" y="820271"/>
            <a:ext cx="1667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16406" y="1758495"/>
            <a:ext cx="4397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8866" y="2742315"/>
            <a:ext cx="5171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86336" y="3355737"/>
            <a:ext cx="63898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পরিমাপের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</a:p>
        </p:txBody>
      </p:sp>
      <p:sp>
        <p:nvSpPr>
          <p:cNvPr id="6" name="Rectangle 5"/>
          <p:cNvSpPr/>
          <p:nvPr/>
        </p:nvSpPr>
        <p:spPr>
          <a:xfrm>
            <a:off x="1667436" y="3969159"/>
            <a:ext cx="71785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আকৃতির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405512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39838" y="2963446"/>
            <a:ext cx="59503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dirty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দৈনন্দিন জীবনে এ মাপ-জোখের </a:t>
            </a:r>
            <a:r>
              <a:rPr lang="as-IN" sz="2400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</a:t>
            </a:r>
            <a:r>
              <a:rPr lang="en-US" sz="2400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টাকে </a:t>
            </a:r>
            <a:r>
              <a:rPr lang="as-IN" sz="2400" dirty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 </a:t>
            </a:r>
            <a:r>
              <a:rPr lang="as-IN" sz="2400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পরিমাপ। </a:t>
            </a:r>
            <a:endParaRPr lang="en-US" sz="2400" dirty="0" smtClean="0">
              <a:solidFill>
                <a:srgbClr val="20212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400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সুতরাং </a:t>
            </a:r>
            <a:r>
              <a:rPr lang="as-IN" sz="2400" dirty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কিছুর পরিমাণ </a:t>
            </a:r>
            <a:r>
              <a:rPr lang="as-IN" sz="2400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</a:t>
            </a:r>
            <a:r>
              <a:rPr lang="en-US" sz="2400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করাকে পরিমাপ বলা </a:t>
            </a:r>
            <a:r>
              <a:rPr lang="as-IN" sz="2400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09029" y="1873362"/>
            <a:ext cx="16129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600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3600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as-IN" sz="3600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20212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385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87416" y="809473"/>
            <a:ext cx="36551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পরিমাপের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341594" y="1944953"/>
            <a:ext cx="4746812" cy="3216459"/>
            <a:chOff x="3139887" y="1944953"/>
            <a:chExt cx="4746812" cy="3216459"/>
          </a:xfrm>
        </p:grpSpPr>
        <p:sp>
          <p:nvSpPr>
            <p:cNvPr id="2" name="Rectangle 1"/>
            <p:cNvSpPr/>
            <p:nvPr/>
          </p:nvSpPr>
          <p:spPr>
            <a:xfrm>
              <a:off x="3694579" y="2148915"/>
              <a:ext cx="320376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১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মিটার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= ১০০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সেন্টমিটার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/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১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গজ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= ৩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ফুট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139887" y="1944953"/>
              <a:ext cx="4746812" cy="3216459"/>
              <a:chOff x="3126440" y="1971847"/>
              <a:chExt cx="4746812" cy="3216459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3694579" y="3103022"/>
                <a:ext cx="4040841" cy="1908214"/>
                <a:chOff x="3694579" y="3103024"/>
                <a:chExt cx="4040841" cy="1908214"/>
              </a:xfrm>
            </p:grpSpPr>
            <p:sp>
              <p:nvSpPr>
                <p:cNvPr id="3" name="Rectangle 2"/>
                <p:cNvSpPr/>
                <p:nvPr/>
              </p:nvSpPr>
              <p:spPr>
                <a:xfrm>
                  <a:off x="3694579" y="3103024"/>
                  <a:ext cx="3610535" cy="95410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/>
                  <a:r>
                    <a:rPr lang="en-US" sz="28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১ </a:t>
                  </a:r>
                  <a:r>
                    <a:rPr lang="en-US" sz="2800" dirty="0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মাইল</a:t>
                  </a:r>
                  <a:r>
                    <a:rPr lang="en-US" sz="28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= ১৭৬০ </a:t>
                  </a:r>
                  <a:r>
                    <a:rPr lang="en-US" sz="2800" dirty="0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গজ</a:t>
                  </a:r>
                  <a:endParaRPr lang="en-US" sz="28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  <a:p>
                  <a:pPr lvl="0"/>
                  <a:r>
                    <a:rPr lang="en-US" sz="28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১ </a:t>
                  </a:r>
                  <a:r>
                    <a:rPr lang="en-US" sz="2800" dirty="0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বিঘা</a:t>
                  </a:r>
                  <a:r>
                    <a:rPr lang="en-US" sz="28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= ১৬০০ </a:t>
                  </a:r>
                  <a:r>
                    <a:rPr lang="en-US" sz="2800" dirty="0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বর্গ</a:t>
                  </a:r>
                  <a:r>
                    <a:rPr lang="en-US" sz="28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800" dirty="0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গজ</a:t>
                  </a:r>
                  <a:endParaRPr lang="en-US" sz="28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4" name="Rectangle 3"/>
                <p:cNvSpPr/>
                <p:nvPr/>
              </p:nvSpPr>
              <p:spPr>
                <a:xfrm>
                  <a:off x="3694579" y="4057131"/>
                  <a:ext cx="4040841" cy="95410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/>
                  <a:r>
                    <a:rPr lang="en-US" sz="28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১ </a:t>
                  </a:r>
                  <a:r>
                    <a:rPr lang="en-US" sz="2800" dirty="0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বর্গ</a:t>
                  </a:r>
                  <a:r>
                    <a:rPr lang="en-US" sz="28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800" dirty="0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গজ</a:t>
                  </a:r>
                  <a:r>
                    <a:rPr lang="en-US" sz="28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= ৯ </a:t>
                  </a:r>
                  <a:r>
                    <a:rPr lang="en-US" sz="2800" dirty="0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বর্গ</a:t>
                  </a:r>
                  <a:r>
                    <a:rPr lang="en-US" sz="28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800" dirty="0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ফুট</a:t>
                  </a:r>
                  <a:endParaRPr lang="en-US" sz="28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  <a:p>
                  <a:pPr lvl="0"/>
                  <a:r>
                    <a:rPr lang="en-US" sz="28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১ </a:t>
                  </a:r>
                  <a:r>
                    <a:rPr lang="en-US" sz="2800" dirty="0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এক</a:t>
                  </a:r>
                  <a:r>
                    <a:rPr lang="en-US" sz="28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র = ৪০৪৬.৮৬ </a:t>
                  </a:r>
                  <a:r>
                    <a:rPr lang="en-US" sz="2800" dirty="0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বর্গ</a:t>
                  </a:r>
                  <a:r>
                    <a:rPr lang="en-US" sz="28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 </a:t>
                  </a:r>
                  <a:r>
                    <a:rPr lang="en-US" sz="2800" dirty="0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মিটার</a:t>
                  </a:r>
                  <a:endParaRPr lang="en-US" sz="28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9" name="Frame 8"/>
              <p:cNvSpPr/>
              <p:nvPr/>
            </p:nvSpPr>
            <p:spPr>
              <a:xfrm>
                <a:off x="3126440" y="1971847"/>
                <a:ext cx="4746812" cy="3216459"/>
              </a:xfrm>
              <a:prstGeom prst="frame">
                <a:avLst>
                  <a:gd name="adj1" fmla="val 3721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25774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9985" y="2517665"/>
            <a:ext cx="54697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আয়তক্ষেত্রের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=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× </a:t>
            </a:r>
            <a:r>
              <a:rPr lang="en-US" sz="2800" dirty="0" err="1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প্রস্থ</a:t>
            </a:r>
            <a:r>
              <a:rPr lang="en-US" sz="2800" dirty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বর্গ</a:t>
            </a:r>
            <a:r>
              <a:rPr lang="en-US" sz="2800" dirty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একক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99985" y="3040885"/>
            <a:ext cx="52822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বর্গক্ষেত্রের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=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×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2800" dirty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বর্গ</a:t>
            </a:r>
            <a:r>
              <a:rPr lang="en-US" sz="2800" dirty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একক</a:t>
            </a:r>
            <a:endParaRPr lang="en-US" sz="2800" dirty="0">
              <a:latin typeface="NikoshBAN" panose="02000000000000000000" pitchFamily="2" charset="0"/>
              <a:ea typeface="Cambria Math" panose="02040503050406030204" pitchFamily="18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99985" y="3564105"/>
            <a:ext cx="6244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সামান্তরিকক্ষেত্রের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=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× </a:t>
            </a:r>
            <a:r>
              <a:rPr lang="en-US" sz="2800" dirty="0" err="1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উচ্চতা</a:t>
            </a:r>
            <a:r>
              <a:rPr lang="en-US" sz="2800" dirty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বর্গ</a:t>
            </a:r>
            <a:r>
              <a:rPr lang="en-US" sz="2800" dirty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একক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45994" y="1671280"/>
            <a:ext cx="41777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সূত্রঃ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03516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52681" y="1002113"/>
            <a:ext cx="2003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92750" y="4445353"/>
            <a:ext cx="66444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আয়তক্ষেত্রের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সামান্তরিকক্ষেত্রের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7" t="16808" r="45901" b="12322"/>
          <a:stretch/>
        </p:blipFill>
        <p:spPr>
          <a:xfrm>
            <a:off x="4652681" y="2063972"/>
            <a:ext cx="2124635" cy="2196655"/>
          </a:xfrm>
          <a:prstGeom prst="rect">
            <a:avLst/>
          </a:prstGeom>
          <a:ln w="88900" cap="sq" cmpd="thickThin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4778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127</TotalTime>
  <Words>225</Words>
  <Application>Microsoft Office PowerPoint</Application>
  <PresentationFormat>Custom</PresentationFormat>
  <Paragraphs>44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Cambria Math</vt:lpstr>
      <vt:lpstr>Garamond</vt:lpstr>
      <vt:lpstr>NikoshBAN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32</cp:revision>
  <dcterms:created xsi:type="dcterms:W3CDTF">2020-05-21T14:41:10Z</dcterms:created>
  <dcterms:modified xsi:type="dcterms:W3CDTF">2020-05-24T11:37:19Z</dcterms:modified>
</cp:coreProperties>
</file>