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206CF-68F8-4B89-BD17-9F3671852087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E3DF7A-39FA-4D33-9FF5-06929FE7AEE2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FF0000"/>
              </a:solidFill>
            </a:rPr>
            <a:t>কেন্দ্রীয় ব্যাংক</a:t>
          </a:r>
          <a:endParaRPr lang="en-US" sz="3200" b="1" dirty="0">
            <a:solidFill>
              <a:srgbClr val="FF0000"/>
            </a:solidFill>
          </a:endParaRPr>
        </a:p>
      </dgm:t>
    </dgm:pt>
    <dgm:pt modelId="{877E50CB-F008-4C76-B830-EF48EF2B2299}" type="parTrans" cxnId="{ED59BDFA-4C46-4987-861C-840A134B24B9}">
      <dgm:prSet/>
      <dgm:spPr/>
      <dgm:t>
        <a:bodyPr/>
        <a:lstStyle/>
        <a:p>
          <a:endParaRPr lang="en-US"/>
        </a:p>
      </dgm:t>
    </dgm:pt>
    <dgm:pt modelId="{AC9E0437-01AD-44D7-B736-F8E5DF1A3B51}" type="sibTrans" cxnId="{ED59BDFA-4C46-4987-861C-840A134B24B9}">
      <dgm:prSet/>
      <dgm:spPr/>
      <dgm:t>
        <a:bodyPr/>
        <a:lstStyle/>
        <a:p>
          <a:endParaRPr lang="en-US"/>
        </a:p>
      </dgm:t>
    </dgm:pt>
    <dgm:pt modelId="{285F9FED-10ED-4E2A-98E9-4CBAEF5AC1CB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দেশের মূল্যা</a:t>
          </a:r>
          <a:r>
            <a:rPr lang="en-US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স্তর</a:t>
          </a:r>
          <a:r>
            <a: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ও অর্থনৈতিক ভারসাম্য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BD5F0BA-5C75-49A4-9269-8297CD2173F3}" type="parTrans" cxnId="{1BA08599-396E-4183-8B69-4A7BF3729EF1}">
      <dgm:prSet/>
      <dgm:spPr/>
      <dgm:t>
        <a:bodyPr/>
        <a:lstStyle/>
        <a:p>
          <a:endParaRPr lang="en-US"/>
        </a:p>
      </dgm:t>
    </dgm:pt>
    <dgm:pt modelId="{AC798BDC-EA36-4AEA-AF38-4AE4F9A4458A}" type="sibTrans" cxnId="{1BA08599-396E-4183-8B69-4A7BF3729EF1}">
      <dgm:prSet/>
      <dgm:spPr/>
      <dgm:t>
        <a:bodyPr/>
        <a:lstStyle/>
        <a:p>
          <a:endParaRPr lang="en-US"/>
        </a:p>
      </dgm:t>
    </dgm:pt>
    <dgm:pt modelId="{D0CF1194-9479-4339-88D8-DE8A356A61AB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অর্থনৈতিক </a:t>
          </a:r>
        </a:p>
        <a:p>
          <a:r>
            <a: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কার্যাবলি সম্পাদন</a:t>
          </a:r>
          <a:endParaRPr lang="en-US" sz="3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461948F-C1B9-436B-9E87-1989FE04CDA8}" type="sibTrans" cxnId="{1EC2792D-E080-4172-B85A-8C8E7A56ECD6}">
      <dgm:prSet/>
      <dgm:spPr/>
      <dgm:t>
        <a:bodyPr/>
        <a:lstStyle/>
        <a:p>
          <a:endParaRPr lang="en-US"/>
        </a:p>
      </dgm:t>
    </dgm:pt>
    <dgm:pt modelId="{4C799A77-834A-4FDD-9740-03E3C8539924}" type="parTrans" cxnId="{1EC2792D-E080-4172-B85A-8C8E7A56ECD6}">
      <dgm:prSet/>
      <dgm:spPr/>
      <dgm:t>
        <a:bodyPr/>
        <a:lstStyle/>
        <a:p>
          <a:endParaRPr lang="en-US"/>
        </a:p>
      </dgm:t>
    </dgm:pt>
    <dgm:pt modelId="{1E6E1964-15DF-4F87-812E-78E3C5E86B38}">
      <dgm:prSet phldrT="[Text]" custT="1"/>
      <dgm:spPr/>
      <dgm:t>
        <a:bodyPr/>
        <a:lstStyle/>
        <a:p>
          <a:r>
            <a: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র্থি</a:t>
          </a:r>
          <a:r>
            <a: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</a:t>
          </a:r>
          <a:r>
            <a:rPr lang="bn-BD" sz="2800" baseline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প্রতিষ্ঠানগুলোর উপর প্রভাব বিস্তার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21AA04C8-739C-4DDE-9480-E34B6C42CBF3}" type="sibTrans" cxnId="{32661BDA-4C7D-44C5-A4A6-7F05579F982C}">
      <dgm:prSet/>
      <dgm:spPr/>
      <dgm:t>
        <a:bodyPr/>
        <a:lstStyle/>
        <a:p>
          <a:endParaRPr lang="en-US"/>
        </a:p>
      </dgm:t>
    </dgm:pt>
    <dgm:pt modelId="{F22497A6-395E-400D-83C3-D735F523E0C4}" type="parTrans" cxnId="{32661BDA-4C7D-44C5-A4A6-7F05579F982C}">
      <dgm:prSet/>
      <dgm:spPr/>
      <dgm:t>
        <a:bodyPr/>
        <a:lstStyle/>
        <a:p>
          <a:endParaRPr lang="en-US"/>
        </a:p>
      </dgm:t>
    </dgm:pt>
    <dgm:pt modelId="{03A85522-D06D-40FE-9738-7F25499CC2F0}">
      <dgm:prSet phldrT="[Text]" custT="1"/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সরকারের</a:t>
          </a:r>
          <a:r>
            <a:rPr lang="bn-BD" sz="2800" baseline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aseline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aseline="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bn-BD" sz="2800" baseline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নীতি বাস্তবায়ন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F61B98E-E006-4C0E-BA58-82EA04572FA8}" type="sibTrans" cxnId="{0BC00D7E-9F23-4747-9F27-B2E9872D41F9}">
      <dgm:prSet/>
      <dgm:spPr/>
      <dgm:t>
        <a:bodyPr/>
        <a:lstStyle/>
        <a:p>
          <a:endParaRPr lang="en-US"/>
        </a:p>
      </dgm:t>
    </dgm:pt>
    <dgm:pt modelId="{A6782B5C-F1FC-4E32-B44B-21D6276E6450}" type="parTrans" cxnId="{0BC00D7E-9F23-4747-9F27-B2E9872D41F9}">
      <dgm:prSet/>
      <dgm:spPr/>
      <dgm:t>
        <a:bodyPr/>
        <a:lstStyle/>
        <a:p>
          <a:endParaRPr lang="en-US"/>
        </a:p>
      </dgm:t>
    </dgm:pt>
    <dgm:pt modelId="{5779C054-8D88-461E-972C-1BD1A37523F2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র্থ</a:t>
          </a:r>
          <a:r>
            <a:rPr lang="bn-BD" sz="3200" baseline="0" dirty="0" smtClean="0">
              <a:latin typeface="NikoshBAN" pitchFamily="2" charset="0"/>
              <a:cs typeface="NikoshBAN" pitchFamily="2" charset="0"/>
            </a:rPr>
            <a:t> সরবরাহ ও ঋণ নিয়ন্ত্রণ </a:t>
          </a:r>
          <a:endParaRPr lang="bn-BD" sz="3200" dirty="0" smtClean="0">
            <a:latin typeface="NikoshBAN" pitchFamily="2" charset="0"/>
            <a:cs typeface="NikoshBAN" pitchFamily="2" charset="0"/>
          </a:endParaRPr>
        </a:p>
      </dgm:t>
    </dgm:pt>
    <dgm:pt modelId="{FA09C401-281D-4C3A-BBD3-37F826FFCE43}" type="sibTrans" cxnId="{4083FCFA-3B99-442C-8473-661DB2265CA0}">
      <dgm:prSet/>
      <dgm:spPr/>
      <dgm:t>
        <a:bodyPr/>
        <a:lstStyle/>
        <a:p>
          <a:endParaRPr lang="en-US"/>
        </a:p>
      </dgm:t>
    </dgm:pt>
    <dgm:pt modelId="{14FAD331-DAE2-4D4D-86AD-290857D06803}" type="parTrans" cxnId="{4083FCFA-3B99-442C-8473-661DB2265CA0}">
      <dgm:prSet/>
      <dgm:spPr/>
      <dgm:t>
        <a:bodyPr/>
        <a:lstStyle/>
        <a:p>
          <a:endParaRPr lang="en-US"/>
        </a:p>
      </dgm:t>
    </dgm:pt>
    <dgm:pt modelId="{FB319DA0-C257-4D7D-96C6-6D6BDC4F47C5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ব্যাংকিং</a:t>
          </a:r>
          <a:r>
            <a:rPr lang="bn-BD" sz="2800" baseline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সমাজের নেতা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8A7CBE-12C0-4C2C-B60D-94AC4C24D47C}" type="parTrans" cxnId="{9DC4F905-C73A-4585-A66D-AA4A7236F981}">
      <dgm:prSet/>
      <dgm:spPr/>
      <dgm:t>
        <a:bodyPr/>
        <a:lstStyle/>
        <a:p>
          <a:endParaRPr lang="en-US"/>
        </a:p>
      </dgm:t>
    </dgm:pt>
    <dgm:pt modelId="{9A4A9EB9-097C-42EC-9572-5900F98A1623}" type="sibTrans" cxnId="{9DC4F905-C73A-4585-A66D-AA4A7236F981}">
      <dgm:prSet/>
      <dgm:spPr/>
      <dgm:t>
        <a:bodyPr/>
        <a:lstStyle/>
        <a:p>
          <a:endParaRPr lang="en-US"/>
        </a:p>
      </dgm:t>
    </dgm:pt>
    <dgm:pt modelId="{56DEC430-E9E6-4A4B-9352-5B3DB8B7D169}" type="pres">
      <dgm:prSet presAssocID="{2AB206CF-68F8-4B89-BD17-9F36718520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E7BE3-5F9C-45DB-902A-753294090C4D}" type="pres">
      <dgm:prSet presAssocID="{1DE3DF7A-39FA-4D33-9FF5-06929FE7AEE2}" presName="centerShape" presStyleLbl="node0" presStyleIdx="0" presStyleCnt="1" custScaleX="145336" custScaleY="112305" custLinFactNeighborX="2895" custLinFactNeighborY="1989"/>
      <dgm:spPr/>
      <dgm:t>
        <a:bodyPr/>
        <a:lstStyle/>
        <a:p>
          <a:endParaRPr lang="en-US"/>
        </a:p>
      </dgm:t>
    </dgm:pt>
    <dgm:pt modelId="{97D4CFBB-4020-473A-B7D3-40CFA5C32CDB}" type="pres">
      <dgm:prSet presAssocID="{8BD5F0BA-5C75-49A4-9269-8297CD2173F3}" presName="Name9" presStyleLbl="parChTrans1D2" presStyleIdx="0" presStyleCnt="6"/>
      <dgm:spPr/>
      <dgm:t>
        <a:bodyPr/>
        <a:lstStyle/>
        <a:p>
          <a:endParaRPr lang="en-US"/>
        </a:p>
      </dgm:t>
    </dgm:pt>
    <dgm:pt modelId="{42492F22-4863-4981-8163-3BADE68D1BF0}" type="pres">
      <dgm:prSet presAssocID="{8BD5F0BA-5C75-49A4-9269-8297CD2173F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D8BEE4E-B124-4121-A088-43341EDBE70F}" type="pres">
      <dgm:prSet presAssocID="{285F9FED-10ED-4E2A-98E9-4CBAEF5AC1CB}" presName="node" presStyleLbl="node1" presStyleIdx="0" presStyleCnt="6" custScaleX="145336" custScaleY="112305" custRadScaleRad="106026" custRadScaleInc="9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A1439-2630-440E-87FE-4C4FB4716D0C}" type="pres">
      <dgm:prSet presAssocID="{4C799A77-834A-4FDD-9740-03E3C8539924}" presName="Name9" presStyleLbl="parChTrans1D2" presStyleIdx="1" presStyleCnt="6"/>
      <dgm:spPr/>
      <dgm:t>
        <a:bodyPr/>
        <a:lstStyle/>
        <a:p>
          <a:endParaRPr lang="en-US"/>
        </a:p>
      </dgm:t>
    </dgm:pt>
    <dgm:pt modelId="{F971A04B-0EE8-4532-BDD7-2EB10F85D8D1}" type="pres">
      <dgm:prSet presAssocID="{4C799A77-834A-4FDD-9740-03E3C853992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A4A23C8-0673-4FDC-8B94-3E919D535A56}" type="pres">
      <dgm:prSet presAssocID="{D0CF1194-9479-4339-88D8-DE8A356A61AB}" presName="node" presStyleLbl="node1" presStyleIdx="1" presStyleCnt="6" custScaleX="145336" custScaleY="112305" custRadScaleRad="118789" custRadScaleInc="12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D7FFD-0DB5-451C-9955-8766B5531452}" type="pres">
      <dgm:prSet presAssocID="{F22497A6-395E-400D-83C3-D735F523E0C4}" presName="Name9" presStyleLbl="parChTrans1D2" presStyleIdx="2" presStyleCnt="6"/>
      <dgm:spPr/>
      <dgm:t>
        <a:bodyPr/>
        <a:lstStyle/>
        <a:p>
          <a:endParaRPr lang="en-US"/>
        </a:p>
      </dgm:t>
    </dgm:pt>
    <dgm:pt modelId="{8AE340C8-81A2-4DA4-8B02-D10A5D0F17B4}" type="pres">
      <dgm:prSet presAssocID="{F22497A6-395E-400D-83C3-D735F523E0C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8D5B3F7-E70B-4724-8374-D64F251D4BBA}" type="pres">
      <dgm:prSet presAssocID="{1E6E1964-15DF-4F87-812E-78E3C5E86B38}" presName="node" presStyleLbl="node1" presStyleIdx="2" presStyleCnt="6" custScaleX="145336" custScaleY="112305" custRadScaleRad="126733" custRadScaleInc="-12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1D29-5C4A-4834-A82C-A50DE1165B1A}" type="pres">
      <dgm:prSet presAssocID="{A6782B5C-F1FC-4E32-B44B-21D6276E6450}" presName="Name9" presStyleLbl="parChTrans1D2" presStyleIdx="3" presStyleCnt="6"/>
      <dgm:spPr/>
      <dgm:t>
        <a:bodyPr/>
        <a:lstStyle/>
        <a:p>
          <a:endParaRPr lang="en-US"/>
        </a:p>
      </dgm:t>
    </dgm:pt>
    <dgm:pt modelId="{84CAB77F-22B3-4B6C-97C5-702C2DF6CA25}" type="pres">
      <dgm:prSet presAssocID="{A6782B5C-F1FC-4E32-B44B-21D6276E645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DBFB5B5-7442-4C69-94F5-94C434AC547F}" type="pres">
      <dgm:prSet presAssocID="{03A85522-D06D-40FE-9738-7F25499CC2F0}" presName="node" presStyleLbl="node1" presStyleIdx="3" presStyleCnt="6" custScaleX="145336" custScaleY="112305" custRadScaleRad="110859" custRadScaleInc="-15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833D5-8218-4CD7-A18A-FCA43B9C2B12}" type="pres">
      <dgm:prSet presAssocID="{14FAD331-DAE2-4D4D-86AD-290857D06803}" presName="Name9" presStyleLbl="parChTrans1D2" presStyleIdx="4" presStyleCnt="6"/>
      <dgm:spPr/>
      <dgm:t>
        <a:bodyPr/>
        <a:lstStyle/>
        <a:p>
          <a:endParaRPr lang="en-US"/>
        </a:p>
      </dgm:t>
    </dgm:pt>
    <dgm:pt modelId="{CB3F733E-5785-4682-8F71-CA16D64060C1}" type="pres">
      <dgm:prSet presAssocID="{14FAD331-DAE2-4D4D-86AD-290857D0680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7D60B62-B1AF-4DC0-A932-45B9C32E6365}" type="pres">
      <dgm:prSet presAssocID="{5779C054-8D88-461E-972C-1BD1A37523F2}" presName="node" presStyleLbl="node1" presStyleIdx="4" presStyleCnt="6" custScaleX="145336" custScaleY="112305" custRadScaleRad="126375" custRadScaleInc="30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02A7D-BDF1-4115-97EB-94DE49708352}" type="pres">
      <dgm:prSet presAssocID="{C98A7CBE-12C0-4C2C-B60D-94AC4C24D47C}" presName="Name9" presStyleLbl="parChTrans1D2" presStyleIdx="5" presStyleCnt="6"/>
      <dgm:spPr/>
      <dgm:t>
        <a:bodyPr/>
        <a:lstStyle/>
        <a:p>
          <a:endParaRPr lang="en-US"/>
        </a:p>
      </dgm:t>
    </dgm:pt>
    <dgm:pt modelId="{D9AE2526-F78E-4E5C-9D15-C7A6F0749759}" type="pres">
      <dgm:prSet presAssocID="{C98A7CBE-12C0-4C2C-B60D-94AC4C24D47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1299970-7FA2-40A1-858D-A38CD3B8B688}" type="pres">
      <dgm:prSet presAssocID="{FB319DA0-C257-4D7D-96C6-6D6BDC4F47C5}" presName="node" presStyleLbl="node1" presStyleIdx="5" presStyleCnt="6" custScaleX="145336" custScaleY="112305" custRadScaleRad="114691" custRadScaleInc="-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08DC1-79CD-4D56-ABE0-38341E0E2455}" type="presOf" srcId="{14FAD331-DAE2-4D4D-86AD-290857D06803}" destId="{23C833D5-8218-4CD7-A18A-FCA43B9C2B12}" srcOrd="0" destOrd="0" presId="urn:microsoft.com/office/officeart/2005/8/layout/radial1"/>
    <dgm:cxn modelId="{6FC59093-0B7B-4506-884B-0C2FA913A2DD}" type="presOf" srcId="{4C799A77-834A-4FDD-9740-03E3C8539924}" destId="{F971A04B-0EE8-4532-BDD7-2EB10F85D8D1}" srcOrd="1" destOrd="0" presId="urn:microsoft.com/office/officeart/2005/8/layout/radial1"/>
    <dgm:cxn modelId="{08C22629-7B36-4450-A585-323C145315E8}" type="presOf" srcId="{A6782B5C-F1FC-4E32-B44B-21D6276E6450}" destId="{86B51D29-5C4A-4834-A82C-A50DE1165B1A}" srcOrd="0" destOrd="0" presId="urn:microsoft.com/office/officeart/2005/8/layout/radial1"/>
    <dgm:cxn modelId="{ED59BDFA-4C46-4987-861C-840A134B24B9}" srcId="{2AB206CF-68F8-4B89-BD17-9F3671852087}" destId="{1DE3DF7A-39FA-4D33-9FF5-06929FE7AEE2}" srcOrd="0" destOrd="0" parTransId="{877E50CB-F008-4C76-B830-EF48EF2B2299}" sibTransId="{AC9E0437-01AD-44D7-B736-F8E5DF1A3B51}"/>
    <dgm:cxn modelId="{F4EFCE54-650A-45D2-A9C5-DA5617FA8184}" type="presOf" srcId="{F22497A6-395E-400D-83C3-D735F523E0C4}" destId="{04FD7FFD-0DB5-451C-9955-8766B5531452}" srcOrd="0" destOrd="0" presId="urn:microsoft.com/office/officeart/2005/8/layout/radial1"/>
    <dgm:cxn modelId="{2234A44E-D8F9-4CF9-B389-CCA11D8C906B}" type="presOf" srcId="{C98A7CBE-12C0-4C2C-B60D-94AC4C24D47C}" destId="{D9AE2526-F78E-4E5C-9D15-C7A6F0749759}" srcOrd="1" destOrd="0" presId="urn:microsoft.com/office/officeart/2005/8/layout/radial1"/>
    <dgm:cxn modelId="{9DC4F905-C73A-4585-A66D-AA4A7236F981}" srcId="{1DE3DF7A-39FA-4D33-9FF5-06929FE7AEE2}" destId="{FB319DA0-C257-4D7D-96C6-6D6BDC4F47C5}" srcOrd="5" destOrd="0" parTransId="{C98A7CBE-12C0-4C2C-B60D-94AC4C24D47C}" sibTransId="{9A4A9EB9-097C-42EC-9572-5900F98A1623}"/>
    <dgm:cxn modelId="{3A2B6505-BCB9-44F9-A250-321D67EB2C9B}" type="presOf" srcId="{5779C054-8D88-461E-972C-1BD1A37523F2}" destId="{07D60B62-B1AF-4DC0-A932-45B9C32E6365}" srcOrd="0" destOrd="0" presId="urn:microsoft.com/office/officeart/2005/8/layout/radial1"/>
    <dgm:cxn modelId="{03F1652F-68CB-4D40-B622-A8501BDD78B0}" type="presOf" srcId="{F22497A6-395E-400D-83C3-D735F523E0C4}" destId="{8AE340C8-81A2-4DA4-8B02-D10A5D0F17B4}" srcOrd="1" destOrd="0" presId="urn:microsoft.com/office/officeart/2005/8/layout/radial1"/>
    <dgm:cxn modelId="{1BA08599-396E-4183-8B69-4A7BF3729EF1}" srcId="{1DE3DF7A-39FA-4D33-9FF5-06929FE7AEE2}" destId="{285F9FED-10ED-4E2A-98E9-4CBAEF5AC1CB}" srcOrd="0" destOrd="0" parTransId="{8BD5F0BA-5C75-49A4-9269-8297CD2173F3}" sibTransId="{AC798BDC-EA36-4AEA-AF38-4AE4F9A4458A}"/>
    <dgm:cxn modelId="{F2F90132-1C85-4C40-8F37-C1CA0AE10C83}" type="presOf" srcId="{8BD5F0BA-5C75-49A4-9269-8297CD2173F3}" destId="{97D4CFBB-4020-473A-B7D3-40CFA5C32CDB}" srcOrd="0" destOrd="0" presId="urn:microsoft.com/office/officeart/2005/8/layout/radial1"/>
    <dgm:cxn modelId="{644C4306-63E0-4388-8ED1-D36FAACF2C42}" type="presOf" srcId="{C98A7CBE-12C0-4C2C-B60D-94AC4C24D47C}" destId="{C3B02A7D-BDF1-4115-97EB-94DE49708352}" srcOrd="0" destOrd="0" presId="urn:microsoft.com/office/officeart/2005/8/layout/radial1"/>
    <dgm:cxn modelId="{32661BDA-4C7D-44C5-A4A6-7F05579F982C}" srcId="{1DE3DF7A-39FA-4D33-9FF5-06929FE7AEE2}" destId="{1E6E1964-15DF-4F87-812E-78E3C5E86B38}" srcOrd="2" destOrd="0" parTransId="{F22497A6-395E-400D-83C3-D735F523E0C4}" sibTransId="{21AA04C8-739C-4DDE-9480-E34B6C42CBF3}"/>
    <dgm:cxn modelId="{1EC2792D-E080-4172-B85A-8C8E7A56ECD6}" srcId="{1DE3DF7A-39FA-4D33-9FF5-06929FE7AEE2}" destId="{D0CF1194-9479-4339-88D8-DE8A356A61AB}" srcOrd="1" destOrd="0" parTransId="{4C799A77-834A-4FDD-9740-03E3C8539924}" sibTransId="{6461948F-C1B9-436B-9E87-1989FE04CDA8}"/>
    <dgm:cxn modelId="{690B2B5F-2D1F-474E-AE9F-F2B0418E7F7B}" type="presOf" srcId="{4C799A77-834A-4FDD-9740-03E3C8539924}" destId="{0E4A1439-2630-440E-87FE-4C4FB4716D0C}" srcOrd="0" destOrd="0" presId="urn:microsoft.com/office/officeart/2005/8/layout/radial1"/>
    <dgm:cxn modelId="{576BF0C4-AD1B-48FC-8B60-CC8E4911E7DE}" type="presOf" srcId="{03A85522-D06D-40FE-9738-7F25499CC2F0}" destId="{5DBFB5B5-7442-4C69-94F5-94C434AC547F}" srcOrd="0" destOrd="0" presId="urn:microsoft.com/office/officeart/2005/8/layout/radial1"/>
    <dgm:cxn modelId="{B15092EC-8F60-4050-BA7C-7B7BB1294070}" type="presOf" srcId="{285F9FED-10ED-4E2A-98E9-4CBAEF5AC1CB}" destId="{DD8BEE4E-B124-4121-A088-43341EDBE70F}" srcOrd="0" destOrd="0" presId="urn:microsoft.com/office/officeart/2005/8/layout/radial1"/>
    <dgm:cxn modelId="{0D489EEF-E639-469C-BA34-5092A42A172A}" type="presOf" srcId="{FB319DA0-C257-4D7D-96C6-6D6BDC4F47C5}" destId="{21299970-7FA2-40A1-858D-A38CD3B8B688}" srcOrd="0" destOrd="0" presId="urn:microsoft.com/office/officeart/2005/8/layout/radial1"/>
    <dgm:cxn modelId="{E8551308-8ED0-4954-B515-24A31E261361}" type="presOf" srcId="{1E6E1964-15DF-4F87-812E-78E3C5E86B38}" destId="{58D5B3F7-E70B-4724-8374-D64F251D4BBA}" srcOrd="0" destOrd="0" presId="urn:microsoft.com/office/officeart/2005/8/layout/radial1"/>
    <dgm:cxn modelId="{0BC00D7E-9F23-4747-9F27-B2E9872D41F9}" srcId="{1DE3DF7A-39FA-4D33-9FF5-06929FE7AEE2}" destId="{03A85522-D06D-40FE-9738-7F25499CC2F0}" srcOrd="3" destOrd="0" parTransId="{A6782B5C-F1FC-4E32-B44B-21D6276E6450}" sibTransId="{EF61B98E-E006-4C0E-BA58-82EA04572FA8}"/>
    <dgm:cxn modelId="{D1A3DBFC-71AD-4BBE-A682-2CDC741FFD0E}" type="presOf" srcId="{D0CF1194-9479-4339-88D8-DE8A356A61AB}" destId="{0A4A23C8-0673-4FDC-8B94-3E919D535A56}" srcOrd="0" destOrd="0" presId="urn:microsoft.com/office/officeart/2005/8/layout/radial1"/>
    <dgm:cxn modelId="{C08C3D4F-E4FC-4079-A0F8-4F9308F41A91}" type="presOf" srcId="{8BD5F0BA-5C75-49A4-9269-8297CD2173F3}" destId="{42492F22-4863-4981-8163-3BADE68D1BF0}" srcOrd="1" destOrd="0" presId="urn:microsoft.com/office/officeart/2005/8/layout/radial1"/>
    <dgm:cxn modelId="{AA3F5BE4-EFAC-4C0B-917E-AD23C2866EF7}" type="presOf" srcId="{A6782B5C-F1FC-4E32-B44B-21D6276E6450}" destId="{84CAB77F-22B3-4B6C-97C5-702C2DF6CA25}" srcOrd="1" destOrd="0" presId="urn:microsoft.com/office/officeart/2005/8/layout/radial1"/>
    <dgm:cxn modelId="{71A160B9-B2AD-422E-A5D0-BDDC0D43AD2F}" type="presOf" srcId="{14FAD331-DAE2-4D4D-86AD-290857D06803}" destId="{CB3F733E-5785-4682-8F71-CA16D64060C1}" srcOrd="1" destOrd="0" presId="urn:microsoft.com/office/officeart/2005/8/layout/radial1"/>
    <dgm:cxn modelId="{1A55D2CC-7C2A-4687-820D-AAA46EAF71DE}" type="presOf" srcId="{2AB206CF-68F8-4B89-BD17-9F3671852087}" destId="{56DEC430-E9E6-4A4B-9352-5B3DB8B7D169}" srcOrd="0" destOrd="0" presId="urn:microsoft.com/office/officeart/2005/8/layout/radial1"/>
    <dgm:cxn modelId="{ED91BDC1-915F-4C45-A6D6-4D65F6550BFD}" type="presOf" srcId="{1DE3DF7A-39FA-4D33-9FF5-06929FE7AEE2}" destId="{A94E7BE3-5F9C-45DB-902A-753294090C4D}" srcOrd="0" destOrd="0" presId="urn:microsoft.com/office/officeart/2005/8/layout/radial1"/>
    <dgm:cxn modelId="{4083FCFA-3B99-442C-8473-661DB2265CA0}" srcId="{1DE3DF7A-39FA-4D33-9FF5-06929FE7AEE2}" destId="{5779C054-8D88-461E-972C-1BD1A37523F2}" srcOrd="4" destOrd="0" parTransId="{14FAD331-DAE2-4D4D-86AD-290857D06803}" sibTransId="{FA09C401-281D-4C3A-BBD3-37F826FFCE43}"/>
    <dgm:cxn modelId="{C5A0B6CD-0FBC-455A-A41E-A1136A71F322}" type="presParOf" srcId="{56DEC430-E9E6-4A4B-9352-5B3DB8B7D169}" destId="{A94E7BE3-5F9C-45DB-902A-753294090C4D}" srcOrd="0" destOrd="0" presId="urn:microsoft.com/office/officeart/2005/8/layout/radial1"/>
    <dgm:cxn modelId="{B81A6540-2A4D-4949-9498-DC627B86F193}" type="presParOf" srcId="{56DEC430-E9E6-4A4B-9352-5B3DB8B7D169}" destId="{97D4CFBB-4020-473A-B7D3-40CFA5C32CDB}" srcOrd="1" destOrd="0" presId="urn:microsoft.com/office/officeart/2005/8/layout/radial1"/>
    <dgm:cxn modelId="{0A4A6E2D-1835-4DC9-BBC9-BA1B5C6BE2B4}" type="presParOf" srcId="{97D4CFBB-4020-473A-B7D3-40CFA5C32CDB}" destId="{42492F22-4863-4981-8163-3BADE68D1BF0}" srcOrd="0" destOrd="0" presId="urn:microsoft.com/office/officeart/2005/8/layout/radial1"/>
    <dgm:cxn modelId="{9EB7455D-D59D-4FDC-ABCB-E2842D07AFEB}" type="presParOf" srcId="{56DEC430-E9E6-4A4B-9352-5B3DB8B7D169}" destId="{DD8BEE4E-B124-4121-A088-43341EDBE70F}" srcOrd="2" destOrd="0" presId="urn:microsoft.com/office/officeart/2005/8/layout/radial1"/>
    <dgm:cxn modelId="{5A48CBD5-3535-4D6D-961C-C26438FD7311}" type="presParOf" srcId="{56DEC430-E9E6-4A4B-9352-5B3DB8B7D169}" destId="{0E4A1439-2630-440E-87FE-4C4FB4716D0C}" srcOrd="3" destOrd="0" presId="urn:microsoft.com/office/officeart/2005/8/layout/radial1"/>
    <dgm:cxn modelId="{97FB50D1-3522-4D6F-A479-5ABD0BF64B78}" type="presParOf" srcId="{0E4A1439-2630-440E-87FE-4C4FB4716D0C}" destId="{F971A04B-0EE8-4532-BDD7-2EB10F85D8D1}" srcOrd="0" destOrd="0" presId="urn:microsoft.com/office/officeart/2005/8/layout/radial1"/>
    <dgm:cxn modelId="{477971A7-CFED-4AED-83EC-70B22BC18A48}" type="presParOf" srcId="{56DEC430-E9E6-4A4B-9352-5B3DB8B7D169}" destId="{0A4A23C8-0673-4FDC-8B94-3E919D535A56}" srcOrd="4" destOrd="0" presId="urn:microsoft.com/office/officeart/2005/8/layout/radial1"/>
    <dgm:cxn modelId="{C0FA064B-1BCA-4810-955E-31D0262733E0}" type="presParOf" srcId="{56DEC430-E9E6-4A4B-9352-5B3DB8B7D169}" destId="{04FD7FFD-0DB5-451C-9955-8766B5531452}" srcOrd="5" destOrd="0" presId="urn:microsoft.com/office/officeart/2005/8/layout/radial1"/>
    <dgm:cxn modelId="{15763C70-6D2B-4E31-9AF2-2AA607F4A8B2}" type="presParOf" srcId="{04FD7FFD-0DB5-451C-9955-8766B5531452}" destId="{8AE340C8-81A2-4DA4-8B02-D10A5D0F17B4}" srcOrd="0" destOrd="0" presId="urn:microsoft.com/office/officeart/2005/8/layout/radial1"/>
    <dgm:cxn modelId="{B0ECCAA0-B1C4-47E1-8B1D-DBED7CDE4AC9}" type="presParOf" srcId="{56DEC430-E9E6-4A4B-9352-5B3DB8B7D169}" destId="{58D5B3F7-E70B-4724-8374-D64F251D4BBA}" srcOrd="6" destOrd="0" presId="urn:microsoft.com/office/officeart/2005/8/layout/radial1"/>
    <dgm:cxn modelId="{21E57816-FC30-4F13-9EBB-5DB4C2B98673}" type="presParOf" srcId="{56DEC430-E9E6-4A4B-9352-5B3DB8B7D169}" destId="{86B51D29-5C4A-4834-A82C-A50DE1165B1A}" srcOrd="7" destOrd="0" presId="urn:microsoft.com/office/officeart/2005/8/layout/radial1"/>
    <dgm:cxn modelId="{BEE614E1-C840-44A2-8FF0-E8334ED71ED2}" type="presParOf" srcId="{86B51D29-5C4A-4834-A82C-A50DE1165B1A}" destId="{84CAB77F-22B3-4B6C-97C5-702C2DF6CA25}" srcOrd="0" destOrd="0" presId="urn:microsoft.com/office/officeart/2005/8/layout/radial1"/>
    <dgm:cxn modelId="{37F093E9-2091-4938-92A8-99FF80E53CF3}" type="presParOf" srcId="{56DEC430-E9E6-4A4B-9352-5B3DB8B7D169}" destId="{5DBFB5B5-7442-4C69-94F5-94C434AC547F}" srcOrd="8" destOrd="0" presId="urn:microsoft.com/office/officeart/2005/8/layout/radial1"/>
    <dgm:cxn modelId="{4158F3A1-FCAC-467F-A7C9-3A9A88E5F3FC}" type="presParOf" srcId="{56DEC430-E9E6-4A4B-9352-5B3DB8B7D169}" destId="{23C833D5-8218-4CD7-A18A-FCA43B9C2B12}" srcOrd="9" destOrd="0" presId="urn:microsoft.com/office/officeart/2005/8/layout/radial1"/>
    <dgm:cxn modelId="{98AB247C-44CB-4E87-BA03-7E1061D35AFB}" type="presParOf" srcId="{23C833D5-8218-4CD7-A18A-FCA43B9C2B12}" destId="{CB3F733E-5785-4682-8F71-CA16D64060C1}" srcOrd="0" destOrd="0" presId="urn:microsoft.com/office/officeart/2005/8/layout/radial1"/>
    <dgm:cxn modelId="{7DDE5BE7-8757-4BD4-8201-E7DFF927BBDA}" type="presParOf" srcId="{56DEC430-E9E6-4A4B-9352-5B3DB8B7D169}" destId="{07D60B62-B1AF-4DC0-A932-45B9C32E6365}" srcOrd="10" destOrd="0" presId="urn:microsoft.com/office/officeart/2005/8/layout/radial1"/>
    <dgm:cxn modelId="{1EF4F554-1220-44C8-ABE2-B92ABC53B4E9}" type="presParOf" srcId="{56DEC430-E9E6-4A4B-9352-5B3DB8B7D169}" destId="{C3B02A7D-BDF1-4115-97EB-94DE49708352}" srcOrd="11" destOrd="0" presId="urn:microsoft.com/office/officeart/2005/8/layout/radial1"/>
    <dgm:cxn modelId="{505BE065-51E7-4371-9C8C-A4AC811E322C}" type="presParOf" srcId="{C3B02A7D-BDF1-4115-97EB-94DE49708352}" destId="{D9AE2526-F78E-4E5C-9D15-C7A6F0749759}" srcOrd="0" destOrd="0" presId="urn:microsoft.com/office/officeart/2005/8/layout/radial1"/>
    <dgm:cxn modelId="{225E727D-8F91-4021-897E-8EDDE48A3EC1}" type="presParOf" srcId="{56DEC430-E9E6-4A4B-9352-5B3DB8B7D169}" destId="{21299970-7FA2-40A1-858D-A38CD3B8B68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FCDD9-0558-4C64-961A-ED49805DCFA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01EE5-0EAC-42F0-B72A-33EAEBCA032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2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r>
            <a: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ব্যাংকের</a:t>
          </a:r>
          <a:endParaRPr lang="bn-BD" sz="3200" b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উদ্দেশ্যসমূহ</a:t>
          </a:r>
          <a:endParaRPr lang="en-US" sz="32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B89DA3B-42BE-438A-9AD4-F2260DACE7F5}" type="parTrans" cxnId="{183B8010-CAAC-455D-B177-AD0300C2459A}">
      <dgm:prSet/>
      <dgm:spPr/>
      <dgm:t>
        <a:bodyPr/>
        <a:lstStyle/>
        <a:p>
          <a:endParaRPr lang="en-US"/>
        </a:p>
      </dgm:t>
    </dgm:pt>
    <dgm:pt modelId="{C8F82BC4-69BB-461E-9A6F-789CA5C34658}" type="sibTrans" cxnId="{183B8010-CAAC-455D-B177-AD0300C2459A}">
      <dgm:prSet/>
      <dgm:spPr/>
      <dgm:t>
        <a:bodyPr/>
        <a:lstStyle/>
        <a:p>
          <a:endParaRPr lang="en-US"/>
        </a:p>
      </dgm:t>
    </dgm:pt>
    <dgm:pt modelId="{91B9FE9C-32CC-4E04-9B58-47697C14D9B4}">
      <dgm:prSet phldrT="[Text]" custT="1"/>
      <dgm:spPr>
        <a:solidFill>
          <a:srgbClr val="040119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bn-BD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 নিকাশ  </a:t>
          </a:r>
        </a:p>
        <a:p>
          <a:r>
            <a:rPr lang="bn-BD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ঘর হিসাবে</a:t>
          </a:r>
        </a:p>
        <a:p>
          <a:r>
            <a:rPr lang="bn-BD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কাজ করে</a:t>
          </a:r>
          <a:r>
            <a:rPr lang="bn-BD" sz="1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16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FF333ABB-8FF1-41B4-80BD-BB50F3FE0559}" type="parTrans" cxnId="{8A00068D-7E54-4428-A0B6-7A158330A7C9}">
      <dgm:prSet/>
      <dgm:spPr/>
      <dgm:t>
        <a:bodyPr/>
        <a:lstStyle/>
        <a:p>
          <a:endParaRPr lang="en-US"/>
        </a:p>
      </dgm:t>
    </dgm:pt>
    <dgm:pt modelId="{325B4936-6763-40EE-9921-5B6491405716}" type="sibTrans" cxnId="{8A00068D-7E54-4428-A0B6-7A158330A7C9}">
      <dgm:prSet/>
      <dgm:spPr/>
      <dgm:t>
        <a:bodyPr/>
        <a:lstStyle/>
        <a:p>
          <a:endParaRPr lang="en-US"/>
        </a:p>
      </dgm:t>
    </dgm:pt>
    <dgm:pt modelId="{58099CD0-2E89-4536-9278-B621B4BFF9F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নিয়ন্ত্রন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65A881-7D60-470C-8C00-F561780851EC}" type="parTrans" cxnId="{B1CE30FC-3E4D-43B1-A09B-3E4181C053B1}">
      <dgm:prSet/>
      <dgm:spPr/>
      <dgm:t>
        <a:bodyPr/>
        <a:lstStyle/>
        <a:p>
          <a:endParaRPr lang="en-US"/>
        </a:p>
      </dgm:t>
    </dgm:pt>
    <dgm:pt modelId="{BC44D6CF-8AAC-4B98-B693-A648CDEAED77}" type="sibTrans" cxnId="{B1CE30FC-3E4D-43B1-A09B-3E4181C053B1}">
      <dgm:prSet/>
      <dgm:spPr/>
      <dgm:t>
        <a:bodyPr/>
        <a:lstStyle/>
        <a:p>
          <a:endParaRPr lang="en-US"/>
        </a:p>
      </dgm:t>
    </dgm:pt>
    <dgm:pt modelId="{083CC0B1-EA7D-444B-BF71-9E9B7F5C9DA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সরকারকে</a:t>
          </a:r>
        </a:p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পরামর্শ দেয়া </a:t>
          </a:r>
        </a:p>
      </dgm:t>
    </dgm:pt>
    <dgm:pt modelId="{AC151BE1-9900-4EA0-93E5-3E75E3BE145B}" type="parTrans" cxnId="{A4180D3A-641B-4AA8-9413-33BE48B059A9}">
      <dgm:prSet/>
      <dgm:spPr/>
      <dgm:t>
        <a:bodyPr/>
        <a:lstStyle/>
        <a:p>
          <a:endParaRPr lang="en-US"/>
        </a:p>
      </dgm:t>
    </dgm:pt>
    <dgm:pt modelId="{9A95E5C4-9662-4508-B456-D3067380A3E5}" type="sibTrans" cxnId="{A4180D3A-641B-4AA8-9413-33BE48B059A9}">
      <dgm:prSet/>
      <dgm:spPr/>
      <dgm:t>
        <a:bodyPr/>
        <a:lstStyle/>
        <a:p>
          <a:endParaRPr lang="en-US"/>
        </a:p>
      </dgm:t>
    </dgm:pt>
    <dgm:pt modelId="{BF411C27-8B57-4364-B913-F62CCD3D36EE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36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জনকল্যান</a:t>
          </a:r>
          <a:endParaRPr lang="en-US" sz="32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gm:t>
    </dgm:pt>
    <dgm:pt modelId="{5B596496-49D6-47C3-837F-563BEA0F51DB}" type="sibTrans" cxnId="{A649EB1E-D9C5-48BA-9643-5F5F2C2327E3}">
      <dgm:prSet/>
      <dgm:spPr/>
      <dgm:t>
        <a:bodyPr/>
        <a:lstStyle/>
        <a:p>
          <a:endParaRPr lang="en-US"/>
        </a:p>
      </dgm:t>
    </dgm:pt>
    <dgm:pt modelId="{FE974606-2396-4EB1-A6C9-C51D518B0D89}" type="parTrans" cxnId="{A649EB1E-D9C5-48BA-9643-5F5F2C2327E3}">
      <dgm:prSet/>
      <dgm:spPr/>
      <dgm:t>
        <a:bodyPr/>
        <a:lstStyle/>
        <a:p>
          <a:endParaRPr lang="en-US"/>
        </a:p>
      </dgm:t>
    </dgm:pt>
    <dgm:pt modelId="{BDB23F57-3500-41FB-8DF4-53FD0A19D497}" type="pres">
      <dgm:prSet presAssocID="{7DAFCDD9-0558-4C64-961A-ED49805DCF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95014-547B-42DC-BB7F-B32656870E50}" type="pres">
      <dgm:prSet presAssocID="{9FF01EE5-0EAC-42F0-B72A-33EAEBCA0324}" presName="centerShape" presStyleLbl="node0" presStyleIdx="0" presStyleCnt="1" custScaleX="144059" custScaleY="144058" custLinFactNeighborX="-533" custLinFactNeighborY="-215"/>
      <dgm:spPr/>
      <dgm:t>
        <a:bodyPr/>
        <a:lstStyle/>
        <a:p>
          <a:endParaRPr lang="en-US"/>
        </a:p>
      </dgm:t>
    </dgm:pt>
    <dgm:pt modelId="{AC85BDAE-E026-4531-A8A8-AAFA78F2846F}" type="pres">
      <dgm:prSet presAssocID="{FF333ABB-8FF1-41B4-80BD-BB50F3FE0559}" presName="Name9" presStyleLbl="parChTrans1D2" presStyleIdx="0" presStyleCnt="4"/>
      <dgm:spPr/>
      <dgm:t>
        <a:bodyPr/>
        <a:lstStyle/>
        <a:p>
          <a:endParaRPr lang="en-US"/>
        </a:p>
      </dgm:t>
    </dgm:pt>
    <dgm:pt modelId="{3ABB94BA-90EA-4B95-ACAF-A60154002270}" type="pres">
      <dgm:prSet presAssocID="{FF333ABB-8FF1-41B4-80BD-BB50F3FE055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7A59B30-7835-48BD-85AA-247B5B2BA002}" type="pres">
      <dgm:prSet presAssocID="{91B9FE9C-32CC-4E04-9B58-47697C14D9B4}" presName="node" presStyleLbl="node1" presStyleIdx="0" presStyleCnt="4" custScaleX="133170" custRadScaleRad="103721" custRadScaleInc="-2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225F6-B3E0-4068-ADC3-5EC7E8F52152}" type="pres">
      <dgm:prSet presAssocID="{0465A881-7D60-470C-8C00-F561780851EC}" presName="Name9" presStyleLbl="parChTrans1D2" presStyleIdx="1" presStyleCnt="4"/>
      <dgm:spPr/>
      <dgm:t>
        <a:bodyPr/>
        <a:lstStyle/>
        <a:p>
          <a:endParaRPr lang="en-US"/>
        </a:p>
      </dgm:t>
    </dgm:pt>
    <dgm:pt modelId="{C764472A-C7BF-4E1A-A13A-4C6B28702E75}" type="pres">
      <dgm:prSet presAssocID="{0465A881-7D60-470C-8C00-F561780851E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3EA880A-E8F4-44EF-B3DA-101775A44E93}" type="pres">
      <dgm:prSet presAssocID="{58099CD0-2E89-4536-9278-B621B4BFF9F7}" presName="node" presStyleLbl="node1" presStyleIdx="1" presStyleCnt="4" custScaleX="131823" custScaleY="137473" custRadScaleRad="124803" custRadScaleInc="-3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C1B55-6245-46F2-8360-4499598D1545}" type="pres">
      <dgm:prSet presAssocID="{AC151BE1-9900-4EA0-93E5-3E75E3BE145B}" presName="Name9" presStyleLbl="parChTrans1D2" presStyleIdx="2" presStyleCnt="4"/>
      <dgm:spPr/>
      <dgm:t>
        <a:bodyPr/>
        <a:lstStyle/>
        <a:p>
          <a:endParaRPr lang="en-US"/>
        </a:p>
      </dgm:t>
    </dgm:pt>
    <dgm:pt modelId="{01352E00-15CB-4383-B74C-EB9933242EC2}" type="pres">
      <dgm:prSet presAssocID="{AC151BE1-9900-4EA0-93E5-3E75E3BE145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58B1CF3-9407-43B8-BDBD-964CBB55D094}" type="pres">
      <dgm:prSet presAssocID="{083CC0B1-EA7D-444B-BF71-9E9B7F5C9DA3}" presName="node" presStyleLbl="node1" presStyleIdx="2" presStyleCnt="4" custScaleX="137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1414-F15D-4C72-9849-E3963E130350}" type="pres">
      <dgm:prSet presAssocID="{FE974606-2396-4EB1-A6C9-C51D518B0D89}" presName="Name9" presStyleLbl="parChTrans1D2" presStyleIdx="3" presStyleCnt="4"/>
      <dgm:spPr/>
      <dgm:t>
        <a:bodyPr/>
        <a:lstStyle/>
        <a:p>
          <a:endParaRPr lang="en-US"/>
        </a:p>
      </dgm:t>
    </dgm:pt>
    <dgm:pt modelId="{40CAB341-C011-45D3-9796-0A4299BD2EF4}" type="pres">
      <dgm:prSet presAssocID="{FE974606-2396-4EB1-A6C9-C51D518B0D8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79A8800-952C-4007-BD3E-B56177FF9B8B}" type="pres">
      <dgm:prSet presAssocID="{BF411C27-8B57-4364-B913-F62CCD3D36EE}" presName="node" presStyleLbl="node1" presStyleIdx="3" presStyleCnt="4" custScaleX="139465" custScaleY="115427" custRadScaleRad="136092" custRadScaleInc="-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A2967-FC77-462A-B6DA-0026B17A7165}" type="presOf" srcId="{083CC0B1-EA7D-444B-BF71-9E9B7F5C9DA3}" destId="{F58B1CF3-9407-43B8-BDBD-964CBB55D094}" srcOrd="0" destOrd="0" presId="urn:microsoft.com/office/officeart/2005/8/layout/radial1"/>
    <dgm:cxn modelId="{F6190554-8606-458F-995B-5E2247CC613E}" type="presOf" srcId="{0465A881-7D60-470C-8C00-F561780851EC}" destId="{C764472A-C7BF-4E1A-A13A-4C6B28702E75}" srcOrd="1" destOrd="0" presId="urn:microsoft.com/office/officeart/2005/8/layout/radial1"/>
    <dgm:cxn modelId="{EF521006-58E5-4C6A-B5F5-35ABD7738FF4}" type="presOf" srcId="{FF333ABB-8FF1-41B4-80BD-BB50F3FE0559}" destId="{3ABB94BA-90EA-4B95-ACAF-A60154002270}" srcOrd="1" destOrd="0" presId="urn:microsoft.com/office/officeart/2005/8/layout/radial1"/>
    <dgm:cxn modelId="{E845D647-8280-4BD7-AF4E-45AAC7B9639F}" type="presOf" srcId="{58099CD0-2E89-4536-9278-B621B4BFF9F7}" destId="{83EA880A-E8F4-44EF-B3DA-101775A44E93}" srcOrd="0" destOrd="0" presId="urn:microsoft.com/office/officeart/2005/8/layout/radial1"/>
    <dgm:cxn modelId="{BC91238A-AC2D-4690-88D7-067529693F3A}" type="presOf" srcId="{FE974606-2396-4EB1-A6C9-C51D518B0D89}" destId="{40CAB341-C011-45D3-9796-0A4299BD2EF4}" srcOrd="1" destOrd="0" presId="urn:microsoft.com/office/officeart/2005/8/layout/radial1"/>
    <dgm:cxn modelId="{8A563D1C-3DBD-4715-864F-D3EF9FE32B83}" type="presOf" srcId="{FE974606-2396-4EB1-A6C9-C51D518B0D89}" destId="{EFA31414-F15D-4C72-9849-E3963E130350}" srcOrd="0" destOrd="0" presId="urn:microsoft.com/office/officeart/2005/8/layout/radial1"/>
    <dgm:cxn modelId="{8A00068D-7E54-4428-A0B6-7A158330A7C9}" srcId="{9FF01EE5-0EAC-42F0-B72A-33EAEBCA0324}" destId="{91B9FE9C-32CC-4E04-9B58-47697C14D9B4}" srcOrd="0" destOrd="0" parTransId="{FF333ABB-8FF1-41B4-80BD-BB50F3FE0559}" sibTransId="{325B4936-6763-40EE-9921-5B6491405716}"/>
    <dgm:cxn modelId="{32763D78-14C6-464B-B155-BDE998E93473}" type="presOf" srcId="{7DAFCDD9-0558-4C64-961A-ED49805DCFA6}" destId="{BDB23F57-3500-41FB-8DF4-53FD0A19D497}" srcOrd="0" destOrd="0" presId="urn:microsoft.com/office/officeart/2005/8/layout/radial1"/>
    <dgm:cxn modelId="{183B8010-CAAC-455D-B177-AD0300C2459A}" srcId="{7DAFCDD9-0558-4C64-961A-ED49805DCFA6}" destId="{9FF01EE5-0EAC-42F0-B72A-33EAEBCA0324}" srcOrd="0" destOrd="0" parTransId="{BB89DA3B-42BE-438A-9AD4-F2260DACE7F5}" sibTransId="{C8F82BC4-69BB-461E-9A6F-789CA5C34658}"/>
    <dgm:cxn modelId="{23D85DFC-55A0-4270-9DB9-DDF872D36342}" type="presOf" srcId="{AC151BE1-9900-4EA0-93E5-3E75E3BE145B}" destId="{DB9C1B55-6245-46F2-8360-4499598D1545}" srcOrd="0" destOrd="0" presId="urn:microsoft.com/office/officeart/2005/8/layout/radial1"/>
    <dgm:cxn modelId="{A4180D3A-641B-4AA8-9413-33BE48B059A9}" srcId="{9FF01EE5-0EAC-42F0-B72A-33EAEBCA0324}" destId="{083CC0B1-EA7D-444B-BF71-9E9B7F5C9DA3}" srcOrd="2" destOrd="0" parTransId="{AC151BE1-9900-4EA0-93E5-3E75E3BE145B}" sibTransId="{9A95E5C4-9662-4508-B456-D3067380A3E5}"/>
    <dgm:cxn modelId="{25C4060C-273A-4333-AE87-F944EC415A71}" type="presOf" srcId="{0465A881-7D60-470C-8C00-F561780851EC}" destId="{E7F225F6-B3E0-4068-ADC3-5EC7E8F52152}" srcOrd="0" destOrd="0" presId="urn:microsoft.com/office/officeart/2005/8/layout/radial1"/>
    <dgm:cxn modelId="{B1CE30FC-3E4D-43B1-A09B-3E4181C053B1}" srcId="{9FF01EE5-0EAC-42F0-B72A-33EAEBCA0324}" destId="{58099CD0-2E89-4536-9278-B621B4BFF9F7}" srcOrd="1" destOrd="0" parTransId="{0465A881-7D60-470C-8C00-F561780851EC}" sibTransId="{BC44D6CF-8AAC-4B98-B693-A648CDEAED77}"/>
    <dgm:cxn modelId="{BA5B8A55-FCE5-4E27-A823-5C0CE9489BA6}" type="presOf" srcId="{91B9FE9C-32CC-4E04-9B58-47697C14D9B4}" destId="{47A59B30-7835-48BD-85AA-247B5B2BA002}" srcOrd="0" destOrd="0" presId="urn:microsoft.com/office/officeart/2005/8/layout/radial1"/>
    <dgm:cxn modelId="{2C7A924D-7458-4FA0-B966-ACCFA69F6A63}" type="presOf" srcId="{9FF01EE5-0EAC-42F0-B72A-33EAEBCA0324}" destId="{75495014-547B-42DC-BB7F-B32656870E50}" srcOrd="0" destOrd="0" presId="urn:microsoft.com/office/officeart/2005/8/layout/radial1"/>
    <dgm:cxn modelId="{A649EB1E-D9C5-48BA-9643-5F5F2C2327E3}" srcId="{9FF01EE5-0EAC-42F0-B72A-33EAEBCA0324}" destId="{BF411C27-8B57-4364-B913-F62CCD3D36EE}" srcOrd="3" destOrd="0" parTransId="{FE974606-2396-4EB1-A6C9-C51D518B0D89}" sibTransId="{5B596496-49D6-47C3-837F-563BEA0F51DB}"/>
    <dgm:cxn modelId="{DE9D521A-9DC2-4D90-9E6A-09DDF5D7AA9C}" type="presOf" srcId="{AC151BE1-9900-4EA0-93E5-3E75E3BE145B}" destId="{01352E00-15CB-4383-B74C-EB9933242EC2}" srcOrd="1" destOrd="0" presId="urn:microsoft.com/office/officeart/2005/8/layout/radial1"/>
    <dgm:cxn modelId="{076FE023-6BD1-48DC-A32A-89E43E89B433}" type="presOf" srcId="{FF333ABB-8FF1-41B4-80BD-BB50F3FE0559}" destId="{AC85BDAE-E026-4531-A8A8-AAFA78F2846F}" srcOrd="0" destOrd="0" presId="urn:microsoft.com/office/officeart/2005/8/layout/radial1"/>
    <dgm:cxn modelId="{7E97B38F-F1D3-43AD-BFDE-C682E7F9E137}" type="presOf" srcId="{BF411C27-8B57-4364-B913-F62CCD3D36EE}" destId="{D79A8800-952C-4007-BD3E-B56177FF9B8B}" srcOrd="0" destOrd="0" presId="urn:microsoft.com/office/officeart/2005/8/layout/radial1"/>
    <dgm:cxn modelId="{F4D26A88-0BA3-4B22-BD0D-356A28CF1640}" type="presParOf" srcId="{BDB23F57-3500-41FB-8DF4-53FD0A19D497}" destId="{75495014-547B-42DC-BB7F-B32656870E50}" srcOrd="0" destOrd="0" presId="urn:microsoft.com/office/officeart/2005/8/layout/radial1"/>
    <dgm:cxn modelId="{B9795EE1-9F08-4A8E-B5AF-F973876E7781}" type="presParOf" srcId="{BDB23F57-3500-41FB-8DF4-53FD0A19D497}" destId="{AC85BDAE-E026-4531-A8A8-AAFA78F2846F}" srcOrd="1" destOrd="0" presId="urn:microsoft.com/office/officeart/2005/8/layout/radial1"/>
    <dgm:cxn modelId="{A190FE55-7579-4C15-9B1D-D12E1FCB1B5F}" type="presParOf" srcId="{AC85BDAE-E026-4531-A8A8-AAFA78F2846F}" destId="{3ABB94BA-90EA-4B95-ACAF-A60154002270}" srcOrd="0" destOrd="0" presId="urn:microsoft.com/office/officeart/2005/8/layout/radial1"/>
    <dgm:cxn modelId="{ABFB0C7C-98D4-4C0F-B6DA-8AF08EA747B3}" type="presParOf" srcId="{BDB23F57-3500-41FB-8DF4-53FD0A19D497}" destId="{47A59B30-7835-48BD-85AA-247B5B2BA002}" srcOrd="2" destOrd="0" presId="urn:microsoft.com/office/officeart/2005/8/layout/radial1"/>
    <dgm:cxn modelId="{9FB66872-F4B5-41A8-8348-5FF397CF79B6}" type="presParOf" srcId="{BDB23F57-3500-41FB-8DF4-53FD0A19D497}" destId="{E7F225F6-B3E0-4068-ADC3-5EC7E8F52152}" srcOrd="3" destOrd="0" presId="urn:microsoft.com/office/officeart/2005/8/layout/radial1"/>
    <dgm:cxn modelId="{16E7FC01-B789-48F3-98EB-FD336B1EFC30}" type="presParOf" srcId="{E7F225F6-B3E0-4068-ADC3-5EC7E8F52152}" destId="{C764472A-C7BF-4E1A-A13A-4C6B28702E75}" srcOrd="0" destOrd="0" presId="urn:microsoft.com/office/officeart/2005/8/layout/radial1"/>
    <dgm:cxn modelId="{E02DF234-A281-4A5C-B289-E20F12B27BFA}" type="presParOf" srcId="{BDB23F57-3500-41FB-8DF4-53FD0A19D497}" destId="{83EA880A-E8F4-44EF-B3DA-101775A44E93}" srcOrd="4" destOrd="0" presId="urn:microsoft.com/office/officeart/2005/8/layout/radial1"/>
    <dgm:cxn modelId="{E29EBCA0-8013-48C9-BE02-729AFADD3EB3}" type="presParOf" srcId="{BDB23F57-3500-41FB-8DF4-53FD0A19D497}" destId="{DB9C1B55-6245-46F2-8360-4499598D1545}" srcOrd="5" destOrd="0" presId="urn:microsoft.com/office/officeart/2005/8/layout/radial1"/>
    <dgm:cxn modelId="{18BEED7B-DFAD-4D4C-8091-61C9E821768B}" type="presParOf" srcId="{DB9C1B55-6245-46F2-8360-4499598D1545}" destId="{01352E00-15CB-4383-B74C-EB9933242EC2}" srcOrd="0" destOrd="0" presId="urn:microsoft.com/office/officeart/2005/8/layout/radial1"/>
    <dgm:cxn modelId="{AE736E68-0A7E-42AA-B7A3-693ABB24A245}" type="presParOf" srcId="{BDB23F57-3500-41FB-8DF4-53FD0A19D497}" destId="{F58B1CF3-9407-43B8-BDBD-964CBB55D094}" srcOrd="6" destOrd="0" presId="urn:microsoft.com/office/officeart/2005/8/layout/radial1"/>
    <dgm:cxn modelId="{BBE014D8-6E5E-4C87-A6AE-5F908405D636}" type="presParOf" srcId="{BDB23F57-3500-41FB-8DF4-53FD0A19D497}" destId="{EFA31414-F15D-4C72-9849-E3963E130350}" srcOrd="7" destOrd="0" presId="urn:microsoft.com/office/officeart/2005/8/layout/radial1"/>
    <dgm:cxn modelId="{60C18A4C-6E97-403F-8F0A-306702F80E35}" type="presParOf" srcId="{EFA31414-F15D-4C72-9849-E3963E130350}" destId="{40CAB341-C011-45D3-9796-0A4299BD2EF4}" srcOrd="0" destOrd="0" presId="urn:microsoft.com/office/officeart/2005/8/layout/radial1"/>
    <dgm:cxn modelId="{E3CF7FA6-4422-4E54-8639-92BCC183D571}" type="presParOf" srcId="{BDB23F57-3500-41FB-8DF4-53FD0A19D497}" destId="{D79A8800-952C-4007-BD3E-B56177FF9B8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B7313-4EEC-4D67-884F-1DFD7F79F9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862250-55E6-499B-A34C-293CE39B809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rgbClr val="002060"/>
          </a:solidFill>
        </a:ln>
      </dgm:spPr>
      <dgm:t>
        <a:bodyPr/>
        <a:lstStyle/>
        <a:p>
          <a:r>
            <a: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সাধারন কার্যাবলি </a:t>
          </a:r>
          <a:endParaRPr lang="en-US" sz="3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A084348-718F-4789-907C-941B74CDC9C0}" type="parTrans" cxnId="{9FA43E3B-141B-486E-B311-D8CCBB8699E6}">
      <dgm:prSet/>
      <dgm:spPr/>
      <dgm:t>
        <a:bodyPr/>
        <a:lstStyle/>
        <a:p>
          <a:endParaRPr lang="en-US"/>
        </a:p>
      </dgm:t>
    </dgm:pt>
    <dgm:pt modelId="{8FB998C1-FF07-4461-B106-061615F42E6C}" type="sibTrans" cxnId="{9FA43E3B-141B-486E-B311-D8CCBB8699E6}">
      <dgm:prSet/>
      <dgm:spPr/>
      <dgm:t>
        <a:bodyPr/>
        <a:lstStyle/>
        <a:p>
          <a:endParaRPr lang="en-US"/>
        </a:p>
      </dgm:t>
    </dgm:pt>
    <dgm:pt modelId="{96E3592E-B062-4E11-9EEC-2BDF97795C92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solidFill>
            <a:srgbClr val="7030A0"/>
          </a:solidFill>
        </a:ln>
      </dgm:spPr>
      <dgm:t>
        <a:bodyPr/>
        <a:lstStyle/>
        <a:p>
          <a:r>
            <a:rPr lang="bn-BD" sz="1800" b="1" dirty="0" smtClean="0">
              <a:solidFill>
                <a:schemeClr val="bg2">
                  <a:lumMod val="10000"/>
                </a:schemeClr>
              </a:solidFill>
            </a:rPr>
            <a:t>সরকারের ব্যাংক</a:t>
          </a:r>
        </a:p>
        <a:p>
          <a:r>
            <a:rPr lang="bn-BD" sz="1800" b="1" dirty="0" smtClean="0">
              <a:solidFill>
                <a:schemeClr val="bg2">
                  <a:lumMod val="10000"/>
                </a:schemeClr>
              </a:solidFill>
            </a:rPr>
            <a:t>হিসাবে সম্পাদিত </a:t>
          </a:r>
          <a:endParaRPr lang="en-US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6D84B0EF-3F75-49E5-B29A-85E306747552}" type="parTrans" cxnId="{7A82999F-531F-477E-90D6-46E400FFB1CF}">
      <dgm:prSet/>
      <dgm:spPr/>
      <dgm:t>
        <a:bodyPr/>
        <a:lstStyle/>
        <a:p>
          <a:endParaRPr lang="en-US"/>
        </a:p>
      </dgm:t>
    </dgm:pt>
    <dgm:pt modelId="{2EC9AA3E-3626-4CCB-B6EF-5D8CA1B289C7}" type="sibTrans" cxnId="{7A82999F-531F-477E-90D6-46E400FFB1CF}">
      <dgm:prSet/>
      <dgm:spPr/>
      <dgm:t>
        <a:bodyPr/>
        <a:lstStyle/>
        <a:p>
          <a:endParaRPr lang="en-US"/>
        </a:p>
      </dgm:t>
    </dgm:pt>
    <dgm:pt modelId="{FED1068D-5001-4ED9-9578-26F0345A0897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38100">
          <a:solidFill>
            <a:srgbClr val="00B050"/>
          </a:solidFill>
        </a:ln>
      </dgm:spPr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সকল ব্যাংকের </a:t>
          </a:r>
        </a:p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ব্যাংকার হিসাবে</a:t>
          </a:r>
        </a:p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সম্পাদিত কার্যাবলি 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567DD40-A5F2-4BAC-BF7F-A15381D79AA9}" type="parTrans" cxnId="{773296A5-69EC-4043-ABE9-B2B47EF1CA31}">
      <dgm:prSet/>
      <dgm:spPr/>
      <dgm:t>
        <a:bodyPr/>
        <a:lstStyle/>
        <a:p>
          <a:endParaRPr lang="en-US"/>
        </a:p>
      </dgm:t>
    </dgm:pt>
    <dgm:pt modelId="{96A2C4B1-8EE1-418A-BEFE-E10BBED20A5B}" type="sibTrans" cxnId="{773296A5-69EC-4043-ABE9-B2B47EF1CA31}">
      <dgm:prSet/>
      <dgm:spPr/>
      <dgm:t>
        <a:bodyPr/>
        <a:lstStyle/>
        <a:p>
          <a:endParaRPr lang="en-US"/>
        </a:p>
      </dgm:t>
    </dgm:pt>
    <dgm:pt modelId="{230CB616-4FFF-4254-B2F2-E3E6BD788F16}">
      <dgm:prSet phldrT="[Text]" custT="1"/>
      <dgm:spPr>
        <a:solidFill>
          <a:srgbClr val="002060"/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bn-BD" sz="1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000" b="1" dirty="0" smtClean="0">
              <a:latin typeface="NikoshBAN" pitchFamily="2" charset="0"/>
              <a:cs typeface="NikoshBAN" pitchFamily="2" charset="0"/>
            </a:rPr>
            <a:t>অন্যান্য কার্যাবলি </a:t>
          </a:r>
          <a:endParaRPr lang="en-US" sz="1600" b="1" dirty="0">
            <a:latin typeface="NikoshBAN" pitchFamily="2" charset="0"/>
            <a:cs typeface="NikoshBAN" pitchFamily="2" charset="0"/>
          </a:endParaRPr>
        </a:p>
      </dgm:t>
    </dgm:pt>
    <dgm:pt modelId="{FF21FA34-C6D5-4D61-9476-2216500F4822}" type="parTrans" cxnId="{0439C772-F837-476E-A567-42973C2D8259}">
      <dgm:prSet/>
      <dgm:spPr/>
      <dgm:t>
        <a:bodyPr/>
        <a:lstStyle/>
        <a:p>
          <a:endParaRPr lang="en-US"/>
        </a:p>
      </dgm:t>
    </dgm:pt>
    <dgm:pt modelId="{4F927656-60F3-4A59-86E6-D9D4C4C5271A}" type="sibTrans" cxnId="{0439C772-F837-476E-A567-42973C2D8259}">
      <dgm:prSet/>
      <dgm:spPr/>
      <dgm:t>
        <a:bodyPr/>
        <a:lstStyle/>
        <a:p>
          <a:endParaRPr lang="en-US"/>
        </a:p>
      </dgm:t>
    </dgm:pt>
    <dgm:pt modelId="{58189721-E80F-4722-B808-534423DACB07}">
      <dgm:prSet phldrT="[Text]" custT="1"/>
      <dgm:spPr>
        <a:solidFill>
          <a:srgbClr val="FF0000"/>
        </a:solid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bn-BD" sz="3600" b="1" dirty="0" smtClean="0">
              <a:solidFill>
                <a:schemeClr val="bg2"/>
              </a:solidFill>
            </a:rPr>
            <a:t>কেন্দ্রীয় ব্যাংকের  কার্যাবলি</a:t>
          </a:r>
          <a:endParaRPr lang="en-US" sz="3600" b="1" dirty="0">
            <a:solidFill>
              <a:schemeClr val="bg2"/>
            </a:solidFill>
          </a:endParaRPr>
        </a:p>
      </dgm:t>
    </dgm:pt>
    <dgm:pt modelId="{FA23A989-431B-43DD-9A7A-27A7AD0E2BCB}" type="sibTrans" cxnId="{50E8AA28-9883-46F3-B19E-D77B51FFB0F7}">
      <dgm:prSet/>
      <dgm:spPr/>
      <dgm:t>
        <a:bodyPr/>
        <a:lstStyle/>
        <a:p>
          <a:endParaRPr lang="en-US"/>
        </a:p>
      </dgm:t>
    </dgm:pt>
    <dgm:pt modelId="{47C3D82E-46B3-41E9-93B5-77AA593E2261}" type="parTrans" cxnId="{50E8AA28-9883-46F3-B19E-D77B51FFB0F7}">
      <dgm:prSet/>
      <dgm:spPr/>
      <dgm:t>
        <a:bodyPr/>
        <a:lstStyle/>
        <a:p>
          <a:endParaRPr lang="en-US"/>
        </a:p>
      </dgm:t>
    </dgm:pt>
    <dgm:pt modelId="{3E3772D2-B44C-4975-A072-DA4E34F79CC2}" type="pres">
      <dgm:prSet presAssocID="{C12B7313-4EEC-4D67-884F-1DFD7F79F9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6F4CA9-633E-494B-820E-7A07C5755C6C}" type="pres">
      <dgm:prSet presAssocID="{58189721-E80F-4722-B808-534423DACB07}" presName="hierRoot1" presStyleCnt="0">
        <dgm:presLayoutVars>
          <dgm:hierBranch val="init"/>
        </dgm:presLayoutVars>
      </dgm:prSet>
      <dgm:spPr/>
    </dgm:pt>
    <dgm:pt modelId="{FAABB28B-2491-4361-867F-24C6DCC28592}" type="pres">
      <dgm:prSet presAssocID="{58189721-E80F-4722-B808-534423DACB07}" presName="rootComposite1" presStyleCnt="0"/>
      <dgm:spPr/>
    </dgm:pt>
    <dgm:pt modelId="{7B63E3F8-159C-4DD0-86C9-36B1CF52FC1D}" type="pres">
      <dgm:prSet presAssocID="{58189721-E80F-4722-B808-534423DACB07}" presName="rootText1" presStyleLbl="node0" presStyleIdx="0" presStyleCnt="1" custScaleX="284297" custScaleY="187102" custLinFactY="-100000" custLinFactNeighborX="-13908" custLinFactNeighborY="-127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A603E-75F8-4B3A-A858-55C9259857DF}" type="pres">
      <dgm:prSet presAssocID="{58189721-E80F-4722-B808-534423DACB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BA473B6-A64D-4DA7-AA7E-10D42758D70A}" type="pres">
      <dgm:prSet presAssocID="{58189721-E80F-4722-B808-534423DACB07}" presName="hierChild2" presStyleCnt="0"/>
      <dgm:spPr/>
    </dgm:pt>
    <dgm:pt modelId="{BE375939-C6B3-4D2E-B58A-5F5366357288}" type="pres">
      <dgm:prSet presAssocID="{8A084348-718F-4789-907C-941B74CDC9C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9A02E5F-1BED-4B46-AFDE-FD8A4D9C61CC}" type="pres">
      <dgm:prSet presAssocID="{F4862250-55E6-499B-A34C-293CE39B8099}" presName="hierRoot2" presStyleCnt="0">
        <dgm:presLayoutVars>
          <dgm:hierBranch val="init"/>
        </dgm:presLayoutVars>
      </dgm:prSet>
      <dgm:spPr/>
    </dgm:pt>
    <dgm:pt modelId="{AA875866-1D4C-4504-8721-915896311B33}" type="pres">
      <dgm:prSet presAssocID="{F4862250-55E6-499B-A34C-293CE39B8099}" presName="rootComposite" presStyleCnt="0"/>
      <dgm:spPr/>
    </dgm:pt>
    <dgm:pt modelId="{4AC88D1D-8B8B-4211-9590-2D9595D0A191}" type="pres">
      <dgm:prSet presAssocID="{F4862250-55E6-499B-A34C-293CE39B8099}" presName="rootText" presStyleLbl="node2" presStyleIdx="0" presStyleCnt="4" custScaleX="99333" custScaleY="178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FCC54-8C3F-4680-94DE-DDFAD9924F7B}" type="pres">
      <dgm:prSet presAssocID="{F4862250-55E6-499B-A34C-293CE39B8099}" presName="rootConnector" presStyleLbl="node2" presStyleIdx="0" presStyleCnt="4"/>
      <dgm:spPr/>
      <dgm:t>
        <a:bodyPr/>
        <a:lstStyle/>
        <a:p>
          <a:endParaRPr lang="en-US"/>
        </a:p>
      </dgm:t>
    </dgm:pt>
    <dgm:pt modelId="{85ED0ED6-0E35-4452-A216-5E631234ED4C}" type="pres">
      <dgm:prSet presAssocID="{F4862250-55E6-499B-A34C-293CE39B8099}" presName="hierChild4" presStyleCnt="0"/>
      <dgm:spPr/>
    </dgm:pt>
    <dgm:pt modelId="{DE7DCDA9-4582-44A9-A219-89F5368DD3CD}" type="pres">
      <dgm:prSet presAssocID="{F4862250-55E6-499B-A34C-293CE39B8099}" presName="hierChild5" presStyleCnt="0"/>
      <dgm:spPr/>
    </dgm:pt>
    <dgm:pt modelId="{6570B59E-DEF8-48AB-A6F7-56B820970577}" type="pres">
      <dgm:prSet presAssocID="{6D84B0EF-3F75-49E5-B29A-85E30674755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269290-837F-4BF4-B125-F8EBF6F9CFE0}" type="pres">
      <dgm:prSet presAssocID="{96E3592E-B062-4E11-9EEC-2BDF97795C92}" presName="hierRoot2" presStyleCnt="0">
        <dgm:presLayoutVars>
          <dgm:hierBranch val="init"/>
        </dgm:presLayoutVars>
      </dgm:prSet>
      <dgm:spPr/>
    </dgm:pt>
    <dgm:pt modelId="{CED1405B-93F0-4F58-846F-57EF48E26135}" type="pres">
      <dgm:prSet presAssocID="{96E3592E-B062-4E11-9EEC-2BDF97795C92}" presName="rootComposite" presStyleCnt="0"/>
      <dgm:spPr/>
    </dgm:pt>
    <dgm:pt modelId="{A7ED5EF6-CEA8-4BB9-8E0C-4C825D7C8FB3}" type="pres">
      <dgm:prSet presAssocID="{96E3592E-B062-4E11-9EEC-2BDF97795C92}" presName="rootText" presStyleLbl="node2" presStyleIdx="1" presStyleCnt="4" custScaleX="133567" custScaleY="180280" custLinFactNeighborY="33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8585AC-6B4E-4534-A771-D168DABC4FB8}" type="pres">
      <dgm:prSet presAssocID="{96E3592E-B062-4E11-9EEC-2BDF97795C92}" presName="rootConnector" presStyleLbl="node2" presStyleIdx="1" presStyleCnt="4"/>
      <dgm:spPr/>
      <dgm:t>
        <a:bodyPr/>
        <a:lstStyle/>
        <a:p>
          <a:endParaRPr lang="en-US"/>
        </a:p>
      </dgm:t>
    </dgm:pt>
    <dgm:pt modelId="{1A5F9FA0-1406-422F-A543-4A18900A7B28}" type="pres">
      <dgm:prSet presAssocID="{96E3592E-B062-4E11-9EEC-2BDF97795C92}" presName="hierChild4" presStyleCnt="0"/>
      <dgm:spPr/>
    </dgm:pt>
    <dgm:pt modelId="{AD84F9D3-AA79-4032-B629-D0D080D52B1D}" type="pres">
      <dgm:prSet presAssocID="{96E3592E-B062-4E11-9EEC-2BDF97795C92}" presName="hierChild5" presStyleCnt="0"/>
      <dgm:spPr/>
    </dgm:pt>
    <dgm:pt modelId="{7E1CC4F1-0446-4D80-8696-F43E571A20F3}" type="pres">
      <dgm:prSet presAssocID="{6567DD40-A5F2-4BAC-BF7F-A15381D79AA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450752F-A494-4CE3-B36A-2B46F19C862B}" type="pres">
      <dgm:prSet presAssocID="{FED1068D-5001-4ED9-9578-26F0345A0897}" presName="hierRoot2" presStyleCnt="0">
        <dgm:presLayoutVars>
          <dgm:hierBranch val="init"/>
        </dgm:presLayoutVars>
      </dgm:prSet>
      <dgm:spPr/>
    </dgm:pt>
    <dgm:pt modelId="{F6326E6A-FE91-4AEE-A3B3-FFE3C9C2C58F}" type="pres">
      <dgm:prSet presAssocID="{FED1068D-5001-4ED9-9578-26F0345A0897}" presName="rootComposite" presStyleCnt="0"/>
      <dgm:spPr/>
    </dgm:pt>
    <dgm:pt modelId="{31245475-F261-402E-B62B-61563C16C4ED}" type="pres">
      <dgm:prSet presAssocID="{FED1068D-5001-4ED9-9578-26F0345A0897}" presName="rootText" presStyleLbl="node2" presStyleIdx="2" presStyleCnt="4" custScaleX="157795" custScaleY="2240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D9F45C-C8D7-464C-A456-0D1A018EE219}" type="pres">
      <dgm:prSet presAssocID="{FED1068D-5001-4ED9-9578-26F0345A0897}" presName="rootConnector" presStyleLbl="node2" presStyleIdx="2" presStyleCnt="4"/>
      <dgm:spPr/>
      <dgm:t>
        <a:bodyPr/>
        <a:lstStyle/>
        <a:p>
          <a:endParaRPr lang="en-US"/>
        </a:p>
      </dgm:t>
    </dgm:pt>
    <dgm:pt modelId="{A6636788-F3F3-4412-BBAE-6B7F032C3ABB}" type="pres">
      <dgm:prSet presAssocID="{FED1068D-5001-4ED9-9578-26F0345A0897}" presName="hierChild4" presStyleCnt="0"/>
      <dgm:spPr/>
    </dgm:pt>
    <dgm:pt modelId="{00D9D173-6AF9-4BF9-9199-EDF1C5B10484}" type="pres">
      <dgm:prSet presAssocID="{FED1068D-5001-4ED9-9578-26F0345A0897}" presName="hierChild5" presStyleCnt="0"/>
      <dgm:spPr/>
    </dgm:pt>
    <dgm:pt modelId="{D607804E-6D03-42AD-B771-59223917F804}" type="pres">
      <dgm:prSet presAssocID="{FF21FA34-C6D5-4D61-9476-2216500F482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4D4E335B-487B-47DB-8E2D-27DCD6F90F53}" type="pres">
      <dgm:prSet presAssocID="{230CB616-4FFF-4254-B2F2-E3E6BD788F16}" presName="hierRoot2" presStyleCnt="0">
        <dgm:presLayoutVars>
          <dgm:hierBranch val="init"/>
        </dgm:presLayoutVars>
      </dgm:prSet>
      <dgm:spPr/>
    </dgm:pt>
    <dgm:pt modelId="{43547BF9-0129-4F28-8835-32DA74EA806B}" type="pres">
      <dgm:prSet presAssocID="{230CB616-4FFF-4254-B2F2-E3E6BD788F16}" presName="rootComposite" presStyleCnt="0"/>
      <dgm:spPr/>
    </dgm:pt>
    <dgm:pt modelId="{191D270E-042C-4148-AE58-D854CF9638CD}" type="pres">
      <dgm:prSet presAssocID="{230CB616-4FFF-4254-B2F2-E3E6BD788F16}" presName="rootText" presStyleLbl="node2" presStyleIdx="3" presStyleCnt="4" custScaleX="109561" custScaleY="161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5F71B-1A55-4E8C-9D48-0AC5F7F77D43}" type="pres">
      <dgm:prSet presAssocID="{230CB616-4FFF-4254-B2F2-E3E6BD788F16}" presName="rootConnector" presStyleLbl="node2" presStyleIdx="3" presStyleCnt="4"/>
      <dgm:spPr/>
      <dgm:t>
        <a:bodyPr/>
        <a:lstStyle/>
        <a:p>
          <a:endParaRPr lang="en-US"/>
        </a:p>
      </dgm:t>
    </dgm:pt>
    <dgm:pt modelId="{22086519-CEED-4261-B988-CD339B30AD52}" type="pres">
      <dgm:prSet presAssocID="{230CB616-4FFF-4254-B2F2-E3E6BD788F16}" presName="hierChild4" presStyleCnt="0"/>
      <dgm:spPr/>
    </dgm:pt>
    <dgm:pt modelId="{2003E9CF-8EAC-44B1-B92E-FC8A8CAEF2A3}" type="pres">
      <dgm:prSet presAssocID="{230CB616-4FFF-4254-B2F2-E3E6BD788F16}" presName="hierChild5" presStyleCnt="0"/>
      <dgm:spPr/>
    </dgm:pt>
    <dgm:pt modelId="{BFABDD8E-65D1-41B4-AB40-C3C8C0EAA954}" type="pres">
      <dgm:prSet presAssocID="{58189721-E80F-4722-B808-534423DACB07}" presName="hierChild3" presStyleCnt="0"/>
      <dgm:spPr/>
    </dgm:pt>
  </dgm:ptLst>
  <dgm:cxnLst>
    <dgm:cxn modelId="{0439C772-F837-476E-A567-42973C2D8259}" srcId="{58189721-E80F-4722-B808-534423DACB07}" destId="{230CB616-4FFF-4254-B2F2-E3E6BD788F16}" srcOrd="3" destOrd="0" parTransId="{FF21FA34-C6D5-4D61-9476-2216500F4822}" sibTransId="{4F927656-60F3-4A59-86E6-D9D4C4C5271A}"/>
    <dgm:cxn modelId="{4DB8CA6F-C9BF-4120-9830-B4FA8D6806EA}" type="presOf" srcId="{C12B7313-4EEC-4D67-884F-1DFD7F79F940}" destId="{3E3772D2-B44C-4975-A072-DA4E34F79CC2}" srcOrd="0" destOrd="0" presId="urn:microsoft.com/office/officeart/2005/8/layout/orgChart1"/>
    <dgm:cxn modelId="{5BA21199-69F7-4B30-8122-48B67632DB26}" type="presOf" srcId="{FF21FA34-C6D5-4D61-9476-2216500F4822}" destId="{D607804E-6D03-42AD-B771-59223917F804}" srcOrd="0" destOrd="0" presId="urn:microsoft.com/office/officeart/2005/8/layout/orgChart1"/>
    <dgm:cxn modelId="{7A82999F-531F-477E-90D6-46E400FFB1CF}" srcId="{58189721-E80F-4722-B808-534423DACB07}" destId="{96E3592E-B062-4E11-9EEC-2BDF97795C92}" srcOrd="1" destOrd="0" parTransId="{6D84B0EF-3F75-49E5-B29A-85E306747552}" sibTransId="{2EC9AA3E-3626-4CCB-B6EF-5D8CA1B289C7}"/>
    <dgm:cxn modelId="{9A971CDC-74BC-42ED-A8D0-70C6232DBD13}" type="presOf" srcId="{58189721-E80F-4722-B808-534423DACB07}" destId="{EC1A603E-75F8-4B3A-A858-55C9259857DF}" srcOrd="1" destOrd="0" presId="urn:microsoft.com/office/officeart/2005/8/layout/orgChart1"/>
    <dgm:cxn modelId="{3BF1203C-8FB3-40C0-9D7E-A75FC13F2B33}" type="presOf" srcId="{6D84B0EF-3F75-49E5-B29A-85E306747552}" destId="{6570B59E-DEF8-48AB-A6F7-56B820970577}" srcOrd="0" destOrd="0" presId="urn:microsoft.com/office/officeart/2005/8/layout/orgChart1"/>
    <dgm:cxn modelId="{E3D4E53A-9E0A-47A4-9DCE-F60561C24B25}" type="presOf" srcId="{96E3592E-B062-4E11-9EEC-2BDF97795C92}" destId="{A7ED5EF6-CEA8-4BB9-8E0C-4C825D7C8FB3}" srcOrd="0" destOrd="0" presId="urn:microsoft.com/office/officeart/2005/8/layout/orgChart1"/>
    <dgm:cxn modelId="{50E8AA28-9883-46F3-B19E-D77B51FFB0F7}" srcId="{C12B7313-4EEC-4D67-884F-1DFD7F79F940}" destId="{58189721-E80F-4722-B808-534423DACB07}" srcOrd="0" destOrd="0" parTransId="{47C3D82E-46B3-41E9-93B5-77AA593E2261}" sibTransId="{FA23A989-431B-43DD-9A7A-27A7AD0E2BCB}"/>
    <dgm:cxn modelId="{C4937AA4-79E9-47B4-96D3-ABD9C10AEDBA}" type="presOf" srcId="{F4862250-55E6-499B-A34C-293CE39B8099}" destId="{4AC88D1D-8B8B-4211-9590-2D9595D0A191}" srcOrd="0" destOrd="0" presId="urn:microsoft.com/office/officeart/2005/8/layout/orgChart1"/>
    <dgm:cxn modelId="{1D599781-2B97-4485-AF6E-48EA4CB8344E}" type="presOf" srcId="{FED1068D-5001-4ED9-9578-26F0345A0897}" destId="{31245475-F261-402E-B62B-61563C16C4ED}" srcOrd="0" destOrd="0" presId="urn:microsoft.com/office/officeart/2005/8/layout/orgChart1"/>
    <dgm:cxn modelId="{773296A5-69EC-4043-ABE9-B2B47EF1CA31}" srcId="{58189721-E80F-4722-B808-534423DACB07}" destId="{FED1068D-5001-4ED9-9578-26F0345A0897}" srcOrd="2" destOrd="0" parTransId="{6567DD40-A5F2-4BAC-BF7F-A15381D79AA9}" sibTransId="{96A2C4B1-8EE1-418A-BEFE-E10BBED20A5B}"/>
    <dgm:cxn modelId="{A2AB6843-FA2A-4EAA-85C2-A336F9CE6DE8}" type="presOf" srcId="{8A084348-718F-4789-907C-941B74CDC9C0}" destId="{BE375939-C6B3-4D2E-B58A-5F5366357288}" srcOrd="0" destOrd="0" presId="urn:microsoft.com/office/officeart/2005/8/layout/orgChart1"/>
    <dgm:cxn modelId="{C4869B3D-082B-4AD1-B2B7-A2659AEC5EB3}" type="presOf" srcId="{FED1068D-5001-4ED9-9578-26F0345A0897}" destId="{07D9F45C-C8D7-464C-A456-0D1A018EE219}" srcOrd="1" destOrd="0" presId="urn:microsoft.com/office/officeart/2005/8/layout/orgChart1"/>
    <dgm:cxn modelId="{1836EDAA-3058-4FE2-A9AA-1722D8355070}" type="presOf" srcId="{96E3592E-B062-4E11-9EEC-2BDF97795C92}" destId="{698585AC-6B4E-4534-A771-D168DABC4FB8}" srcOrd="1" destOrd="0" presId="urn:microsoft.com/office/officeart/2005/8/layout/orgChart1"/>
    <dgm:cxn modelId="{1E52E874-7F71-4EE5-99C7-8B34AB5C14C5}" type="presOf" srcId="{230CB616-4FFF-4254-B2F2-E3E6BD788F16}" destId="{191D270E-042C-4148-AE58-D854CF9638CD}" srcOrd="0" destOrd="0" presId="urn:microsoft.com/office/officeart/2005/8/layout/orgChart1"/>
    <dgm:cxn modelId="{7EFCF52E-45F8-48C3-BAD2-F1DE6699CF4E}" type="presOf" srcId="{6567DD40-A5F2-4BAC-BF7F-A15381D79AA9}" destId="{7E1CC4F1-0446-4D80-8696-F43E571A20F3}" srcOrd="0" destOrd="0" presId="urn:microsoft.com/office/officeart/2005/8/layout/orgChart1"/>
    <dgm:cxn modelId="{DCC2E7D6-442B-479C-82C2-23212C7EC5E3}" type="presOf" srcId="{F4862250-55E6-499B-A34C-293CE39B8099}" destId="{F71FCC54-8C3F-4680-94DE-DDFAD9924F7B}" srcOrd="1" destOrd="0" presId="urn:microsoft.com/office/officeart/2005/8/layout/orgChart1"/>
    <dgm:cxn modelId="{8F439647-5E73-498F-B7E9-C30B5BD2D81F}" type="presOf" srcId="{230CB616-4FFF-4254-B2F2-E3E6BD788F16}" destId="{8095F71B-1A55-4E8C-9D48-0AC5F7F77D43}" srcOrd="1" destOrd="0" presId="urn:microsoft.com/office/officeart/2005/8/layout/orgChart1"/>
    <dgm:cxn modelId="{9FA43E3B-141B-486E-B311-D8CCBB8699E6}" srcId="{58189721-E80F-4722-B808-534423DACB07}" destId="{F4862250-55E6-499B-A34C-293CE39B8099}" srcOrd="0" destOrd="0" parTransId="{8A084348-718F-4789-907C-941B74CDC9C0}" sibTransId="{8FB998C1-FF07-4461-B106-061615F42E6C}"/>
    <dgm:cxn modelId="{86369331-BF94-4DCF-AE64-4289175EB45B}" type="presOf" srcId="{58189721-E80F-4722-B808-534423DACB07}" destId="{7B63E3F8-159C-4DD0-86C9-36B1CF52FC1D}" srcOrd="0" destOrd="0" presId="urn:microsoft.com/office/officeart/2005/8/layout/orgChart1"/>
    <dgm:cxn modelId="{74A0338C-21E9-47A1-8F4D-2C4E6F81EF9E}" type="presParOf" srcId="{3E3772D2-B44C-4975-A072-DA4E34F79CC2}" destId="{386F4CA9-633E-494B-820E-7A07C5755C6C}" srcOrd="0" destOrd="0" presId="urn:microsoft.com/office/officeart/2005/8/layout/orgChart1"/>
    <dgm:cxn modelId="{570ADF16-99BB-4CCD-861B-0B25AD67CF0B}" type="presParOf" srcId="{386F4CA9-633E-494B-820E-7A07C5755C6C}" destId="{FAABB28B-2491-4361-867F-24C6DCC28592}" srcOrd="0" destOrd="0" presId="urn:microsoft.com/office/officeart/2005/8/layout/orgChart1"/>
    <dgm:cxn modelId="{A851547B-D37C-4657-8634-42265D569E87}" type="presParOf" srcId="{FAABB28B-2491-4361-867F-24C6DCC28592}" destId="{7B63E3F8-159C-4DD0-86C9-36B1CF52FC1D}" srcOrd="0" destOrd="0" presId="urn:microsoft.com/office/officeart/2005/8/layout/orgChart1"/>
    <dgm:cxn modelId="{96972BC0-053E-41BD-A655-A35366EAFC0E}" type="presParOf" srcId="{FAABB28B-2491-4361-867F-24C6DCC28592}" destId="{EC1A603E-75F8-4B3A-A858-55C9259857DF}" srcOrd="1" destOrd="0" presId="urn:microsoft.com/office/officeart/2005/8/layout/orgChart1"/>
    <dgm:cxn modelId="{841BD622-0B6E-4E05-8E19-697404E197C8}" type="presParOf" srcId="{386F4CA9-633E-494B-820E-7A07C5755C6C}" destId="{EBA473B6-A64D-4DA7-AA7E-10D42758D70A}" srcOrd="1" destOrd="0" presId="urn:microsoft.com/office/officeart/2005/8/layout/orgChart1"/>
    <dgm:cxn modelId="{6A4B12BF-E3F3-4D9F-A353-D9C173356B0B}" type="presParOf" srcId="{EBA473B6-A64D-4DA7-AA7E-10D42758D70A}" destId="{BE375939-C6B3-4D2E-B58A-5F5366357288}" srcOrd="0" destOrd="0" presId="urn:microsoft.com/office/officeart/2005/8/layout/orgChart1"/>
    <dgm:cxn modelId="{333BC10C-40F7-47AA-BB13-997DE86A8DE0}" type="presParOf" srcId="{EBA473B6-A64D-4DA7-AA7E-10D42758D70A}" destId="{29A02E5F-1BED-4B46-AFDE-FD8A4D9C61CC}" srcOrd="1" destOrd="0" presId="urn:microsoft.com/office/officeart/2005/8/layout/orgChart1"/>
    <dgm:cxn modelId="{682E79B6-B8EA-4955-8647-EF3703B49361}" type="presParOf" srcId="{29A02E5F-1BED-4B46-AFDE-FD8A4D9C61CC}" destId="{AA875866-1D4C-4504-8721-915896311B33}" srcOrd="0" destOrd="0" presId="urn:microsoft.com/office/officeart/2005/8/layout/orgChart1"/>
    <dgm:cxn modelId="{510445BB-1237-4548-AA5C-A8CC82CB425A}" type="presParOf" srcId="{AA875866-1D4C-4504-8721-915896311B33}" destId="{4AC88D1D-8B8B-4211-9590-2D9595D0A191}" srcOrd="0" destOrd="0" presId="urn:microsoft.com/office/officeart/2005/8/layout/orgChart1"/>
    <dgm:cxn modelId="{BA9DC6FA-4E82-47D4-96AF-CC5F05CF2FBB}" type="presParOf" srcId="{AA875866-1D4C-4504-8721-915896311B33}" destId="{F71FCC54-8C3F-4680-94DE-DDFAD9924F7B}" srcOrd="1" destOrd="0" presId="urn:microsoft.com/office/officeart/2005/8/layout/orgChart1"/>
    <dgm:cxn modelId="{7B815791-532F-4894-A543-D738F609E642}" type="presParOf" srcId="{29A02E5F-1BED-4B46-AFDE-FD8A4D9C61CC}" destId="{85ED0ED6-0E35-4452-A216-5E631234ED4C}" srcOrd="1" destOrd="0" presId="urn:microsoft.com/office/officeart/2005/8/layout/orgChart1"/>
    <dgm:cxn modelId="{459201DB-DB64-41CF-B8E7-328365AE669C}" type="presParOf" srcId="{29A02E5F-1BED-4B46-AFDE-FD8A4D9C61CC}" destId="{DE7DCDA9-4582-44A9-A219-89F5368DD3CD}" srcOrd="2" destOrd="0" presId="urn:microsoft.com/office/officeart/2005/8/layout/orgChart1"/>
    <dgm:cxn modelId="{91D975F3-A091-4175-90CB-DA8FF0686694}" type="presParOf" srcId="{EBA473B6-A64D-4DA7-AA7E-10D42758D70A}" destId="{6570B59E-DEF8-48AB-A6F7-56B820970577}" srcOrd="2" destOrd="0" presId="urn:microsoft.com/office/officeart/2005/8/layout/orgChart1"/>
    <dgm:cxn modelId="{AE928AFE-8BEF-46A3-BE9F-63537786B07F}" type="presParOf" srcId="{EBA473B6-A64D-4DA7-AA7E-10D42758D70A}" destId="{CE269290-837F-4BF4-B125-F8EBF6F9CFE0}" srcOrd="3" destOrd="0" presId="urn:microsoft.com/office/officeart/2005/8/layout/orgChart1"/>
    <dgm:cxn modelId="{A3BBCF49-8757-42D6-AF40-7E09858D8376}" type="presParOf" srcId="{CE269290-837F-4BF4-B125-F8EBF6F9CFE0}" destId="{CED1405B-93F0-4F58-846F-57EF48E26135}" srcOrd="0" destOrd="0" presId="urn:microsoft.com/office/officeart/2005/8/layout/orgChart1"/>
    <dgm:cxn modelId="{486F83CA-FFDA-44BD-A149-F7231819F6E6}" type="presParOf" srcId="{CED1405B-93F0-4F58-846F-57EF48E26135}" destId="{A7ED5EF6-CEA8-4BB9-8E0C-4C825D7C8FB3}" srcOrd="0" destOrd="0" presId="urn:microsoft.com/office/officeart/2005/8/layout/orgChart1"/>
    <dgm:cxn modelId="{B0A4118B-D49B-4E88-B0A8-7FFD43DABB33}" type="presParOf" srcId="{CED1405B-93F0-4F58-846F-57EF48E26135}" destId="{698585AC-6B4E-4534-A771-D168DABC4FB8}" srcOrd="1" destOrd="0" presId="urn:microsoft.com/office/officeart/2005/8/layout/orgChart1"/>
    <dgm:cxn modelId="{BABBD0FE-B1E1-43C8-80F5-C5897E90D6B1}" type="presParOf" srcId="{CE269290-837F-4BF4-B125-F8EBF6F9CFE0}" destId="{1A5F9FA0-1406-422F-A543-4A18900A7B28}" srcOrd="1" destOrd="0" presId="urn:microsoft.com/office/officeart/2005/8/layout/orgChart1"/>
    <dgm:cxn modelId="{91A83B89-57AD-45C7-945A-02FA5A92C834}" type="presParOf" srcId="{CE269290-837F-4BF4-B125-F8EBF6F9CFE0}" destId="{AD84F9D3-AA79-4032-B629-D0D080D52B1D}" srcOrd="2" destOrd="0" presId="urn:microsoft.com/office/officeart/2005/8/layout/orgChart1"/>
    <dgm:cxn modelId="{4AEA7E47-FE7C-4878-8987-07FAEC3C7B3F}" type="presParOf" srcId="{EBA473B6-A64D-4DA7-AA7E-10D42758D70A}" destId="{7E1CC4F1-0446-4D80-8696-F43E571A20F3}" srcOrd="4" destOrd="0" presId="urn:microsoft.com/office/officeart/2005/8/layout/orgChart1"/>
    <dgm:cxn modelId="{86145908-73B7-445E-83BD-96A72C1AD418}" type="presParOf" srcId="{EBA473B6-A64D-4DA7-AA7E-10D42758D70A}" destId="{3450752F-A494-4CE3-B36A-2B46F19C862B}" srcOrd="5" destOrd="0" presId="urn:microsoft.com/office/officeart/2005/8/layout/orgChart1"/>
    <dgm:cxn modelId="{FE173F2C-C891-49A4-9D4B-DC11DFA29FBE}" type="presParOf" srcId="{3450752F-A494-4CE3-B36A-2B46F19C862B}" destId="{F6326E6A-FE91-4AEE-A3B3-FFE3C9C2C58F}" srcOrd="0" destOrd="0" presId="urn:microsoft.com/office/officeart/2005/8/layout/orgChart1"/>
    <dgm:cxn modelId="{01D94F04-2EF3-40D5-996D-3FA969D78DCF}" type="presParOf" srcId="{F6326E6A-FE91-4AEE-A3B3-FFE3C9C2C58F}" destId="{31245475-F261-402E-B62B-61563C16C4ED}" srcOrd="0" destOrd="0" presId="urn:microsoft.com/office/officeart/2005/8/layout/orgChart1"/>
    <dgm:cxn modelId="{7CA95F82-E052-4B46-B0D9-B1A498228417}" type="presParOf" srcId="{F6326E6A-FE91-4AEE-A3B3-FFE3C9C2C58F}" destId="{07D9F45C-C8D7-464C-A456-0D1A018EE219}" srcOrd="1" destOrd="0" presId="urn:microsoft.com/office/officeart/2005/8/layout/orgChart1"/>
    <dgm:cxn modelId="{3876018C-C0A7-4327-BFC7-AA61E9896F30}" type="presParOf" srcId="{3450752F-A494-4CE3-B36A-2B46F19C862B}" destId="{A6636788-F3F3-4412-BBAE-6B7F032C3ABB}" srcOrd="1" destOrd="0" presId="urn:microsoft.com/office/officeart/2005/8/layout/orgChart1"/>
    <dgm:cxn modelId="{B65B52A3-DFDB-4728-A5F4-68ACDA610141}" type="presParOf" srcId="{3450752F-A494-4CE3-B36A-2B46F19C862B}" destId="{00D9D173-6AF9-4BF9-9199-EDF1C5B10484}" srcOrd="2" destOrd="0" presId="urn:microsoft.com/office/officeart/2005/8/layout/orgChart1"/>
    <dgm:cxn modelId="{90382E5C-54BE-48CB-AF37-73CFC70F5A0B}" type="presParOf" srcId="{EBA473B6-A64D-4DA7-AA7E-10D42758D70A}" destId="{D607804E-6D03-42AD-B771-59223917F804}" srcOrd="6" destOrd="0" presId="urn:microsoft.com/office/officeart/2005/8/layout/orgChart1"/>
    <dgm:cxn modelId="{4613170B-ED72-49E0-9183-FA955FF32F94}" type="presParOf" srcId="{EBA473B6-A64D-4DA7-AA7E-10D42758D70A}" destId="{4D4E335B-487B-47DB-8E2D-27DCD6F90F53}" srcOrd="7" destOrd="0" presId="urn:microsoft.com/office/officeart/2005/8/layout/orgChart1"/>
    <dgm:cxn modelId="{BB70BC7F-1ADA-4CAB-BE5A-37B837DFCC29}" type="presParOf" srcId="{4D4E335B-487B-47DB-8E2D-27DCD6F90F53}" destId="{43547BF9-0129-4F28-8835-32DA74EA806B}" srcOrd="0" destOrd="0" presId="urn:microsoft.com/office/officeart/2005/8/layout/orgChart1"/>
    <dgm:cxn modelId="{4E86DA53-6BFD-4523-9798-ABF760037C84}" type="presParOf" srcId="{43547BF9-0129-4F28-8835-32DA74EA806B}" destId="{191D270E-042C-4148-AE58-D854CF9638CD}" srcOrd="0" destOrd="0" presId="urn:microsoft.com/office/officeart/2005/8/layout/orgChart1"/>
    <dgm:cxn modelId="{3815D9C7-E9E4-4767-837B-2999D63C8213}" type="presParOf" srcId="{43547BF9-0129-4F28-8835-32DA74EA806B}" destId="{8095F71B-1A55-4E8C-9D48-0AC5F7F77D43}" srcOrd="1" destOrd="0" presId="urn:microsoft.com/office/officeart/2005/8/layout/orgChart1"/>
    <dgm:cxn modelId="{9BD99EE1-D750-450D-8BF3-12070BAAD523}" type="presParOf" srcId="{4D4E335B-487B-47DB-8E2D-27DCD6F90F53}" destId="{22086519-CEED-4261-B988-CD339B30AD52}" srcOrd="1" destOrd="0" presId="urn:microsoft.com/office/officeart/2005/8/layout/orgChart1"/>
    <dgm:cxn modelId="{BA0B9152-E1A4-43D3-8400-0067930DDE13}" type="presParOf" srcId="{4D4E335B-487B-47DB-8E2D-27DCD6F90F53}" destId="{2003E9CF-8EAC-44B1-B92E-FC8A8CAEF2A3}" srcOrd="2" destOrd="0" presId="urn:microsoft.com/office/officeart/2005/8/layout/orgChart1"/>
    <dgm:cxn modelId="{20ADD7D7-9DE4-4944-90F0-CD18ACF552F1}" type="presParOf" srcId="{386F4CA9-633E-494B-820E-7A07C5755C6C}" destId="{BFABDD8E-65D1-41B4-AB40-C3C8C0EAA9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5AAD7-CF29-4F04-BE15-D0187E4FE10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5229E-57AB-421F-9526-20099B15D355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সাধারন </a:t>
          </a:r>
        </a:p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কার্যাবলি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4F28FEF-BE1B-4A33-B77D-20FB1C38A494}" type="parTrans" cxnId="{B14A387D-3036-4B0F-9EB2-D18C172E729C}">
      <dgm:prSet/>
      <dgm:spPr/>
      <dgm:t>
        <a:bodyPr/>
        <a:lstStyle/>
        <a:p>
          <a:endParaRPr lang="en-US"/>
        </a:p>
      </dgm:t>
    </dgm:pt>
    <dgm:pt modelId="{F87E2065-1096-4B1D-8856-72B72858F5A0}" type="sibTrans" cxnId="{B14A387D-3036-4B0F-9EB2-D18C172E729C}">
      <dgm:prSet/>
      <dgm:spPr/>
      <dgm:t>
        <a:bodyPr/>
        <a:lstStyle/>
        <a:p>
          <a:endParaRPr lang="en-US"/>
        </a:p>
      </dgm:t>
    </dgm:pt>
    <dgm:pt modelId="{72DEA096-28E3-451B-8DF4-06FEBDE789B6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নোট ও মুদ্রার প্রচলন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CA4334D3-FEED-4B2E-A525-C739123CE8F5}" type="parTrans" cxnId="{438D1942-797D-4DEC-A131-66C2B537876A}">
      <dgm:prSet/>
      <dgm:spPr/>
      <dgm:t>
        <a:bodyPr/>
        <a:lstStyle/>
        <a:p>
          <a:endParaRPr lang="en-US"/>
        </a:p>
      </dgm:t>
    </dgm:pt>
    <dgm:pt modelId="{6632895D-55C6-44F2-9DEC-BF39D3CBF5F0}" type="sibTrans" cxnId="{438D1942-797D-4DEC-A131-66C2B537876A}">
      <dgm:prSet/>
      <dgm:spPr/>
      <dgm:t>
        <a:bodyPr/>
        <a:lstStyle/>
        <a:p>
          <a:endParaRPr lang="en-US"/>
        </a:p>
      </dgm:t>
    </dgm:pt>
    <dgm:pt modelId="{8B34306D-689C-484D-B416-E814B87BF3B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বৈদেশিক বিনিময় 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382E0AE-060D-440E-AF0C-079BB8E12469}" type="parTrans" cxnId="{5181AAEA-DA2F-424B-AB87-ED10D5035A43}">
      <dgm:prSet/>
      <dgm:spPr/>
      <dgm:t>
        <a:bodyPr/>
        <a:lstStyle/>
        <a:p>
          <a:endParaRPr lang="en-US"/>
        </a:p>
      </dgm:t>
    </dgm:pt>
    <dgm:pt modelId="{65C60D2E-B41F-4FEB-B772-B4EDECAD5235}" type="sibTrans" cxnId="{5181AAEA-DA2F-424B-AB87-ED10D5035A43}">
      <dgm:prSet/>
      <dgm:spPr/>
      <dgm:t>
        <a:bodyPr/>
        <a:lstStyle/>
        <a:p>
          <a:endParaRPr lang="en-US"/>
        </a:p>
      </dgm:t>
    </dgm:pt>
    <dgm:pt modelId="{39176365-D51D-4EE4-A8AE-55B7081B268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ব্যবস্থার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 </a:t>
          </a:r>
        </a:p>
      </dgm:t>
    </dgm:pt>
    <dgm:pt modelId="{56126739-59B4-44F3-B32D-59FB0B62055F}" type="parTrans" cxnId="{FA742B4B-76E9-45C3-82E3-7267FC2D6A51}">
      <dgm:prSet/>
      <dgm:spPr/>
      <dgm:t>
        <a:bodyPr/>
        <a:lstStyle/>
        <a:p>
          <a:endParaRPr lang="en-US"/>
        </a:p>
      </dgm:t>
    </dgm:pt>
    <dgm:pt modelId="{6F8FADAD-DDBF-4E09-80AF-6DE63C60291E}" type="sibTrans" cxnId="{FA742B4B-76E9-45C3-82E3-7267FC2D6A51}">
      <dgm:prSet/>
      <dgm:spPr/>
      <dgm:t>
        <a:bodyPr/>
        <a:lstStyle/>
        <a:p>
          <a:endParaRPr lang="en-US"/>
        </a:p>
      </dgm:t>
    </dgm:pt>
    <dgm:pt modelId="{58F8AB57-5DB9-4294-854F-C6EE03BCCEEC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মুদ্রাবাজারের </a:t>
          </a:r>
        </a:p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অভিভাবক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98811F6-975E-48CA-8CD8-56B6276FB5AD}" type="parTrans" cxnId="{E11EA721-06EE-4C3A-BDAE-C1DE7D8FBA7E}">
      <dgm:prSet/>
      <dgm:spPr/>
      <dgm:t>
        <a:bodyPr/>
        <a:lstStyle/>
        <a:p>
          <a:endParaRPr lang="en-US"/>
        </a:p>
      </dgm:t>
    </dgm:pt>
    <dgm:pt modelId="{FC094A09-F7B7-4B13-8750-6D6F1600ABC1}" type="sibTrans" cxnId="{E11EA721-06EE-4C3A-BDAE-C1DE7D8FBA7E}">
      <dgm:prSet/>
      <dgm:spPr/>
      <dgm:t>
        <a:bodyPr/>
        <a:lstStyle/>
        <a:p>
          <a:endParaRPr lang="en-US"/>
        </a:p>
      </dgm:t>
    </dgm:pt>
    <dgm:pt modelId="{94C0DDF6-A08C-4F94-B402-8710F31410F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</a:rPr>
            <a:t>সহজ বিনিময় মাধ্যম সৃষ্টি </a:t>
          </a:r>
          <a:endParaRPr lang="en-US" sz="2400" b="1" dirty="0">
            <a:solidFill>
              <a:schemeClr val="tx1"/>
            </a:solidFill>
          </a:endParaRPr>
        </a:p>
      </dgm:t>
    </dgm:pt>
    <dgm:pt modelId="{C3D4BE0C-B347-4922-96D6-45A9F078BDD6}" type="parTrans" cxnId="{3E32A840-42BE-421D-AC70-51BCCD4E40FE}">
      <dgm:prSet/>
      <dgm:spPr/>
      <dgm:t>
        <a:bodyPr/>
        <a:lstStyle/>
        <a:p>
          <a:endParaRPr lang="en-US"/>
        </a:p>
      </dgm:t>
    </dgm:pt>
    <dgm:pt modelId="{4AA193F5-8B11-4EB8-B1E6-2BC340AD3512}" type="sibTrans" cxnId="{3E32A840-42BE-421D-AC70-51BCCD4E40FE}">
      <dgm:prSet/>
      <dgm:spPr/>
      <dgm:t>
        <a:bodyPr/>
        <a:lstStyle/>
        <a:p>
          <a:endParaRPr lang="en-US"/>
        </a:p>
      </dgm:t>
    </dgm:pt>
    <dgm:pt modelId="{C8CBF656-D737-40D9-81D2-1518625AFBC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কর্মসংস্থানের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সুযোগ সৃষ্টি</a:t>
          </a:r>
        </a:p>
      </dgm:t>
    </dgm:pt>
    <dgm:pt modelId="{5A98BB00-DF8A-439D-96F0-F7CB3B9DC778}" type="parTrans" cxnId="{5B703CBB-792F-4851-A3A8-6FCEA714667D}">
      <dgm:prSet/>
      <dgm:spPr/>
      <dgm:t>
        <a:bodyPr/>
        <a:lstStyle/>
        <a:p>
          <a:endParaRPr lang="en-US"/>
        </a:p>
      </dgm:t>
    </dgm:pt>
    <dgm:pt modelId="{2C97EB8F-1E3E-4C80-A085-3D0BC10C8CB5}" type="sibTrans" cxnId="{5B703CBB-792F-4851-A3A8-6FCEA714667D}">
      <dgm:prSet/>
      <dgm:spPr/>
      <dgm:t>
        <a:bodyPr/>
        <a:lstStyle/>
        <a:p>
          <a:endParaRPr lang="en-US"/>
        </a:p>
      </dgm:t>
    </dgm:pt>
    <dgm:pt modelId="{F25691C0-24CA-4754-834B-E3937B0D232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সরকার  কর্তৃক গৃহীত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ঋনের  তদারক </a:t>
          </a:r>
        </a:p>
      </dgm:t>
    </dgm:pt>
    <dgm:pt modelId="{EB3043A2-0916-41EE-B9BA-85E5C1DA7AB5}" type="parTrans" cxnId="{62C8A621-3A84-4201-A484-5EEF7B019797}">
      <dgm:prSet/>
      <dgm:spPr/>
      <dgm:t>
        <a:bodyPr/>
        <a:lstStyle/>
        <a:p>
          <a:endParaRPr lang="en-US"/>
        </a:p>
      </dgm:t>
    </dgm:pt>
    <dgm:pt modelId="{382626CC-E934-442F-8CFB-96805EA7BD40}" type="sibTrans" cxnId="{62C8A621-3A84-4201-A484-5EEF7B019797}">
      <dgm:prSet/>
      <dgm:spPr/>
      <dgm:t>
        <a:bodyPr/>
        <a:lstStyle/>
        <a:p>
          <a:endParaRPr lang="en-US"/>
        </a:p>
      </dgm:t>
    </dgm:pt>
    <dgm:pt modelId="{E4377786-7595-4C0C-AC00-9CD8AC34982B}" type="pres">
      <dgm:prSet presAssocID="{4DE5AAD7-CF29-4F04-BE15-D0187E4FE1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3965B-3F25-4AAF-B3C5-3D3E5E286039}" type="pres">
      <dgm:prSet presAssocID="{36D5229E-57AB-421F-9526-20099B15D355}" presName="centerShape" presStyleLbl="node0" presStyleIdx="0" presStyleCnt="1" custScaleX="115457"/>
      <dgm:spPr/>
      <dgm:t>
        <a:bodyPr/>
        <a:lstStyle/>
        <a:p>
          <a:endParaRPr lang="en-US"/>
        </a:p>
      </dgm:t>
    </dgm:pt>
    <dgm:pt modelId="{98A3B84F-0E32-4EA4-99F5-1592DB8F3A39}" type="pres">
      <dgm:prSet presAssocID="{CA4334D3-FEED-4B2E-A525-C739123CE8F5}" presName="Name9" presStyleLbl="parChTrans1D2" presStyleIdx="0" presStyleCnt="7"/>
      <dgm:spPr/>
      <dgm:t>
        <a:bodyPr/>
        <a:lstStyle/>
        <a:p>
          <a:endParaRPr lang="en-US"/>
        </a:p>
      </dgm:t>
    </dgm:pt>
    <dgm:pt modelId="{FE5F633E-5525-4271-ABF2-6700BB113414}" type="pres">
      <dgm:prSet presAssocID="{CA4334D3-FEED-4B2E-A525-C739123CE8F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6EC3564-6925-4861-81A7-9CB1F9CA48FF}" type="pres">
      <dgm:prSet presAssocID="{72DEA096-28E3-451B-8DF4-06FEBDE789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AC219-6E87-4B60-ABC2-05BBBF1ADD84}" type="pres">
      <dgm:prSet presAssocID="{F98811F6-975E-48CA-8CD8-56B6276FB5AD}" presName="Name9" presStyleLbl="parChTrans1D2" presStyleIdx="1" presStyleCnt="7"/>
      <dgm:spPr/>
      <dgm:t>
        <a:bodyPr/>
        <a:lstStyle/>
        <a:p>
          <a:endParaRPr lang="en-US"/>
        </a:p>
      </dgm:t>
    </dgm:pt>
    <dgm:pt modelId="{46673859-587E-42F2-87D3-DF69D0D90AFD}" type="pres">
      <dgm:prSet presAssocID="{F98811F6-975E-48CA-8CD8-56B6276FB5A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F1D4904-7702-4AB5-AD01-E5F583B01677}" type="pres">
      <dgm:prSet presAssocID="{58F8AB57-5DB9-4294-854F-C6EE03BCCEE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A4D3D-F538-4DF5-9954-C58E9515ECF1}" type="pres">
      <dgm:prSet presAssocID="{C3D4BE0C-B347-4922-96D6-45A9F078BDD6}" presName="Name9" presStyleLbl="parChTrans1D2" presStyleIdx="2" presStyleCnt="7"/>
      <dgm:spPr/>
      <dgm:t>
        <a:bodyPr/>
        <a:lstStyle/>
        <a:p>
          <a:endParaRPr lang="en-US"/>
        </a:p>
      </dgm:t>
    </dgm:pt>
    <dgm:pt modelId="{A1A2D82B-7415-4EA6-9D73-F13D2404F436}" type="pres">
      <dgm:prSet presAssocID="{C3D4BE0C-B347-4922-96D6-45A9F078BDD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CAE8E3D-6E1F-4177-BC2D-B67673ABBB7F}" type="pres">
      <dgm:prSet presAssocID="{94C0DDF6-A08C-4F94-B402-8710F31410FC}" presName="node" presStyleLbl="node1" presStyleIdx="2" presStyleCnt="7" custScaleX="128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9362F-0A5C-4804-9350-47AE4E3F718A}" type="pres">
      <dgm:prSet presAssocID="{5382E0AE-060D-440E-AF0C-079BB8E12469}" presName="Name9" presStyleLbl="parChTrans1D2" presStyleIdx="3" presStyleCnt="7"/>
      <dgm:spPr/>
      <dgm:t>
        <a:bodyPr/>
        <a:lstStyle/>
        <a:p>
          <a:endParaRPr lang="en-US"/>
        </a:p>
      </dgm:t>
    </dgm:pt>
    <dgm:pt modelId="{35276346-667C-46E4-9D82-A3301513B962}" type="pres">
      <dgm:prSet presAssocID="{5382E0AE-060D-440E-AF0C-079BB8E1246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7798C40-0942-414A-A687-5BEC5C0F47C5}" type="pres">
      <dgm:prSet presAssocID="{8B34306D-689C-484D-B416-E814B87BF3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5CD2E-F245-42B1-9EAE-36433836C44C}" type="pres">
      <dgm:prSet presAssocID="{56126739-59B4-44F3-B32D-59FB0B62055F}" presName="Name9" presStyleLbl="parChTrans1D2" presStyleIdx="4" presStyleCnt="7"/>
      <dgm:spPr/>
      <dgm:t>
        <a:bodyPr/>
        <a:lstStyle/>
        <a:p>
          <a:endParaRPr lang="en-US"/>
        </a:p>
      </dgm:t>
    </dgm:pt>
    <dgm:pt modelId="{6B033957-35FF-4A71-B038-52777E5B5B42}" type="pres">
      <dgm:prSet presAssocID="{56126739-59B4-44F3-B32D-59FB0B62055F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A054729-6292-4F6C-89B9-78274C406E75}" type="pres">
      <dgm:prSet presAssocID="{39176365-D51D-4EE4-A8AE-55B7081B26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ED0C3-AD14-408B-A979-0F2C6D92A456}" type="pres">
      <dgm:prSet presAssocID="{5A98BB00-DF8A-439D-96F0-F7CB3B9DC778}" presName="Name9" presStyleLbl="parChTrans1D2" presStyleIdx="5" presStyleCnt="7"/>
      <dgm:spPr/>
      <dgm:t>
        <a:bodyPr/>
        <a:lstStyle/>
        <a:p>
          <a:endParaRPr lang="en-US"/>
        </a:p>
      </dgm:t>
    </dgm:pt>
    <dgm:pt modelId="{6425007F-36C8-468A-B015-D069C20EA0EC}" type="pres">
      <dgm:prSet presAssocID="{5A98BB00-DF8A-439D-96F0-F7CB3B9DC778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15F0BE8-1535-4D27-AE82-98E55FBC530F}" type="pres">
      <dgm:prSet presAssocID="{C8CBF656-D737-40D9-81D2-1518625AFBCD}" presName="node" presStyleLbl="node1" presStyleIdx="5" presStyleCnt="7" custScaleX="113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2DD8D-D891-49D4-86CB-D1C9963DDFCA}" type="pres">
      <dgm:prSet presAssocID="{EB3043A2-0916-41EE-B9BA-85E5C1DA7AB5}" presName="Name9" presStyleLbl="parChTrans1D2" presStyleIdx="6" presStyleCnt="7"/>
      <dgm:spPr/>
      <dgm:t>
        <a:bodyPr/>
        <a:lstStyle/>
        <a:p>
          <a:endParaRPr lang="en-US"/>
        </a:p>
      </dgm:t>
    </dgm:pt>
    <dgm:pt modelId="{8C9D722E-BF5F-4AD1-A091-AA4C41241118}" type="pres">
      <dgm:prSet presAssocID="{EB3043A2-0916-41EE-B9BA-85E5C1DA7AB5}" presName="connTx" presStyleLbl="parChTrans1D2" presStyleIdx="6" presStyleCnt="7"/>
      <dgm:spPr/>
      <dgm:t>
        <a:bodyPr/>
        <a:lstStyle/>
        <a:p>
          <a:endParaRPr lang="en-US"/>
        </a:p>
      </dgm:t>
    </dgm:pt>
    <dgm:pt modelId="{42B3F7A1-500D-4F6E-9904-C2563902ED91}" type="pres">
      <dgm:prSet presAssocID="{F25691C0-24CA-4754-834B-E3937B0D232A}" presName="node" presStyleLbl="node1" presStyleIdx="6" presStyleCnt="7" custScaleX="118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85A935-CF3E-435B-8074-5C4BCAEF18A1}" type="presOf" srcId="{94C0DDF6-A08C-4F94-B402-8710F31410FC}" destId="{6CAE8E3D-6E1F-4177-BC2D-B67673ABBB7F}" srcOrd="0" destOrd="0" presId="urn:microsoft.com/office/officeart/2005/8/layout/radial1"/>
    <dgm:cxn modelId="{FA742B4B-76E9-45C3-82E3-7267FC2D6A51}" srcId="{36D5229E-57AB-421F-9526-20099B15D355}" destId="{39176365-D51D-4EE4-A8AE-55B7081B268B}" srcOrd="4" destOrd="0" parTransId="{56126739-59B4-44F3-B32D-59FB0B62055F}" sibTransId="{6F8FADAD-DDBF-4E09-80AF-6DE63C60291E}"/>
    <dgm:cxn modelId="{036220B1-43D2-4D1D-98D7-4574E70577AD}" type="presOf" srcId="{8B34306D-689C-484D-B416-E814B87BF3B7}" destId="{D7798C40-0942-414A-A687-5BEC5C0F47C5}" srcOrd="0" destOrd="0" presId="urn:microsoft.com/office/officeart/2005/8/layout/radial1"/>
    <dgm:cxn modelId="{93E9BE44-4EC0-46CE-9EE6-CE127A9CE956}" type="presOf" srcId="{EB3043A2-0916-41EE-B9BA-85E5C1DA7AB5}" destId="{8C9D722E-BF5F-4AD1-A091-AA4C41241118}" srcOrd="1" destOrd="0" presId="urn:microsoft.com/office/officeart/2005/8/layout/radial1"/>
    <dgm:cxn modelId="{BC3B009E-0C5D-49D4-B40D-4A234E76F1A7}" type="presOf" srcId="{58F8AB57-5DB9-4294-854F-C6EE03BCCEEC}" destId="{4F1D4904-7702-4AB5-AD01-E5F583B01677}" srcOrd="0" destOrd="0" presId="urn:microsoft.com/office/officeart/2005/8/layout/radial1"/>
    <dgm:cxn modelId="{438D1942-797D-4DEC-A131-66C2B537876A}" srcId="{36D5229E-57AB-421F-9526-20099B15D355}" destId="{72DEA096-28E3-451B-8DF4-06FEBDE789B6}" srcOrd="0" destOrd="0" parTransId="{CA4334D3-FEED-4B2E-A525-C739123CE8F5}" sibTransId="{6632895D-55C6-44F2-9DEC-BF39D3CBF5F0}"/>
    <dgm:cxn modelId="{CA656A58-A231-4CE0-97DE-B7A307072305}" type="presOf" srcId="{5A98BB00-DF8A-439D-96F0-F7CB3B9DC778}" destId="{F80ED0C3-AD14-408B-A979-0F2C6D92A456}" srcOrd="0" destOrd="0" presId="urn:microsoft.com/office/officeart/2005/8/layout/radial1"/>
    <dgm:cxn modelId="{E507A5B3-3A18-494A-9029-816FA3602E6C}" type="presOf" srcId="{72DEA096-28E3-451B-8DF4-06FEBDE789B6}" destId="{56EC3564-6925-4861-81A7-9CB1F9CA48FF}" srcOrd="0" destOrd="0" presId="urn:microsoft.com/office/officeart/2005/8/layout/radial1"/>
    <dgm:cxn modelId="{FADE0906-5114-4C92-A817-0950E7719E9D}" type="presOf" srcId="{F98811F6-975E-48CA-8CD8-56B6276FB5AD}" destId="{493AC219-6E87-4B60-ABC2-05BBBF1ADD84}" srcOrd="0" destOrd="0" presId="urn:microsoft.com/office/officeart/2005/8/layout/radial1"/>
    <dgm:cxn modelId="{5C516605-D30C-4246-A9D1-30E668650FDB}" type="presOf" srcId="{39176365-D51D-4EE4-A8AE-55B7081B268B}" destId="{0A054729-6292-4F6C-89B9-78274C406E75}" srcOrd="0" destOrd="0" presId="urn:microsoft.com/office/officeart/2005/8/layout/radial1"/>
    <dgm:cxn modelId="{5B703CBB-792F-4851-A3A8-6FCEA714667D}" srcId="{36D5229E-57AB-421F-9526-20099B15D355}" destId="{C8CBF656-D737-40D9-81D2-1518625AFBCD}" srcOrd="5" destOrd="0" parTransId="{5A98BB00-DF8A-439D-96F0-F7CB3B9DC778}" sibTransId="{2C97EB8F-1E3E-4C80-A085-3D0BC10C8CB5}"/>
    <dgm:cxn modelId="{B625AD55-81D3-440D-87CE-9313CEA28CEC}" type="presOf" srcId="{5382E0AE-060D-440E-AF0C-079BB8E12469}" destId="{35276346-667C-46E4-9D82-A3301513B962}" srcOrd="1" destOrd="0" presId="urn:microsoft.com/office/officeart/2005/8/layout/radial1"/>
    <dgm:cxn modelId="{DBFE8D3B-428E-4E6E-BA30-78E387D67E9A}" type="presOf" srcId="{4DE5AAD7-CF29-4F04-BE15-D0187E4FE10A}" destId="{E4377786-7595-4C0C-AC00-9CD8AC34982B}" srcOrd="0" destOrd="0" presId="urn:microsoft.com/office/officeart/2005/8/layout/radial1"/>
    <dgm:cxn modelId="{CD026975-1E27-440B-9F7F-A9B1414177C5}" type="presOf" srcId="{EB3043A2-0916-41EE-B9BA-85E5C1DA7AB5}" destId="{2D02DD8D-D891-49D4-86CB-D1C9963DDFCA}" srcOrd="0" destOrd="0" presId="urn:microsoft.com/office/officeart/2005/8/layout/radial1"/>
    <dgm:cxn modelId="{2FF805BF-3F2C-4367-99E3-C5733F56A868}" type="presOf" srcId="{56126739-59B4-44F3-B32D-59FB0B62055F}" destId="{DC35CD2E-F245-42B1-9EAE-36433836C44C}" srcOrd="0" destOrd="0" presId="urn:microsoft.com/office/officeart/2005/8/layout/radial1"/>
    <dgm:cxn modelId="{160872C4-7681-4E4B-8DE4-EEDE7116A007}" type="presOf" srcId="{F25691C0-24CA-4754-834B-E3937B0D232A}" destId="{42B3F7A1-500D-4F6E-9904-C2563902ED91}" srcOrd="0" destOrd="0" presId="urn:microsoft.com/office/officeart/2005/8/layout/radial1"/>
    <dgm:cxn modelId="{AC1CA65E-6047-46C8-866B-2E7455A63B9C}" type="presOf" srcId="{C8CBF656-D737-40D9-81D2-1518625AFBCD}" destId="{115F0BE8-1535-4D27-AE82-98E55FBC530F}" srcOrd="0" destOrd="0" presId="urn:microsoft.com/office/officeart/2005/8/layout/radial1"/>
    <dgm:cxn modelId="{44FD78D2-811C-454A-88C2-E87E670C3EB0}" type="presOf" srcId="{C3D4BE0C-B347-4922-96D6-45A9F078BDD6}" destId="{A1A2D82B-7415-4EA6-9D73-F13D2404F436}" srcOrd="1" destOrd="0" presId="urn:microsoft.com/office/officeart/2005/8/layout/radial1"/>
    <dgm:cxn modelId="{BE8DB977-50B8-41E0-9402-F45DF475AE3F}" type="presOf" srcId="{C3D4BE0C-B347-4922-96D6-45A9F078BDD6}" destId="{170A4D3D-F538-4DF5-9954-C58E9515ECF1}" srcOrd="0" destOrd="0" presId="urn:microsoft.com/office/officeart/2005/8/layout/radial1"/>
    <dgm:cxn modelId="{3E32A840-42BE-421D-AC70-51BCCD4E40FE}" srcId="{36D5229E-57AB-421F-9526-20099B15D355}" destId="{94C0DDF6-A08C-4F94-B402-8710F31410FC}" srcOrd="2" destOrd="0" parTransId="{C3D4BE0C-B347-4922-96D6-45A9F078BDD6}" sibTransId="{4AA193F5-8B11-4EB8-B1E6-2BC340AD3512}"/>
    <dgm:cxn modelId="{9C9CD73F-CF0A-4CD9-9E39-8432196C5B74}" type="presOf" srcId="{F98811F6-975E-48CA-8CD8-56B6276FB5AD}" destId="{46673859-587E-42F2-87D3-DF69D0D90AFD}" srcOrd="1" destOrd="0" presId="urn:microsoft.com/office/officeart/2005/8/layout/radial1"/>
    <dgm:cxn modelId="{E11EA721-06EE-4C3A-BDAE-C1DE7D8FBA7E}" srcId="{36D5229E-57AB-421F-9526-20099B15D355}" destId="{58F8AB57-5DB9-4294-854F-C6EE03BCCEEC}" srcOrd="1" destOrd="0" parTransId="{F98811F6-975E-48CA-8CD8-56B6276FB5AD}" sibTransId="{FC094A09-F7B7-4B13-8750-6D6F1600ABC1}"/>
    <dgm:cxn modelId="{0D95DB2C-5541-42B6-8B7F-1D9BAE0C95AE}" type="presOf" srcId="{CA4334D3-FEED-4B2E-A525-C739123CE8F5}" destId="{98A3B84F-0E32-4EA4-99F5-1592DB8F3A39}" srcOrd="0" destOrd="0" presId="urn:microsoft.com/office/officeart/2005/8/layout/radial1"/>
    <dgm:cxn modelId="{B14A387D-3036-4B0F-9EB2-D18C172E729C}" srcId="{4DE5AAD7-CF29-4F04-BE15-D0187E4FE10A}" destId="{36D5229E-57AB-421F-9526-20099B15D355}" srcOrd="0" destOrd="0" parTransId="{54F28FEF-BE1B-4A33-B77D-20FB1C38A494}" sibTransId="{F87E2065-1096-4B1D-8856-72B72858F5A0}"/>
    <dgm:cxn modelId="{6F915125-BFA4-4B07-A8CD-178C5C9854F6}" type="presOf" srcId="{36D5229E-57AB-421F-9526-20099B15D355}" destId="{D373965B-3F25-4AAF-B3C5-3D3E5E286039}" srcOrd="0" destOrd="0" presId="urn:microsoft.com/office/officeart/2005/8/layout/radial1"/>
    <dgm:cxn modelId="{62C8A621-3A84-4201-A484-5EEF7B019797}" srcId="{36D5229E-57AB-421F-9526-20099B15D355}" destId="{F25691C0-24CA-4754-834B-E3937B0D232A}" srcOrd="6" destOrd="0" parTransId="{EB3043A2-0916-41EE-B9BA-85E5C1DA7AB5}" sibTransId="{382626CC-E934-442F-8CFB-96805EA7BD40}"/>
    <dgm:cxn modelId="{4B0CFE15-ABC7-4E56-B1BC-5A15C0B39303}" type="presOf" srcId="{56126739-59B4-44F3-B32D-59FB0B62055F}" destId="{6B033957-35FF-4A71-B038-52777E5B5B42}" srcOrd="1" destOrd="0" presId="urn:microsoft.com/office/officeart/2005/8/layout/radial1"/>
    <dgm:cxn modelId="{FF7FF0F1-B2AE-4BED-BC92-88F40B6C60EC}" type="presOf" srcId="{5382E0AE-060D-440E-AF0C-079BB8E12469}" destId="{CFC9362F-0A5C-4804-9350-47AE4E3F718A}" srcOrd="0" destOrd="0" presId="urn:microsoft.com/office/officeart/2005/8/layout/radial1"/>
    <dgm:cxn modelId="{5B783410-86FC-4A10-ABD4-660D9F587868}" type="presOf" srcId="{CA4334D3-FEED-4B2E-A525-C739123CE8F5}" destId="{FE5F633E-5525-4271-ABF2-6700BB113414}" srcOrd="1" destOrd="0" presId="urn:microsoft.com/office/officeart/2005/8/layout/radial1"/>
    <dgm:cxn modelId="{10411098-D554-498A-8275-9ABDB727127C}" type="presOf" srcId="{5A98BB00-DF8A-439D-96F0-F7CB3B9DC778}" destId="{6425007F-36C8-468A-B015-D069C20EA0EC}" srcOrd="1" destOrd="0" presId="urn:microsoft.com/office/officeart/2005/8/layout/radial1"/>
    <dgm:cxn modelId="{5181AAEA-DA2F-424B-AB87-ED10D5035A43}" srcId="{36D5229E-57AB-421F-9526-20099B15D355}" destId="{8B34306D-689C-484D-B416-E814B87BF3B7}" srcOrd="3" destOrd="0" parTransId="{5382E0AE-060D-440E-AF0C-079BB8E12469}" sibTransId="{65C60D2E-B41F-4FEB-B772-B4EDECAD5235}"/>
    <dgm:cxn modelId="{AC17F199-18DC-4907-9F1A-26BC755E4590}" type="presParOf" srcId="{E4377786-7595-4C0C-AC00-9CD8AC34982B}" destId="{D373965B-3F25-4AAF-B3C5-3D3E5E286039}" srcOrd="0" destOrd="0" presId="urn:microsoft.com/office/officeart/2005/8/layout/radial1"/>
    <dgm:cxn modelId="{7E0C8C1A-E011-4C73-A18A-D9D45E6E026E}" type="presParOf" srcId="{E4377786-7595-4C0C-AC00-9CD8AC34982B}" destId="{98A3B84F-0E32-4EA4-99F5-1592DB8F3A39}" srcOrd="1" destOrd="0" presId="urn:microsoft.com/office/officeart/2005/8/layout/radial1"/>
    <dgm:cxn modelId="{56DF1CD5-4215-4960-A246-4E2AB9F1549D}" type="presParOf" srcId="{98A3B84F-0E32-4EA4-99F5-1592DB8F3A39}" destId="{FE5F633E-5525-4271-ABF2-6700BB113414}" srcOrd="0" destOrd="0" presId="urn:microsoft.com/office/officeart/2005/8/layout/radial1"/>
    <dgm:cxn modelId="{4C604803-2B41-4B43-B9F2-FB7A65804534}" type="presParOf" srcId="{E4377786-7595-4C0C-AC00-9CD8AC34982B}" destId="{56EC3564-6925-4861-81A7-9CB1F9CA48FF}" srcOrd="2" destOrd="0" presId="urn:microsoft.com/office/officeart/2005/8/layout/radial1"/>
    <dgm:cxn modelId="{D01BC68A-77AD-40F5-90C1-9AD51E3A076B}" type="presParOf" srcId="{E4377786-7595-4C0C-AC00-9CD8AC34982B}" destId="{493AC219-6E87-4B60-ABC2-05BBBF1ADD84}" srcOrd="3" destOrd="0" presId="urn:microsoft.com/office/officeart/2005/8/layout/radial1"/>
    <dgm:cxn modelId="{4DEC254A-C255-410B-A1E3-379EFACF2620}" type="presParOf" srcId="{493AC219-6E87-4B60-ABC2-05BBBF1ADD84}" destId="{46673859-587E-42F2-87D3-DF69D0D90AFD}" srcOrd="0" destOrd="0" presId="urn:microsoft.com/office/officeart/2005/8/layout/radial1"/>
    <dgm:cxn modelId="{8FD1A622-EFD7-473D-9996-BA5237899A69}" type="presParOf" srcId="{E4377786-7595-4C0C-AC00-9CD8AC34982B}" destId="{4F1D4904-7702-4AB5-AD01-E5F583B01677}" srcOrd="4" destOrd="0" presId="urn:microsoft.com/office/officeart/2005/8/layout/radial1"/>
    <dgm:cxn modelId="{703A3A12-8CCC-455B-8172-90D415FC277B}" type="presParOf" srcId="{E4377786-7595-4C0C-AC00-9CD8AC34982B}" destId="{170A4D3D-F538-4DF5-9954-C58E9515ECF1}" srcOrd="5" destOrd="0" presId="urn:microsoft.com/office/officeart/2005/8/layout/radial1"/>
    <dgm:cxn modelId="{809B4BC0-F682-4589-AAA1-BAB860B55724}" type="presParOf" srcId="{170A4D3D-F538-4DF5-9954-C58E9515ECF1}" destId="{A1A2D82B-7415-4EA6-9D73-F13D2404F436}" srcOrd="0" destOrd="0" presId="urn:microsoft.com/office/officeart/2005/8/layout/radial1"/>
    <dgm:cxn modelId="{4212885E-6FAD-4633-81A5-73BCDC989AF1}" type="presParOf" srcId="{E4377786-7595-4C0C-AC00-9CD8AC34982B}" destId="{6CAE8E3D-6E1F-4177-BC2D-B67673ABBB7F}" srcOrd="6" destOrd="0" presId="urn:microsoft.com/office/officeart/2005/8/layout/radial1"/>
    <dgm:cxn modelId="{F778F7DE-6560-4D41-820E-F7248BC5EF01}" type="presParOf" srcId="{E4377786-7595-4C0C-AC00-9CD8AC34982B}" destId="{CFC9362F-0A5C-4804-9350-47AE4E3F718A}" srcOrd="7" destOrd="0" presId="urn:microsoft.com/office/officeart/2005/8/layout/radial1"/>
    <dgm:cxn modelId="{D8E7F0DA-CCAC-4569-B2ED-4F0C9A09E9C5}" type="presParOf" srcId="{CFC9362F-0A5C-4804-9350-47AE4E3F718A}" destId="{35276346-667C-46E4-9D82-A3301513B962}" srcOrd="0" destOrd="0" presId="urn:microsoft.com/office/officeart/2005/8/layout/radial1"/>
    <dgm:cxn modelId="{13C9A180-F75C-41ED-91F4-DF6328E7D8F2}" type="presParOf" srcId="{E4377786-7595-4C0C-AC00-9CD8AC34982B}" destId="{D7798C40-0942-414A-A687-5BEC5C0F47C5}" srcOrd="8" destOrd="0" presId="urn:microsoft.com/office/officeart/2005/8/layout/radial1"/>
    <dgm:cxn modelId="{878BE4BF-B7EF-4B3F-863E-3A25068E405C}" type="presParOf" srcId="{E4377786-7595-4C0C-AC00-9CD8AC34982B}" destId="{DC35CD2E-F245-42B1-9EAE-36433836C44C}" srcOrd="9" destOrd="0" presId="urn:microsoft.com/office/officeart/2005/8/layout/radial1"/>
    <dgm:cxn modelId="{DD902215-F525-4B8D-8B7A-1F9FB6BF4A4B}" type="presParOf" srcId="{DC35CD2E-F245-42B1-9EAE-36433836C44C}" destId="{6B033957-35FF-4A71-B038-52777E5B5B42}" srcOrd="0" destOrd="0" presId="urn:microsoft.com/office/officeart/2005/8/layout/radial1"/>
    <dgm:cxn modelId="{15EBA6AE-451E-4B1C-81BD-A0E2FBDACE07}" type="presParOf" srcId="{E4377786-7595-4C0C-AC00-9CD8AC34982B}" destId="{0A054729-6292-4F6C-89B9-78274C406E75}" srcOrd="10" destOrd="0" presId="urn:microsoft.com/office/officeart/2005/8/layout/radial1"/>
    <dgm:cxn modelId="{A493BFB5-0DE3-474D-92E7-EF6293E7BB7A}" type="presParOf" srcId="{E4377786-7595-4C0C-AC00-9CD8AC34982B}" destId="{F80ED0C3-AD14-408B-A979-0F2C6D92A456}" srcOrd="11" destOrd="0" presId="urn:microsoft.com/office/officeart/2005/8/layout/radial1"/>
    <dgm:cxn modelId="{22F82F43-9663-49D5-95FA-625171676B06}" type="presParOf" srcId="{F80ED0C3-AD14-408B-A979-0F2C6D92A456}" destId="{6425007F-36C8-468A-B015-D069C20EA0EC}" srcOrd="0" destOrd="0" presId="urn:microsoft.com/office/officeart/2005/8/layout/radial1"/>
    <dgm:cxn modelId="{20423B02-8061-48F2-9069-F4EB9BC1B89F}" type="presParOf" srcId="{E4377786-7595-4C0C-AC00-9CD8AC34982B}" destId="{115F0BE8-1535-4D27-AE82-98E55FBC530F}" srcOrd="12" destOrd="0" presId="urn:microsoft.com/office/officeart/2005/8/layout/radial1"/>
    <dgm:cxn modelId="{CA7E35C6-917A-497C-AA5B-FC44B5AE68B3}" type="presParOf" srcId="{E4377786-7595-4C0C-AC00-9CD8AC34982B}" destId="{2D02DD8D-D891-49D4-86CB-D1C9963DDFCA}" srcOrd="13" destOrd="0" presId="urn:microsoft.com/office/officeart/2005/8/layout/radial1"/>
    <dgm:cxn modelId="{5EEA4EC4-4E9D-47A9-AF84-30B5C57AC959}" type="presParOf" srcId="{2D02DD8D-D891-49D4-86CB-D1C9963DDFCA}" destId="{8C9D722E-BF5F-4AD1-A091-AA4C41241118}" srcOrd="0" destOrd="0" presId="urn:microsoft.com/office/officeart/2005/8/layout/radial1"/>
    <dgm:cxn modelId="{370EAB2B-38B4-4AEE-B93F-A1CF72271727}" type="presParOf" srcId="{E4377786-7595-4C0C-AC00-9CD8AC34982B}" destId="{42B3F7A1-500D-4F6E-9904-C2563902ED9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B206CF-68F8-4B89-BD17-9F3671852087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E3DF7A-39FA-4D33-9FF5-06929FE7AEE2}">
      <dgm:prSet phldrT="[Text]" custT="1"/>
      <dgm:spPr/>
      <dgm:t>
        <a:bodyPr/>
        <a:lstStyle/>
        <a:p>
          <a:r>
            <a:rPr lang="bn-BD" sz="2000" b="1" dirty="0" smtClean="0">
              <a:solidFill>
                <a:srgbClr val="FF0000"/>
              </a:solidFill>
            </a:rPr>
            <a:t>সরকারের</a:t>
          </a:r>
          <a:r>
            <a:rPr lang="bn-BD" sz="2000" b="1" baseline="0" dirty="0" smtClean="0">
              <a:solidFill>
                <a:srgbClr val="FF0000"/>
              </a:solidFill>
            </a:rPr>
            <a:t> ব্যাংক হিসাবে কার্যাবলি</a:t>
          </a:r>
          <a:endParaRPr lang="en-US" sz="2000" b="1" dirty="0">
            <a:solidFill>
              <a:srgbClr val="FF0000"/>
            </a:solidFill>
          </a:endParaRPr>
        </a:p>
      </dgm:t>
    </dgm:pt>
    <dgm:pt modelId="{877E50CB-F008-4C76-B830-EF48EF2B2299}" type="parTrans" cxnId="{ED59BDFA-4C46-4987-861C-840A134B24B9}">
      <dgm:prSet/>
      <dgm:spPr/>
      <dgm:t>
        <a:bodyPr/>
        <a:lstStyle/>
        <a:p>
          <a:endParaRPr lang="en-US"/>
        </a:p>
      </dgm:t>
    </dgm:pt>
    <dgm:pt modelId="{AC9E0437-01AD-44D7-B736-F8E5DF1A3B51}" type="sibTrans" cxnId="{ED59BDFA-4C46-4987-861C-840A134B24B9}">
      <dgm:prSet/>
      <dgm:spPr/>
      <dgm:t>
        <a:bodyPr/>
        <a:lstStyle/>
        <a:p>
          <a:endParaRPr lang="en-US"/>
        </a:p>
      </dgm:t>
    </dgm:pt>
    <dgm:pt modelId="{285F9FED-10ED-4E2A-98E9-4CBAEF5AC1CB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ঋণের</a:t>
          </a:r>
          <a:r>
            <a:rPr lang="bn-BD" sz="32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উৎস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BD5F0BA-5C75-49A4-9269-8297CD2173F3}" type="parTrans" cxnId="{1BA08599-396E-4183-8B69-4A7BF3729EF1}">
      <dgm:prSet/>
      <dgm:spPr/>
      <dgm:t>
        <a:bodyPr/>
        <a:lstStyle/>
        <a:p>
          <a:endParaRPr lang="en-US"/>
        </a:p>
      </dgm:t>
    </dgm:pt>
    <dgm:pt modelId="{AC798BDC-EA36-4AEA-AF38-4AE4F9A4458A}" type="sibTrans" cxnId="{1BA08599-396E-4183-8B69-4A7BF3729EF1}">
      <dgm:prSet/>
      <dgm:spPr/>
      <dgm:t>
        <a:bodyPr/>
        <a:lstStyle/>
        <a:p>
          <a:endParaRPr lang="en-US"/>
        </a:p>
      </dgm:t>
    </dgm:pt>
    <dgm:pt modelId="{D0CF1194-9479-4339-88D8-DE8A356A61AB}">
      <dgm:prSet phldrT="[Text]" custT="1"/>
      <dgm:spPr/>
      <dgm:t>
        <a:bodyPr/>
        <a:lstStyle/>
        <a:p>
          <a:r>
            <a: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তহবিল</a:t>
          </a:r>
          <a:r>
            <a:rPr lang="bn-BD" sz="2400" baseline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সংরক্ষণ</a:t>
          </a:r>
          <a:endParaRPr lang="en-US" sz="24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461948F-C1B9-436B-9E87-1989FE04CDA8}" type="sibTrans" cxnId="{1EC2792D-E080-4172-B85A-8C8E7A56ECD6}">
      <dgm:prSet/>
      <dgm:spPr/>
      <dgm:t>
        <a:bodyPr/>
        <a:lstStyle/>
        <a:p>
          <a:endParaRPr lang="en-US"/>
        </a:p>
      </dgm:t>
    </dgm:pt>
    <dgm:pt modelId="{4C799A77-834A-4FDD-9740-03E3C8539924}" type="parTrans" cxnId="{1EC2792D-E080-4172-B85A-8C8E7A56ECD6}">
      <dgm:prSet/>
      <dgm:spPr/>
      <dgm:t>
        <a:bodyPr/>
        <a:lstStyle/>
        <a:p>
          <a:endParaRPr lang="en-US"/>
        </a:p>
      </dgm:t>
    </dgm:pt>
    <dgm:pt modelId="{1E6E1964-15DF-4F87-812E-78E3C5E86B38}">
      <dgm:prSet phldrT="[Text]" custT="1"/>
      <dgm:spPr/>
      <dgm:t>
        <a:bodyPr/>
        <a:lstStyle/>
        <a:p>
          <a:r>
            <a:rPr lang="bn-BD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হিসাব সংরক্ষণ</a:t>
          </a:r>
          <a:endParaRPr lang="en-US" sz="24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21AA04C8-739C-4DDE-9480-E34B6C42CBF3}" type="sibTrans" cxnId="{32661BDA-4C7D-44C5-A4A6-7F05579F982C}">
      <dgm:prSet/>
      <dgm:spPr/>
      <dgm:t>
        <a:bodyPr/>
        <a:lstStyle/>
        <a:p>
          <a:endParaRPr lang="en-US"/>
        </a:p>
      </dgm:t>
    </dgm:pt>
    <dgm:pt modelId="{F22497A6-395E-400D-83C3-D735F523E0C4}" type="parTrans" cxnId="{32661BDA-4C7D-44C5-A4A6-7F05579F982C}">
      <dgm:prSet/>
      <dgm:spPr/>
      <dgm:t>
        <a:bodyPr/>
        <a:lstStyle/>
        <a:p>
          <a:endParaRPr lang="en-US"/>
        </a:p>
      </dgm:t>
    </dgm:pt>
    <dgm:pt modelId="{03A85522-D06D-40FE-9738-7F25499CC2F0}">
      <dgm:prSet phldrT="[Text]" custT="1"/>
      <dgm:spPr/>
      <dgm:t>
        <a:bodyPr/>
        <a:lstStyle/>
        <a:p>
          <a:r>
            <a: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bn-BD" sz="2400" baseline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সম্পাদন</a:t>
          </a:r>
          <a:endParaRPr lang="en-US" sz="24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F61B98E-E006-4C0E-BA58-82EA04572FA8}" type="sibTrans" cxnId="{0BC00D7E-9F23-4747-9F27-B2E9872D41F9}">
      <dgm:prSet/>
      <dgm:spPr/>
      <dgm:t>
        <a:bodyPr/>
        <a:lstStyle/>
        <a:p>
          <a:endParaRPr lang="en-US"/>
        </a:p>
      </dgm:t>
    </dgm:pt>
    <dgm:pt modelId="{A6782B5C-F1FC-4E32-B44B-21D6276E6450}" type="parTrans" cxnId="{0BC00D7E-9F23-4747-9F27-B2E9872D41F9}">
      <dgm:prSet/>
      <dgm:spPr/>
      <dgm:t>
        <a:bodyPr/>
        <a:lstStyle/>
        <a:p>
          <a:endParaRPr lang="en-US"/>
        </a:p>
      </dgm:t>
    </dgm:pt>
    <dgm:pt modelId="{5779C054-8D88-461E-972C-1BD1A37523F2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বৈদেশিক</a:t>
          </a:r>
          <a:r>
            <a:rPr lang="bn-BD" sz="2400" baseline="0" dirty="0" smtClean="0">
              <a:latin typeface="NikoshBAN" pitchFamily="2" charset="0"/>
              <a:cs typeface="NikoshBAN" pitchFamily="2" charset="0"/>
            </a:rPr>
            <a:t> মুদ্রার ক্রয়-বিক্রয়</a:t>
          </a:r>
          <a:endParaRPr lang="bn-BD" sz="2400" dirty="0" smtClean="0">
            <a:latin typeface="NikoshBAN" pitchFamily="2" charset="0"/>
            <a:cs typeface="NikoshBAN" pitchFamily="2" charset="0"/>
          </a:endParaRPr>
        </a:p>
      </dgm:t>
    </dgm:pt>
    <dgm:pt modelId="{FA09C401-281D-4C3A-BBD3-37F826FFCE43}" type="sibTrans" cxnId="{4083FCFA-3B99-442C-8473-661DB2265CA0}">
      <dgm:prSet/>
      <dgm:spPr/>
      <dgm:t>
        <a:bodyPr/>
        <a:lstStyle/>
        <a:p>
          <a:endParaRPr lang="en-US"/>
        </a:p>
      </dgm:t>
    </dgm:pt>
    <dgm:pt modelId="{14FAD331-DAE2-4D4D-86AD-290857D06803}" type="parTrans" cxnId="{4083FCFA-3B99-442C-8473-661DB2265CA0}">
      <dgm:prSet/>
      <dgm:spPr/>
      <dgm:t>
        <a:bodyPr/>
        <a:lstStyle/>
        <a:p>
          <a:endParaRPr lang="en-US"/>
        </a:p>
      </dgm:t>
    </dgm:pt>
    <dgm:pt modelId="{FB319DA0-C257-4D7D-96C6-6D6BDC4F47C5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সরকারের</a:t>
          </a:r>
          <a:r>
            <a:rPr lang="bn-BD" sz="2800" baseline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প্রতিনিধিত্ব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8A7CBE-12C0-4C2C-B60D-94AC4C24D47C}" type="parTrans" cxnId="{9DC4F905-C73A-4585-A66D-AA4A7236F981}">
      <dgm:prSet/>
      <dgm:spPr/>
      <dgm:t>
        <a:bodyPr/>
        <a:lstStyle/>
        <a:p>
          <a:endParaRPr lang="en-US"/>
        </a:p>
      </dgm:t>
    </dgm:pt>
    <dgm:pt modelId="{9A4A9EB9-097C-42EC-9572-5900F98A1623}" type="sibTrans" cxnId="{9DC4F905-C73A-4585-A66D-AA4A7236F981}">
      <dgm:prSet/>
      <dgm:spPr/>
      <dgm:t>
        <a:bodyPr/>
        <a:lstStyle/>
        <a:p>
          <a:endParaRPr lang="en-US"/>
        </a:p>
      </dgm:t>
    </dgm:pt>
    <dgm:pt modelId="{51F6B0F8-D035-435F-BEAE-1B1C2DEAD7E7}">
      <dgm:prSet phldrT="[Text]" custT="1"/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নিকাশঘর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F8E5861-30EE-4F2D-BAA7-5537713A1603}" type="parTrans" cxnId="{F06DE78B-70FB-4A16-A9FA-E670B84ED251}">
      <dgm:prSet/>
      <dgm:spPr/>
      <dgm:t>
        <a:bodyPr/>
        <a:lstStyle/>
        <a:p>
          <a:endParaRPr lang="en-US"/>
        </a:p>
      </dgm:t>
    </dgm:pt>
    <dgm:pt modelId="{F6718AA7-14E3-4096-8B35-856D9DB50103}" type="sibTrans" cxnId="{F06DE78B-70FB-4A16-A9FA-E670B84ED251}">
      <dgm:prSet/>
      <dgm:spPr/>
      <dgm:t>
        <a:bodyPr/>
        <a:lstStyle/>
        <a:p>
          <a:endParaRPr lang="en-US"/>
        </a:p>
      </dgm:t>
    </dgm:pt>
    <dgm:pt modelId="{53DA5283-B5A1-4D4D-918B-39DC1AF93979}">
      <dgm:prSet phldrT="[Text]" custT="1"/>
      <dgm:spPr/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ঋণের শেষ আশ্রয়স্থল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AA4012A-3341-4D0A-A2C9-CF59A689E215}" type="parTrans" cxnId="{AF2FCAE8-83E9-4B3C-AF8A-1897E8C37127}">
      <dgm:prSet/>
      <dgm:spPr/>
      <dgm:t>
        <a:bodyPr/>
        <a:lstStyle/>
        <a:p>
          <a:endParaRPr lang="en-US"/>
        </a:p>
      </dgm:t>
    </dgm:pt>
    <dgm:pt modelId="{67578DF4-B29A-4E0C-B0BF-E71B1D5583D6}" type="sibTrans" cxnId="{AF2FCAE8-83E9-4B3C-AF8A-1897E8C37127}">
      <dgm:prSet/>
      <dgm:spPr/>
      <dgm:t>
        <a:bodyPr/>
        <a:lstStyle/>
        <a:p>
          <a:endParaRPr lang="en-US"/>
        </a:p>
      </dgm:t>
    </dgm:pt>
    <dgm:pt modelId="{56DEC430-E9E6-4A4B-9352-5B3DB8B7D169}" type="pres">
      <dgm:prSet presAssocID="{2AB206CF-68F8-4B89-BD17-9F36718520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E7BE3-5F9C-45DB-902A-753294090C4D}" type="pres">
      <dgm:prSet presAssocID="{1DE3DF7A-39FA-4D33-9FF5-06929FE7AEE2}" presName="centerShape" presStyleLbl="node0" presStyleIdx="0" presStyleCnt="1" custScaleX="181798" custScaleY="128868"/>
      <dgm:spPr/>
      <dgm:t>
        <a:bodyPr/>
        <a:lstStyle/>
        <a:p>
          <a:endParaRPr lang="en-US"/>
        </a:p>
      </dgm:t>
    </dgm:pt>
    <dgm:pt modelId="{97D4CFBB-4020-473A-B7D3-40CFA5C32CDB}" type="pres">
      <dgm:prSet presAssocID="{8BD5F0BA-5C75-49A4-9269-8297CD2173F3}" presName="Name9" presStyleLbl="parChTrans1D2" presStyleIdx="0" presStyleCnt="8"/>
      <dgm:spPr/>
      <dgm:t>
        <a:bodyPr/>
        <a:lstStyle/>
        <a:p>
          <a:endParaRPr lang="en-US"/>
        </a:p>
      </dgm:t>
    </dgm:pt>
    <dgm:pt modelId="{42492F22-4863-4981-8163-3BADE68D1BF0}" type="pres">
      <dgm:prSet presAssocID="{8BD5F0BA-5C75-49A4-9269-8297CD2173F3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D8BEE4E-B124-4121-A088-43341EDBE70F}" type="pres">
      <dgm:prSet presAssocID="{285F9FED-10ED-4E2A-98E9-4CBAEF5AC1CB}" presName="node" presStyleLbl="node1" presStyleIdx="0" presStyleCnt="8" custScaleX="152682" custScaleY="12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A1439-2630-440E-87FE-4C4FB4716D0C}" type="pres">
      <dgm:prSet presAssocID="{4C799A77-834A-4FDD-9740-03E3C8539924}" presName="Name9" presStyleLbl="parChTrans1D2" presStyleIdx="1" presStyleCnt="8"/>
      <dgm:spPr/>
      <dgm:t>
        <a:bodyPr/>
        <a:lstStyle/>
        <a:p>
          <a:endParaRPr lang="en-US"/>
        </a:p>
      </dgm:t>
    </dgm:pt>
    <dgm:pt modelId="{F971A04B-0EE8-4532-BDD7-2EB10F85D8D1}" type="pres">
      <dgm:prSet presAssocID="{4C799A77-834A-4FDD-9740-03E3C8539924}" presName="connTx" presStyleLbl="parChTrans1D2" presStyleIdx="1" presStyleCnt="8"/>
      <dgm:spPr/>
      <dgm:t>
        <a:bodyPr/>
        <a:lstStyle/>
        <a:p>
          <a:endParaRPr lang="en-US"/>
        </a:p>
      </dgm:t>
    </dgm:pt>
    <dgm:pt modelId="{0A4A23C8-0673-4FDC-8B94-3E919D535A56}" type="pres">
      <dgm:prSet presAssocID="{D0CF1194-9479-4339-88D8-DE8A356A61AB}" presName="node" presStyleLbl="node1" presStyleIdx="1" presStyleCnt="8" custScaleX="152682" custScaleY="12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8AE5F-AB2F-4F86-B8B0-1F066C079832}" type="pres">
      <dgm:prSet presAssocID="{0F8E5861-30EE-4F2D-BAA7-5537713A1603}" presName="Name9" presStyleLbl="parChTrans1D2" presStyleIdx="2" presStyleCnt="8"/>
      <dgm:spPr/>
      <dgm:t>
        <a:bodyPr/>
        <a:lstStyle/>
        <a:p>
          <a:endParaRPr lang="en-US"/>
        </a:p>
      </dgm:t>
    </dgm:pt>
    <dgm:pt modelId="{06B85E8B-058A-4E90-8EB0-2F3ABE6E24AA}" type="pres">
      <dgm:prSet presAssocID="{0F8E5861-30EE-4F2D-BAA7-5537713A1603}" presName="connTx" presStyleLbl="parChTrans1D2" presStyleIdx="2" presStyleCnt="8"/>
      <dgm:spPr/>
      <dgm:t>
        <a:bodyPr/>
        <a:lstStyle/>
        <a:p>
          <a:endParaRPr lang="en-US"/>
        </a:p>
      </dgm:t>
    </dgm:pt>
    <dgm:pt modelId="{43963AC1-3357-45CC-B9BB-9766F53B3697}" type="pres">
      <dgm:prSet presAssocID="{51F6B0F8-D035-435F-BEAE-1B1C2DEAD7E7}" presName="node" presStyleLbl="node1" presStyleIdx="2" presStyleCnt="8" custScaleX="152682" custScaleY="12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6D810-F941-474C-82BA-003DF312E8FC}" type="pres">
      <dgm:prSet presAssocID="{9AA4012A-3341-4D0A-A2C9-CF59A689E215}" presName="Name9" presStyleLbl="parChTrans1D2" presStyleIdx="3" presStyleCnt="8"/>
      <dgm:spPr/>
      <dgm:t>
        <a:bodyPr/>
        <a:lstStyle/>
        <a:p>
          <a:endParaRPr lang="en-US"/>
        </a:p>
      </dgm:t>
    </dgm:pt>
    <dgm:pt modelId="{11C1919D-5DB8-420C-8E2B-1083DDBC862E}" type="pres">
      <dgm:prSet presAssocID="{9AA4012A-3341-4D0A-A2C9-CF59A689E215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6F60FBE-DBF0-4BE9-AB79-0C7D9B18AC4B}" type="pres">
      <dgm:prSet presAssocID="{53DA5283-B5A1-4D4D-918B-39DC1AF93979}" presName="node" presStyleLbl="node1" presStyleIdx="3" presStyleCnt="8" custScaleX="152682" custScaleY="12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D7FFD-0DB5-451C-9955-8766B5531452}" type="pres">
      <dgm:prSet presAssocID="{F22497A6-395E-400D-83C3-D735F523E0C4}" presName="Name9" presStyleLbl="parChTrans1D2" presStyleIdx="4" presStyleCnt="8"/>
      <dgm:spPr/>
      <dgm:t>
        <a:bodyPr/>
        <a:lstStyle/>
        <a:p>
          <a:endParaRPr lang="en-US"/>
        </a:p>
      </dgm:t>
    </dgm:pt>
    <dgm:pt modelId="{8AE340C8-81A2-4DA4-8B02-D10A5D0F17B4}" type="pres">
      <dgm:prSet presAssocID="{F22497A6-395E-400D-83C3-D735F523E0C4}" presName="connTx" presStyleLbl="parChTrans1D2" presStyleIdx="4" presStyleCnt="8"/>
      <dgm:spPr/>
      <dgm:t>
        <a:bodyPr/>
        <a:lstStyle/>
        <a:p>
          <a:endParaRPr lang="en-US"/>
        </a:p>
      </dgm:t>
    </dgm:pt>
    <dgm:pt modelId="{58D5B3F7-E70B-4724-8374-D64F251D4BBA}" type="pres">
      <dgm:prSet presAssocID="{1E6E1964-15DF-4F87-812E-78E3C5E86B38}" presName="node" presStyleLbl="node1" presStyleIdx="4" presStyleCnt="8" custScaleX="152682" custScaleY="12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1D29-5C4A-4834-A82C-A50DE1165B1A}" type="pres">
      <dgm:prSet presAssocID="{A6782B5C-F1FC-4E32-B44B-21D6276E64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84CAB77F-22B3-4B6C-97C5-702C2DF6CA25}" type="pres">
      <dgm:prSet presAssocID="{A6782B5C-F1FC-4E32-B44B-21D6276E64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5DBFB5B5-7442-4C69-94F5-94C434AC547F}" type="pres">
      <dgm:prSet presAssocID="{03A85522-D06D-40FE-9738-7F25499CC2F0}" presName="node" presStyleLbl="node1" presStyleIdx="5" presStyleCnt="8" custScaleX="152682" custScaleY="12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833D5-8218-4CD7-A18A-FCA43B9C2B12}" type="pres">
      <dgm:prSet presAssocID="{14FAD331-DAE2-4D4D-86AD-290857D06803}" presName="Name9" presStyleLbl="parChTrans1D2" presStyleIdx="6" presStyleCnt="8"/>
      <dgm:spPr/>
      <dgm:t>
        <a:bodyPr/>
        <a:lstStyle/>
        <a:p>
          <a:endParaRPr lang="en-US"/>
        </a:p>
      </dgm:t>
    </dgm:pt>
    <dgm:pt modelId="{CB3F733E-5785-4682-8F71-CA16D64060C1}" type="pres">
      <dgm:prSet presAssocID="{14FAD331-DAE2-4D4D-86AD-290857D06803}" presName="connTx" presStyleLbl="parChTrans1D2" presStyleIdx="6" presStyleCnt="8"/>
      <dgm:spPr/>
      <dgm:t>
        <a:bodyPr/>
        <a:lstStyle/>
        <a:p>
          <a:endParaRPr lang="en-US"/>
        </a:p>
      </dgm:t>
    </dgm:pt>
    <dgm:pt modelId="{07D60B62-B1AF-4DC0-A932-45B9C32E6365}" type="pres">
      <dgm:prSet presAssocID="{5779C054-8D88-461E-972C-1BD1A37523F2}" presName="node" presStyleLbl="node1" presStyleIdx="6" presStyleCnt="8" custScaleX="152682" custScaleY="12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02A7D-BDF1-4115-97EB-94DE49708352}" type="pres">
      <dgm:prSet presAssocID="{C98A7CBE-12C0-4C2C-B60D-94AC4C24D47C}" presName="Name9" presStyleLbl="parChTrans1D2" presStyleIdx="7" presStyleCnt="8"/>
      <dgm:spPr/>
      <dgm:t>
        <a:bodyPr/>
        <a:lstStyle/>
        <a:p>
          <a:endParaRPr lang="en-US"/>
        </a:p>
      </dgm:t>
    </dgm:pt>
    <dgm:pt modelId="{D9AE2526-F78E-4E5C-9D15-C7A6F0749759}" type="pres">
      <dgm:prSet presAssocID="{C98A7CBE-12C0-4C2C-B60D-94AC4C24D47C}" presName="connTx" presStyleLbl="parChTrans1D2" presStyleIdx="7" presStyleCnt="8"/>
      <dgm:spPr/>
      <dgm:t>
        <a:bodyPr/>
        <a:lstStyle/>
        <a:p>
          <a:endParaRPr lang="en-US"/>
        </a:p>
      </dgm:t>
    </dgm:pt>
    <dgm:pt modelId="{21299970-7FA2-40A1-858D-A38CD3B8B688}" type="pres">
      <dgm:prSet presAssocID="{FB319DA0-C257-4D7D-96C6-6D6BDC4F47C5}" presName="node" presStyleLbl="node1" presStyleIdx="7" presStyleCnt="8" custScaleX="152682" custScaleY="12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33B119-DDD4-4F34-85A0-3E562FEE5F5D}" type="presOf" srcId="{1E6E1964-15DF-4F87-812E-78E3C5E86B38}" destId="{58D5B3F7-E70B-4724-8374-D64F251D4BBA}" srcOrd="0" destOrd="0" presId="urn:microsoft.com/office/officeart/2005/8/layout/radial1"/>
    <dgm:cxn modelId="{4083FCFA-3B99-442C-8473-661DB2265CA0}" srcId="{1DE3DF7A-39FA-4D33-9FF5-06929FE7AEE2}" destId="{5779C054-8D88-461E-972C-1BD1A37523F2}" srcOrd="6" destOrd="0" parTransId="{14FAD331-DAE2-4D4D-86AD-290857D06803}" sibTransId="{FA09C401-281D-4C3A-BBD3-37F826FFCE43}"/>
    <dgm:cxn modelId="{1E4C41C2-2935-43B1-AF29-05BB03700CE6}" type="presOf" srcId="{9AA4012A-3341-4D0A-A2C9-CF59A689E215}" destId="{4D26D810-F941-474C-82BA-003DF312E8FC}" srcOrd="0" destOrd="0" presId="urn:microsoft.com/office/officeart/2005/8/layout/radial1"/>
    <dgm:cxn modelId="{4A95C7C4-12B5-4616-9E63-C666ADE539AB}" type="presOf" srcId="{D0CF1194-9479-4339-88D8-DE8A356A61AB}" destId="{0A4A23C8-0673-4FDC-8B94-3E919D535A56}" srcOrd="0" destOrd="0" presId="urn:microsoft.com/office/officeart/2005/8/layout/radial1"/>
    <dgm:cxn modelId="{0BC00D7E-9F23-4747-9F27-B2E9872D41F9}" srcId="{1DE3DF7A-39FA-4D33-9FF5-06929FE7AEE2}" destId="{03A85522-D06D-40FE-9738-7F25499CC2F0}" srcOrd="5" destOrd="0" parTransId="{A6782B5C-F1FC-4E32-B44B-21D6276E6450}" sibTransId="{EF61B98E-E006-4C0E-BA58-82EA04572FA8}"/>
    <dgm:cxn modelId="{BA8198A4-E97A-4617-83F8-CC876F23F4B0}" type="presOf" srcId="{0F8E5861-30EE-4F2D-BAA7-5537713A1603}" destId="{06B85E8B-058A-4E90-8EB0-2F3ABE6E24AA}" srcOrd="1" destOrd="0" presId="urn:microsoft.com/office/officeart/2005/8/layout/radial1"/>
    <dgm:cxn modelId="{403B1B71-C8E5-4937-848F-2C501842FABF}" type="presOf" srcId="{8BD5F0BA-5C75-49A4-9269-8297CD2173F3}" destId="{42492F22-4863-4981-8163-3BADE68D1BF0}" srcOrd="1" destOrd="0" presId="urn:microsoft.com/office/officeart/2005/8/layout/radial1"/>
    <dgm:cxn modelId="{3C53DC83-32D3-45F5-892D-80983E0B7ADD}" type="presOf" srcId="{51F6B0F8-D035-435F-BEAE-1B1C2DEAD7E7}" destId="{43963AC1-3357-45CC-B9BB-9766F53B3697}" srcOrd="0" destOrd="0" presId="urn:microsoft.com/office/officeart/2005/8/layout/radial1"/>
    <dgm:cxn modelId="{07053948-84C8-49C4-8A6B-C7CB4B44D605}" type="presOf" srcId="{C98A7CBE-12C0-4C2C-B60D-94AC4C24D47C}" destId="{C3B02A7D-BDF1-4115-97EB-94DE49708352}" srcOrd="0" destOrd="0" presId="urn:microsoft.com/office/officeart/2005/8/layout/radial1"/>
    <dgm:cxn modelId="{C216E1ED-DBB8-4C74-AB15-E299F7A33EF8}" type="presOf" srcId="{FB319DA0-C257-4D7D-96C6-6D6BDC4F47C5}" destId="{21299970-7FA2-40A1-858D-A38CD3B8B688}" srcOrd="0" destOrd="0" presId="urn:microsoft.com/office/officeart/2005/8/layout/radial1"/>
    <dgm:cxn modelId="{1BA08599-396E-4183-8B69-4A7BF3729EF1}" srcId="{1DE3DF7A-39FA-4D33-9FF5-06929FE7AEE2}" destId="{285F9FED-10ED-4E2A-98E9-4CBAEF5AC1CB}" srcOrd="0" destOrd="0" parTransId="{8BD5F0BA-5C75-49A4-9269-8297CD2173F3}" sibTransId="{AC798BDC-EA36-4AEA-AF38-4AE4F9A4458A}"/>
    <dgm:cxn modelId="{AF2FCAE8-83E9-4B3C-AF8A-1897E8C37127}" srcId="{1DE3DF7A-39FA-4D33-9FF5-06929FE7AEE2}" destId="{53DA5283-B5A1-4D4D-918B-39DC1AF93979}" srcOrd="3" destOrd="0" parTransId="{9AA4012A-3341-4D0A-A2C9-CF59A689E215}" sibTransId="{67578DF4-B29A-4E0C-B0BF-E71B1D5583D6}"/>
    <dgm:cxn modelId="{CD34CBAE-7DE0-401E-A648-456E6D6D79F3}" type="presOf" srcId="{F22497A6-395E-400D-83C3-D735F523E0C4}" destId="{04FD7FFD-0DB5-451C-9955-8766B5531452}" srcOrd="0" destOrd="0" presId="urn:microsoft.com/office/officeart/2005/8/layout/radial1"/>
    <dgm:cxn modelId="{ED59BDFA-4C46-4987-861C-840A134B24B9}" srcId="{2AB206CF-68F8-4B89-BD17-9F3671852087}" destId="{1DE3DF7A-39FA-4D33-9FF5-06929FE7AEE2}" srcOrd="0" destOrd="0" parTransId="{877E50CB-F008-4C76-B830-EF48EF2B2299}" sibTransId="{AC9E0437-01AD-44D7-B736-F8E5DF1A3B51}"/>
    <dgm:cxn modelId="{C174D3D8-EB4B-477A-BA97-041EFC6E1BE8}" type="presOf" srcId="{4C799A77-834A-4FDD-9740-03E3C8539924}" destId="{0E4A1439-2630-440E-87FE-4C4FB4716D0C}" srcOrd="0" destOrd="0" presId="urn:microsoft.com/office/officeart/2005/8/layout/radial1"/>
    <dgm:cxn modelId="{775D2E21-817A-417D-9F4F-B138FC257FE9}" type="presOf" srcId="{F22497A6-395E-400D-83C3-D735F523E0C4}" destId="{8AE340C8-81A2-4DA4-8B02-D10A5D0F17B4}" srcOrd="1" destOrd="0" presId="urn:microsoft.com/office/officeart/2005/8/layout/radial1"/>
    <dgm:cxn modelId="{D2B3884C-DB59-46FD-BB67-69CE933EAE4D}" type="presOf" srcId="{9AA4012A-3341-4D0A-A2C9-CF59A689E215}" destId="{11C1919D-5DB8-420C-8E2B-1083DDBC862E}" srcOrd="1" destOrd="0" presId="urn:microsoft.com/office/officeart/2005/8/layout/radial1"/>
    <dgm:cxn modelId="{15D21BF4-1309-40F5-BB8B-F8B8FDE3CA31}" type="presOf" srcId="{C98A7CBE-12C0-4C2C-B60D-94AC4C24D47C}" destId="{D9AE2526-F78E-4E5C-9D15-C7A6F0749759}" srcOrd="1" destOrd="0" presId="urn:microsoft.com/office/officeart/2005/8/layout/radial1"/>
    <dgm:cxn modelId="{32661BDA-4C7D-44C5-A4A6-7F05579F982C}" srcId="{1DE3DF7A-39FA-4D33-9FF5-06929FE7AEE2}" destId="{1E6E1964-15DF-4F87-812E-78E3C5E86B38}" srcOrd="4" destOrd="0" parTransId="{F22497A6-395E-400D-83C3-D735F523E0C4}" sibTransId="{21AA04C8-739C-4DDE-9480-E34B6C42CBF3}"/>
    <dgm:cxn modelId="{17D2FB7E-07E9-436A-8A96-80CA9AF75C90}" type="presOf" srcId="{2AB206CF-68F8-4B89-BD17-9F3671852087}" destId="{56DEC430-E9E6-4A4B-9352-5B3DB8B7D169}" srcOrd="0" destOrd="0" presId="urn:microsoft.com/office/officeart/2005/8/layout/radial1"/>
    <dgm:cxn modelId="{C38CB0ED-6838-474B-962B-DF8F446DCEAF}" type="presOf" srcId="{4C799A77-834A-4FDD-9740-03E3C8539924}" destId="{F971A04B-0EE8-4532-BDD7-2EB10F85D8D1}" srcOrd="1" destOrd="0" presId="urn:microsoft.com/office/officeart/2005/8/layout/radial1"/>
    <dgm:cxn modelId="{21B151A4-796E-42E8-8566-86BA1D5A72E3}" type="presOf" srcId="{03A85522-D06D-40FE-9738-7F25499CC2F0}" destId="{5DBFB5B5-7442-4C69-94F5-94C434AC547F}" srcOrd="0" destOrd="0" presId="urn:microsoft.com/office/officeart/2005/8/layout/radial1"/>
    <dgm:cxn modelId="{1E9F84D1-D789-4AE7-A8D6-6A84D3EA106B}" type="presOf" srcId="{A6782B5C-F1FC-4E32-B44B-21D6276E6450}" destId="{84CAB77F-22B3-4B6C-97C5-702C2DF6CA25}" srcOrd="1" destOrd="0" presId="urn:microsoft.com/office/officeart/2005/8/layout/radial1"/>
    <dgm:cxn modelId="{D231FCBA-5E18-44F1-9710-F3D578FE1AA5}" type="presOf" srcId="{53DA5283-B5A1-4D4D-918B-39DC1AF93979}" destId="{96F60FBE-DBF0-4BE9-AB79-0C7D9B18AC4B}" srcOrd="0" destOrd="0" presId="urn:microsoft.com/office/officeart/2005/8/layout/radial1"/>
    <dgm:cxn modelId="{D3BCDDE3-6C68-4CF4-876A-886159F8A807}" type="presOf" srcId="{14FAD331-DAE2-4D4D-86AD-290857D06803}" destId="{23C833D5-8218-4CD7-A18A-FCA43B9C2B12}" srcOrd="0" destOrd="0" presId="urn:microsoft.com/office/officeart/2005/8/layout/radial1"/>
    <dgm:cxn modelId="{9DC4F905-C73A-4585-A66D-AA4A7236F981}" srcId="{1DE3DF7A-39FA-4D33-9FF5-06929FE7AEE2}" destId="{FB319DA0-C257-4D7D-96C6-6D6BDC4F47C5}" srcOrd="7" destOrd="0" parTransId="{C98A7CBE-12C0-4C2C-B60D-94AC4C24D47C}" sibTransId="{9A4A9EB9-097C-42EC-9572-5900F98A1623}"/>
    <dgm:cxn modelId="{B2BCEF8B-D4E2-4C93-A6A7-1072A7A464E0}" type="presOf" srcId="{1DE3DF7A-39FA-4D33-9FF5-06929FE7AEE2}" destId="{A94E7BE3-5F9C-45DB-902A-753294090C4D}" srcOrd="0" destOrd="0" presId="urn:microsoft.com/office/officeart/2005/8/layout/radial1"/>
    <dgm:cxn modelId="{A770B8B8-C7AE-4FA9-8A6B-282B9586DEAF}" type="presOf" srcId="{5779C054-8D88-461E-972C-1BD1A37523F2}" destId="{07D60B62-B1AF-4DC0-A932-45B9C32E6365}" srcOrd="0" destOrd="0" presId="urn:microsoft.com/office/officeart/2005/8/layout/radial1"/>
    <dgm:cxn modelId="{F32E7EBA-E02A-4A60-980E-1EFAD211DCB8}" type="presOf" srcId="{A6782B5C-F1FC-4E32-B44B-21D6276E6450}" destId="{86B51D29-5C4A-4834-A82C-A50DE1165B1A}" srcOrd="0" destOrd="0" presId="urn:microsoft.com/office/officeart/2005/8/layout/radial1"/>
    <dgm:cxn modelId="{1EC2792D-E080-4172-B85A-8C8E7A56ECD6}" srcId="{1DE3DF7A-39FA-4D33-9FF5-06929FE7AEE2}" destId="{D0CF1194-9479-4339-88D8-DE8A356A61AB}" srcOrd="1" destOrd="0" parTransId="{4C799A77-834A-4FDD-9740-03E3C8539924}" sibTransId="{6461948F-C1B9-436B-9E87-1989FE04CDA8}"/>
    <dgm:cxn modelId="{F06DE78B-70FB-4A16-A9FA-E670B84ED251}" srcId="{1DE3DF7A-39FA-4D33-9FF5-06929FE7AEE2}" destId="{51F6B0F8-D035-435F-BEAE-1B1C2DEAD7E7}" srcOrd="2" destOrd="0" parTransId="{0F8E5861-30EE-4F2D-BAA7-5537713A1603}" sibTransId="{F6718AA7-14E3-4096-8B35-856D9DB50103}"/>
    <dgm:cxn modelId="{D5375593-FBB2-40B1-91E7-09A3E5B8580E}" type="presOf" srcId="{285F9FED-10ED-4E2A-98E9-4CBAEF5AC1CB}" destId="{DD8BEE4E-B124-4121-A088-43341EDBE70F}" srcOrd="0" destOrd="0" presId="urn:microsoft.com/office/officeart/2005/8/layout/radial1"/>
    <dgm:cxn modelId="{947A3CAF-A0B8-4D2D-910A-4C3EC330A8C0}" type="presOf" srcId="{8BD5F0BA-5C75-49A4-9269-8297CD2173F3}" destId="{97D4CFBB-4020-473A-B7D3-40CFA5C32CDB}" srcOrd="0" destOrd="0" presId="urn:microsoft.com/office/officeart/2005/8/layout/radial1"/>
    <dgm:cxn modelId="{C3A1D4DC-087A-4022-9BF8-2BCDB1B6B017}" type="presOf" srcId="{14FAD331-DAE2-4D4D-86AD-290857D06803}" destId="{CB3F733E-5785-4682-8F71-CA16D64060C1}" srcOrd="1" destOrd="0" presId="urn:microsoft.com/office/officeart/2005/8/layout/radial1"/>
    <dgm:cxn modelId="{86AC213C-7BFC-4AE9-AED1-E00D821D28D5}" type="presOf" srcId="{0F8E5861-30EE-4F2D-BAA7-5537713A1603}" destId="{9798AE5F-AB2F-4F86-B8B0-1F066C079832}" srcOrd="0" destOrd="0" presId="urn:microsoft.com/office/officeart/2005/8/layout/radial1"/>
    <dgm:cxn modelId="{7DDB4654-0CD8-4BE4-940C-D8CD9475CDE0}" type="presParOf" srcId="{56DEC430-E9E6-4A4B-9352-5B3DB8B7D169}" destId="{A94E7BE3-5F9C-45DB-902A-753294090C4D}" srcOrd="0" destOrd="0" presId="urn:microsoft.com/office/officeart/2005/8/layout/radial1"/>
    <dgm:cxn modelId="{62A4C944-EFCD-4A42-BF19-24D6ABD4E11C}" type="presParOf" srcId="{56DEC430-E9E6-4A4B-9352-5B3DB8B7D169}" destId="{97D4CFBB-4020-473A-B7D3-40CFA5C32CDB}" srcOrd="1" destOrd="0" presId="urn:microsoft.com/office/officeart/2005/8/layout/radial1"/>
    <dgm:cxn modelId="{1F748AD7-C707-4051-9B96-50A20AE9CF14}" type="presParOf" srcId="{97D4CFBB-4020-473A-B7D3-40CFA5C32CDB}" destId="{42492F22-4863-4981-8163-3BADE68D1BF0}" srcOrd="0" destOrd="0" presId="urn:microsoft.com/office/officeart/2005/8/layout/radial1"/>
    <dgm:cxn modelId="{35BE669F-3133-49F1-BB5F-29F10F457980}" type="presParOf" srcId="{56DEC430-E9E6-4A4B-9352-5B3DB8B7D169}" destId="{DD8BEE4E-B124-4121-A088-43341EDBE70F}" srcOrd="2" destOrd="0" presId="urn:microsoft.com/office/officeart/2005/8/layout/radial1"/>
    <dgm:cxn modelId="{3CAB007F-74AA-4020-839E-0B82E6A75FFE}" type="presParOf" srcId="{56DEC430-E9E6-4A4B-9352-5B3DB8B7D169}" destId="{0E4A1439-2630-440E-87FE-4C4FB4716D0C}" srcOrd="3" destOrd="0" presId="urn:microsoft.com/office/officeart/2005/8/layout/radial1"/>
    <dgm:cxn modelId="{B6A62389-622E-4B36-AAAC-68A96F1FFF88}" type="presParOf" srcId="{0E4A1439-2630-440E-87FE-4C4FB4716D0C}" destId="{F971A04B-0EE8-4532-BDD7-2EB10F85D8D1}" srcOrd="0" destOrd="0" presId="urn:microsoft.com/office/officeart/2005/8/layout/radial1"/>
    <dgm:cxn modelId="{3403CF3D-C7DA-4A5F-9899-3D612962A81D}" type="presParOf" srcId="{56DEC430-E9E6-4A4B-9352-5B3DB8B7D169}" destId="{0A4A23C8-0673-4FDC-8B94-3E919D535A56}" srcOrd="4" destOrd="0" presId="urn:microsoft.com/office/officeart/2005/8/layout/radial1"/>
    <dgm:cxn modelId="{117ADE17-EF86-49A7-8673-984B027A868A}" type="presParOf" srcId="{56DEC430-E9E6-4A4B-9352-5B3DB8B7D169}" destId="{9798AE5F-AB2F-4F86-B8B0-1F066C079832}" srcOrd="5" destOrd="0" presId="urn:microsoft.com/office/officeart/2005/8/layout/radial1"/>
    <dgm:cxn modelId="{53C211F6-D832-45EA-B746-A5CEC9D507C7}" type="presParOf" srcId="{9798AE5F-AB2F-4F86-B8B0-1F066C079832}" destId="{06B85E8B-058A-4E90-8EB0-2F3ABE6E24AA}" srcOrd="0" destOrd="0" presId="urn:microsoft.com/office/officeart/2005/8/layout/radial1"/>
    <dgm:cxn modelId="{AB08B86D-845B-4F8C-85FE-7ADEEBE0FA9D}" type="presParOf" srcId="{56DEC430-E9E6-4A4B-9352-5B3DB8B7D169}" destId="{43963AC1-3357-45CC-B9BB-9766F53B3697}" srcOrd="6" destOrd="0" presId="urn:microsoft.com/office/officeart/2005/8/layout/radial1"/>
    <dgm:cxn modelId="{30ABEA98-0A69-405B-BD62-4F441C0268FA}" type="presParOf" srcId="{56DEC430-E9E6-4A4B-9352-5B3DB8B7D169}" destId="{4D26D810-F941-474C-82BA-003DF312E8FC}" srcOrd="7" destOrd="0" presId="urn:microsoft.com/office/officeart/2005/8/layout/radial1"/>
    <dgm:cxn modelId="{4CB7A3D0-F886-4CA3-815F-521DF2FA6454}" type="presParOf" srcId="{4D26D810-F941-474C-82BA-003DF312E8FC}" destId="{11C1919D-5DB8-420C-8E2B-1083DDBC862E}" srcOrd="0" destOrd="0" presId="urn:microsoft.com/office/officeart/2005/8/layout/radial1"/>
    <dgm:cxn modelId="{02CB9F4E-CB60-4F07-9FFF-863AEF4A1AA4}" type="presParOf" srcId="{56DEC430-E9E6-4A4B-9352-5B3DB8B7D169}" destId="{96F60FBE-DBF0-4BE9-AB79-0C7D9B18AC4B}" srcOrd="8" destOrd="0" presId="urn:microsoft.com/office/officeart/2005/8/layout/radial1"/>
    <dgm:cxn modelId="{5B22DF80-7185-4D29-918E-4728E8229B0C}" type="presParOf" srcId="{56DEC430-E9E6-4A4B-9352-5B3DB8B7D169}" destId="{04FD7FFD-0DB5-451C-9955-8766B5531452}" srcOrd="9" destOrd="0" presId="urn:microsoft.com/office/officeart/2005/8/layout/radial1"/>
    <dgm:cxn modelId="{823D1B34-8DCF-4B53-BE3B-E7B844BD3883}" type="presParOf" srcId="{04FD7FFD-0DB5-451C-9955-8766B5531452}" destId="{8AE340C8-81A2-4DA4-8B02-D10A5D0F17B4}" srcOrd="0" destOrd="0" presId="urn:microsoft.com/office/officeart/2005/8/layout/radial1"/>
    <dgm:cxn modelId="{8E34FF32-628A-4FD5-ACB0-01A859F214B3}" type="presParOf" srcId="{56DEC430-E9E6-4A4B-9352-5B3DB8B7D169}" destId="{58D5B3F7-E70B-4724-8374-D64F251D4BBA}" srcOrd="10" destOrd="0" presId="urn:microsoft.com/office/officeart/2005/8/layout/radial1"/>
    <dgm:cxn modelId="{B8B41863-DD7E-4D4B-82CA-5D5ABDAA0AF3}" type="presParOf" srcId="{56DEC430-E9E6-4A4B-9352-5B3DB8B7D169}" destId="{86B51D29-5C4A-4834-A82C-A50DE1165B1A}" srcOrd="11" destOrd="0" presId="urn:microsoft.com/office/officeart/2005/8/layout/radial1"/>
    <dgm:cxn modelId="{0E3394B8-C297-40BE-AFE6-4A0D172CBFEB}" type="presParOf" srcId="{86B51D29-5C4A-4834-A82C-A50DE1165B1A}" destId="{84CAB77F-22B3-4B6C-97C5-702C2DF6CA25}" srcOrd="0" destOrd="0" presId="urn:microsoft.com/office/officeart/2005/8/layout/radial1"/>
    <dgm:cxn modelId="{79B259DD-AD1E-4A33-A103-8371F238316A}" type="presParOf" srcId="{56DEC430-E9E6-4A4B-9352-5B3DB8B7D169}" destId="{5DBFB5B5-7442-4C69-94F5-94C434AC547F}" srcOrd="12" destOrd="0" presId="urn:microsoft.com/office/officeart/2005/8/layout/radial1"/>
    <dgm:cxn modelId="{0C5F0725-4E2D-452A-9BED-4995B1FE7079}" type="presParOf" srcId="{56DEC430-E9E6-4A4B-9352-5B3DB8B7D169}" destId="{23C833D5-8218-4CD7-A18A-FCA43B9C2B12}" srcOrd="13" destOrd="0" presId="urn:microsoft.com/office/officeart/2005/8/layout/radial1"/>
    <dgm:cxn modelId="{77E2BD73-9B61-44A8-94BE-43E43A0474A7}" type="presParOf" srcId="{23C833D5-8218-4CD7-A18A-FCA43B9C2B12}" destId="{CB3F733E-5785-4682-8F71-CA16D64060C1}" srcOrd="0" destOrd="0" presId="urn:microsoft.com/office/officeart/2005/8/layout/radial1"/>
    <dgm:cxn modelId="{43565580-AFB4-4AC8-9C9F-5B0EEFD9A9CC}" type="presParOf" srcId="{56DEC430-E9E6-4A4B-9352-5B3DB8B7D169}" destId="{07D60B62-B1AF-4DC0-A932-45B9C32E6365}" srcOrd="14" destOrd="0" presId="urn:microsoft.com/office/officeart/2005/8/layout/radial1"/>
    <dgm:cxn modelId="{A7F5A0B0-E5CE-4A14-8DD4-E522A14FC5DF}" type="presParOf" srcId="{56DEC430-E9E6-4A4B-9352-5B3DB8B7D169}" destId="{C3B02A7D-BDF1-4115-97EB-94DE49708352}" srcOrd="15" destOrd="0" presId="urn:microsoft.com/office/officeart/2005/8/layout/radial1"/>
    <dgm:cxn modelId="{DA79BF00-008D-4687-A347-DBDF9D1C598D}" type="presParOf" srcId="{C3B02A7D-BDF1-4115-97EB-94DE49708352}" destId="{D9AE2526-F78E-4E5C-9D15-C7A6F0749759}" srcOrd="0" destOrd="0" presId="urn:microsoft.com/office/officeart/2005/8/layout/radial1"/>
    <dgm:cxn modelId="{32FD289E-8DB2-47BD-B90F-5F9B8643D415}" type="presParOf" srcId="{56DEC430-E9E6-4A4B-9352-5B3DB8B7D169}" destId="{21299970-7FA2-40A1-858D-A38CD3B8B68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FB09AD-2159-4FB1-BF7C-4F80EE40F43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3679B94-00F1-4350-BA7E-72B05D7BFB58}">
      <dgm:prSet/>
      <dgm:spPr>
        <a:solidFill>
          <a:srgbClr val="002060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bn-BD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সবাইকে ধন্যবাদ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0229C83-09CD-463B-81C9-F2DB199105DA}" type="parTrans" cxnId="{53F270AD-A31A-46CD-A28A-AB88B7AC0DAF}">
      <dgm:prSet/>
      <dgm:spPr/>
      <dgm:t>
        <a:bodyPr/>
        <a:lstStyle/>
        <a:p>
          <a:endParaRPr lang="en-US"/>
        </a:p>
      </dgm:t>
    </dgm:pt>
    <dgm:pt modelId="{F55EB101-52E8-4453-9C9B-B2406A18C153}" type="sibTrans" cxnId="{53F270AD-A31A-46CD-A28A-AB88B7AC0DAF}">
      <dgm:prSet/>
      <dgm:spPr/>
      <dgm:t>
        <a:bodyPr/>
        <a:lstStyle/>
        <a:p>
          <a:endParaRPr lang="en-US"/>
        </a:p>
      </dgm:t>
    </dgm:pt>
    <dgm:pt modelId="{1C6BEC32-5A2E-4F90-9CDF-86FC4634CBC9}" type="pres">
      <dgm:prSet presAssocID="{C2FB09AD-2159-4FB1-BF7C-4F80EE40F4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3F21FE-8516-42D3-BAA8-5ED239BBBC92}" type="pres">
      <dgm:prSet presAssocID="{93679B94-00F1-4350-BA7E-72B05D7BFB58}" presName="parentText" presStyleLbl="node1" presStyleIdx="0" presStyleCnt="1" custScaleY="109643" custLinFactY="12384" custLinFactNeighborX="-85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FE7F77-A204-4BA6-B1C5-30417A7C11ED}" type="presOf" srcId="{C2FB09AD-2159-4FB1-BF7C-4F80EE40F435}" destId="{1C6BEC32-5A2E-4F90-9CDF-86FC4634CBC9}" srcOrd="0" destOrd="0" presId="urn:microsoft.com/office/officeart/2005/8/layout/vList2"/>
    <dgm:cxn modelId="{33BC1940-70D0-4C21-8139-198E8D95BEDC}" type="presOf" srcId="{93679B94-00F1-4350-BA7E-72B05D7BFB58}" destId="{B33F21FE-8516-42D3-BAA8-5ED239BBBC92}" srcOrd="0" destOrd="0" presId="urn:microsoft.com/office/officeart/2005/8/layout/vList2"/>
    <dgm:cxn modelId="{53F270AD-A31A-46CD-A28A-AB88B7AC0DAF}" srcId="{C2FB09AD-2159-4FB1-BF7C-4F80EE40F435}" destId="{93679B94-00F1-4350-BA7E-72B05D7BFB58}" srcOrd="0" destOrd="0" parTransId="{70229C83-09CD-463B-81C9-F2DB199105DA}" sibTransId="{F55EB101-52E8-4453-9C9B-B2406A18C153}"/>
    <dgm:cxn modelId="{0175CEEA-84E3-4DE8-9DBF-1A852099A737}" type="presParOf" srcId="{1C6BEC32-5A2E-4F90-9CDF-86FC4634CBC9}" destId="{B33F21FE-8516-42D3-BAA8-5ED239BBB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7BE3-5F9C-45DB-902A-753294090C4D}">
      <dsp:nvSpPr>
        <dsp:cNvPr id="0" name=""/>
        <dsp:cNvSpPr/>
      </dsp:nvSpPr>
      <dsp:spPr>
        <a:xfrm>
          <a:off x="2758108" y="2110443"/>
          <a:ext cx="2347307" cy="18138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FF0000"/>
              </a:solidFill>
            </a:rPr>
            <a:t>কেন্দ্রীয় ব্যাংক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3101863" y="2376072"/>
        <a:ext cx="1659797" cy="1282569"/>
      </dsp:txXfrm>
    </dsp:sp>
    <dsp:sp modelId="{97D4CFBB-4020-473A-B7D3-40CFA5C32CDB}">
      <dsp:nvSpPr>
        <dsp:cNvPr id="0" name=""/>
        <dsp:cNvSpPr/>
      </dsp:nvSpPr>
      <dsp:spPr>
        <a:xfrm rot="16176560">
          <a:off x="3737883" y="1904959"/>
          <a:ext cx="372848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372848" y="190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14986" y="1914714"/>
        <a:ext cx="18642" cy="18642"/>
      </dsp:txXfrm>
    </dsp:sp>
    <dsp:sp modelId="{DD8BEE4E-B124-4121-A088-43341EDBE70F}">
      <dsp:nvSpPr>
        <dsp:cNvPr id="0" name=""/>
        <dsp:cNvSpPr/>
      </dsp:nvSpPr>
      <dsp:spPr>
        <a:xfrm>
          <a:off x="2743199" y="-76199"/>
          <a:ext cx="2347307" cy="18138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দেশের মূল্যা</a:t>
          </a:r>
          <a:r>
            <a:rPr lang="en-US" sz="28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স্তর</a:t>
          </a:r>
          <a:r>
            <a:rPr lang="bn-BD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ও অর্থনৈতিক ভারসাম্য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086954" y="189430"/>
        <a:ext cx="1659797" cy="1282569"/>
      </dsp:txXfrm>
    </dsp:sp>
    <dsp:sp modelId="{0E4A1439-2630-440E-87FE-4C4FB4716D0C}">
      <dsp:nvSpPr>
        <dsp:cNvPr id="0" name=""/>
        <dsp:cNvSpPr/>
      </dsp:nvSpPr>
      <dsp:spPr>
        <a:xfrm rot="19842438">
          <a:off x="4865440" y="2403979"/>
          <a:ext cx="251344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251344" y="190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84829" y="2416771"/>
        <a:ext cx="12567" cy="12567"/>
      </dsp:txXfrm>
    </dsp:sp>
    <dsp:sp modelId="{0A4A23C8-0673-4FDC-8B94-3E919D535A56}">
      <dsp:nvSpPr>
        <dsp:cNvPr id="0" name=""/>
        <dsp:cNvSpPr/>
      </dsp:nvSpPr>
      <dsp:spPr>
        <a:xfrm>
          <a:off x="4876808" y="921839"/>
          <a:ext cx="2347307" cy="1813827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অর্থনৈতিক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কার্যাবলি সম্পাদন</a:t>
          </a:r>
          <a:endParaRPr lang="en-US" sz="3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220563" y="1187468"/>
        <a:ext cx="1659797" cy="1282569"/>
      </dsp:txXfrm>
    </dsp:sp>
    <dsp:sp modelId="{04FD7FFD-0DB5-451C-9955-8766B5531452}">
      <dsp:nvSpPr>
        <dsp:cNvPr id="0" name=""/>
        <dsp:cNvSpPr/>
      </dsp:nvSpPr>
      <dsp:spPr>
        <a:xfrm rot="1538256">
          <a:off x="4913641" y="3543261"/>
          <a:ext cx="307340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307340" y="190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9628" y="3554653"/>
        <a:ext cx="15367" cy="15367"/>
      </dsp:txXfrm>
    </dsp:sp>
    <dsp:sp modelId="{58D5B3F7-E70B-4724-8374-D64F251D4BBA}">
      <dsp:nvSpPr>
        <dsp:cNvPr id="0" name=""/>
        <dsp:cNvSpPr/>
      </dsp:nvSpPr>
      <dsp:spPr>
        <a:xfrm>
          <a:off x="5029207" y="3200404"/>
          <a:ext cx="2347307" cy="1813827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</a:t>
          </a:r>
          <a:r>
            <a:rPr lang="en-US" sz="2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র্থি</a:t>
          </a:r>
          <a:r>
            <a:rPr lang="bn-BD" sz="2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</a:t>
          </a:r>
          <a:r>
            <a:rPr lang="bn-BD" sz="2800" kern="1200" baseline="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প্রতিষ্ঠানগুলোর উপর প্রভাব বিস্তার</a:t>
          </a:r>
          <a:endParaRPr lang="en-US" sz="2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5372962" y="3466033"/>
        <a:ext cx="1659797" cy="1282569"/>
      </dsp:txXfrm>
    </dsp:sp>
    <dsp:sp modelId="{86B51D29-5C4A-4834-A82C-A50DE1165B1A}">
      <dsp:nvSpPr>
        <dsp:cNvPr id="0" name=""/>
        <dsp:cNvSpPr/>
      </dsp:nvSpPr>
      <dsp:spPr>
        <a:xfrm rot="5295697">
          <a:off x="3859358" y="4007945"/>
          <a:ext cx="206094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206094" y="190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7253" y="4021868"/>
        <a:ext cx="10304" cy="10304"/>
      </dsp:txXfrm>
    </dsp:sp>
    <dsp:sp modelId="{5DBFB5B5-7442-4C69-94F5-94C434AC547F}">
      <dsp:nvSpPr>
        <dsp:cNvPr id="0" name=""/>
        <dsp:cNvSpPr/>
      </dsp:nvSpPr>
      <dsp:spPr>
        <a:xfrm>
          <a:off x="2819395" y="4129771"/>
          <a:ext cx="2347307" cy="1813827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সরকারের</a:t>
          </a:r>
          <a:r>
            <a:rPr lang="bn-BD" sz="2800" kern="1200" baseline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baseline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baseline="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bn-BD" sz="2800" kern="1200" baseline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নীতি বাস্তবায়ন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163150" y="4395400"/>
        <a:ext cx="1659797" cy="1282569"/>
      </dsp:txXfrm>
    </dsp:sp>
    <dsp:sp modelId="{23C833D5-8218-4CD7-A18A-FCA43B9C2B12}">
      <dsp:nvSpPr>
        <dsp:cNvPr id="0" name=""/>
        <dsp:cNvSpPr/>
      </dsp:nvSpPr>
      <dsp:spPr>
        <a:xfrm rot="9702471">
          <a:off x="2393197" y="3428962"/>
          <a:ext cx="471414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471414" y="190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17118" y="3436252"/>
        <a:ext cx="23570" cy="23570"/>
      </dsp:txXfrm>
    </dsp:sp>
    <dsp:sp modelId="{07D60B62-B1AF-4DC0-A932-45B9C32E6365}">
      <dsp:nvSpPr>
        <dsp:cNvPr id="0" name=""/>
        <dsp:cNvSpPr/>
      </dsp:nvSpPr>
      <dsp:spPr>
        <a:xfrm>
          <a:off x="152391" y="2971806"/>
          <a:ext cx="2347307" cy="181382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র্থ</a:t>
          </a:r>
          <a:r>
            <a:rPr lang="bn-BD" sz="3200" kern="1200" baseline="0" dirty="0" smtClean="0">
              <a:latin typeface="NikoshBAN" pitchFamily="2" charset="0"/>
              <a:cs typeface="NikoshBAN" pitchFamily="2" charset="0"/>
            </a:rPr>
            <a:t> সরবরাহ ও ঋণ নিয়ন্ত্রণ </a:t>
          </a:r>
          <a:endParaRPr lang="bn-BD" sz="3200" kern="1200" dirty="0" smtClean="0">
            <a:latin typeface="NikoshBAN" pitchFamily="2" charset="0"/>
            <a:cs typeface="NikoshBAN" pitchFamily="2" charset="0"/>
          </a:endParaRPr>
        </a:p>
      </dsp:txBody>
      <dsp:txXfrm>
        <a:off x="496146" y="3237435"/>
        <a:ext cx="1659797" cy="1282569"/>
      </dsp:txXfrm>
    </dsp:sp>
    <dsp:sp modelId="{C3B02A7D-BDF1-4115-97EB-94DE49708352}">
      <dsp:nvSpPr>
        <dsp:cNvPr id="0" name=""/>
        <dsp:cNvSpPr/>
      </dsp:nvSpPr>
      <dsp:spPr>
        <a:xfrm rot="12577148">
          <a:off x="2627316" y="2365885"/>
          <a:ext cx="384190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384190" y="190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09806" y="2375357"/>
        <a:ext cx="19209" cy="19209"/>
      </dsp:txXfrm>
    </dsp:sp>
    <dsp:sp modelId="{21299970-7FA2-40A1-858D-A38CD3B8B688}">
      <dsp:nvSpPr>
        <dsp:cNvPr id="0" name=""/>
        <dsp:cNvSpPr/>
      </dsp:nvSpPr>
      <dsp:spPr>
        <a:xfrm>
          <a:off x="533406" y="845653"/>
          <a:ext cx="2347307" cy="181382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ব্যাংকিং</a:t>
          </a:r>
          <a:r>
            <a:rPr lang="bn-BD" sz="2800" kern="1200" baseline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সমাজের নেতা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77161" y="1111282"/>
        <a:ext cx="1659797" cy="1282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5014-547B-42DC-BB7F-B32656870E50}">
      <dsp:nvSpPr>
        <dsp:cNvPr id="0" name=""/>
        <dsp:cNvSpPr/>
      </dsp:nvSpPr>
      <dsp:spPr>
        <a:xfrm>
          <a:off x="3141839" y="1752617"/>
          <a:ext cx="2343984" cy="234396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কেন্দ্রীয়</a:t>
          </a:r>
          <a:r>
            <a:rPr lang="en-US" sz="32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ব্যাংকের</a:t>
          </a:r>
          <a:endParaRPr lang="bn-BD" sz="3200" b="1" kern="12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উদ্দেশ্যসমূহ</a:t>
          </a:r>
          <a:endParaRPr lang="en-US" sz="32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485108" y="2095883"/>
        <a:ext cx="1657446" cy="1657436"/>
      </dsp:txXfrm>
    </dsp:sp>
    <dsp:sp modelId="{AC85BDAE-E026-4531-A8A8-AAFA78F2846F}">
      <dsp:nvSpPr>
        <dsp:cNvPr id="0" name=""/>
        <dsp:cNvSpPr/>
      </dsp:nvSpPr>
      <dsp:spPr>
        <a:xfrm rot="16179867">
          <a:off x="4243826" y="1672858"/>
          <a:ext cx="125547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125547" y="17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03461" y="1686726"/>
        <a:ext cx="6277" cy="6277"/>
      </dsp:txXfrm>
    </dsp:sp>
    <dsp:sp modelId="{47A59B30-7835-48BD-85AA-247B5B2BA002}">
      <dsp:nvSpPr>
        <dsp:cNvPr id="0" name=""/>
        <dsp:cNvSpPr/>
      </dsp:nvSpPr>
      <dsp:spPr>
        <a:xfrm>
          <a:off x="3218063" y="0"/>
          <a:ext cx="2166809" cy="1627100"/>
        </a:xfrm>
        <a:prstGeom prst="ellipse">
          <a:avLst/>
        </a:prstGeom>
        <a:solidFill>
          <a:srgbClr val="040119"/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 নিকাশ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ঘর হিসাবে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কাজ করে</a:t>
          </a:r>
          <a:r>
            <a:rPr lang="bn-BD" sz="1600" kern="1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16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3535385" y="238283"/>
        <a:ext cx="1532165" cy="1150534"/>
      </dsp:txXfrm>
    </dsp:sp>
    <dsp:sp modelId="{E7F225F6-B3E0-4068-ADC3-5EC7E8F52152}">
      <dsp:nvSpPr>
        <dsp:cNvPr id="0" name=""/>
        <dsp:cNvSpPr/>
      </dsp:nvSpPr>
      <dsp:spPr>
        <a:xfrm rot="21530812">
          <a:off x="5485544" y="2879799"/>
          <a:ext cx="418409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418409" y="17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84289" y="2886346"/>
        <a:ext cx="20920" cy="20920"/>
      </dsp:txXfrm>
    </dsp:sp>
    <dsp:sp modelId="{83EA880A-E8F4-44EF-B3DA-101775A44E93}">
      <dsp:nvSpPr>
        <dsp:cNvPr id="0" name=""/>
        <dsp:cNvSpPr/>
      </dsp:nvSpPr>
      <dsp:spPr>
        <a:xfrm>
          <a:off x="5903711" y="1752601"/>
          <a:ext cx="2144892" cy="223682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নিয়ন্ত্রন 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217823" y="2080176"/>
        <a:ext cx="1516668" cy="1581674"/>
      </dsp:txXfrm>
    </dsp:sp>
    <dsp:sp modelId="{DB9C1B55-6245-46F2-8360-4499598D1545}">
      <dsp:nvSpPr>
        <dsp:cNvPr id="0" name=""/>
        <dsp:cNvSpPr/>
      </dsp:nvSpPr>
      <dsp:spPr>
        <a:xfrm rot="5363512">
          <a:off x="4257306" y="4149214"/>
          <a:ext cx="139409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139409" y="17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3525" y="4162735"/>
        <a:ext cx="6970" cy="6970"/>
      </dsp:txXfrm>
    </dsp:sp>
    <dsp:sp modelId="{F58B1CF3-9407-43B8-BDBD-964CBB55D094}">
      <dsp:nvSpPr>
        <dsp:cNvPr id="0" name=""/>
        <dsp:cNvSpPr/>
      </dsp:nvSpPr>
      <dsp:spPr>
        <a:xfrm>
          <a:off x="3218038" y="4235897"/>
          <a:ext cx="2236693" cy="16271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সরকারকে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পরামর্শ দেয়া </a:t>
          </a:r>
        </a:p>
      </dsp:txBody>
      <dsp:txXfrm>
        <a:off x="3545594" y="4474180"/>
        <a:ext cx="1581581" cy="1150534"/>
      </dsp:txXfrm>
    </dsp:sp>
    <dsp:sp modelId="{EFA31414-F15D-4C72-9849-E3963E130350}">
      <dsp:nvSpPr>
        <dsp:cNvPr id="0" name=""/>
        <dsp:cNvSpPr/>
      </dsp:nvSpPr>
      <dsp:spPr>
        <a:xfrm rot="10772888">
          <a:off x="2591611" y="2919008"/>
          <a:ext cx="550273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550273" y="17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52991" y="2922258"/>
        <a:ext cx="27513" cy="27513"/>
      </dsp:txXfrm>
    </dsp:sp>
    <dsp:sp modelId="{D79A8800-952C-4007-BD3E-B56177FF9B8B}">
      <dsp:nvSpPr>
        <dsp:cNvPr id="0" name=""/>
        <dsp:cNvSpPr/>
      </dsp:nvSpPr>
      <dsp:spPr>
        <a:xfrm>
          <a:off x="322435" y="2008076"/>
          <a:ext cx="2269235" cy="187811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জনকল্যান</a:t>
          </a:r>
          <a:endParaRPr lang="en-US" sz="3200" kern="12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sp:txBody>
      <dsp:txXfrm>
        <a:off x="654757" y="2283119"/>
        <a:ext cx="1604591" cy="1328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833BB-A491-47D8-B62F-0197F384929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37A20-C11B-4DAF-9629-837CBB632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2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4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9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4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6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6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9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0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DF383-2413-4FFA-AF3C-3953D2F7CE73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B0CE5-D0B0-4EE2-92AA-9739127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5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srinakther984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772400" cy="5200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327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9831430"/>
              </p:ext>
            </p:extLst>
          </p:nvPr>
        </p:nvGraphicFramePr>
        <p:xfrm>
          <a:off x="762000" y="457200"/>
          <a:ext cx="762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5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7110593"/>
              </p:ext>
            </p:extLst>
          </p:nvPr>
        </p:nvGraphicFramePr>
        <p:xfrm>
          <a:off x="228600" y="762000"/>
          <a:ext cx="8610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7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96667" y="2295373"/>
            <a:ext cx="1905008" cy="1904995"/>
            <a:chOff x="3352795" y="1981202"/>
            <a:chExt cx="1905008" cy="1904995"/>
          </a:xfrm>
        </p:grpSpPr>
        <p:sp>
          <p:nvSpPr>
            <p:cNvPr id="3" name="Oval 2"/>
            <p:cNvSpPr/>
            <p:nvPr/>
          </p:nvSpPr>
          <p:spPr>
            <a:xfrm>
              <a:off x="3352795" y="1981202"/>
              <a:ext cx="1905008" cy="19049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631777" y="2260182"/>
              <a:ext cx="1347044" cy="1347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কেন্দ্রীয়</a:t>
              </a:r>
              <a:r>
                <a:rPr lang="en-US" sz="28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ব্যাংকের</a:t>
              </a:r>
              <a:endParaRPr lang="bn-BD" sz="2800" b="1" kern="1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উদ্দেশ্যসমূহ</a:t>
              </a:r>
              <a:endParaRPr lang="en-US" sz="28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" y="2295373"/>
            <a:ext cx="1981200" cy="1931372"/>
            <a:chOff x="3623375" y="4517283"/>
            <a:chExt cx="1322380" cy="1322380"/>
          </a:xfrm>
        </p:grpSpPr>
        <p:sp>
          <p:nvSpPr>
            <p:cNvPr id="6" name="Oval 5"/>
            <p:cNvSpPr/>
            <p:nvPr/>
          </p:nvSpPr>
          <p:spPr>
            <a:xfrm>
              <a:off x="3623375" y="4517283"/>
              <a:ext cx="1322380" cy="132238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817033" y="4710941"/>
              <a:ext cx="935064" cy="935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সরকারের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5890" y="2393575"/>
            <a:ext cx="1932709" cy="1708591"/>
            <a:chOff x="4533282" y="4333366"/>
            <a:chExt cx="1512186" cy="1512186"/>
          </a:xfrm>
        </p:grpSpPr>
        <p:sp>
          <p:nvSpPr>
            <p:cNvPr id="9" name="Oval 8"/>
            <p:cNvSpPr/>
            <p:nvPr/>
          </p:nvSpPr>
          <p:spPr>
            <a:xfrm>
              <a:off x="4533282" y="4333366"/>
              <a:ext cx="1512186" cy="15121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4754737" y="4554821"/>
              <a:ext cx="1069276" cy="1069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মূল্যস্তর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স্থিতিশীল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রাখা </a:t>
              </a:r>
              <a:endPara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09219" y="4923009"/>
            <a:ext cx="1926032" cy="1627100"/>
            <a:chOff x="1589420" y="1021839"/>
            <a:chExt cx="1627100" cy="1627100"/>
          </a:xfrm>
        </p:grpSpPr>
        <p:sp>
          <p:nvSpPr>
            <p:cNvPr id="12" name="Oval 11"/>
            <p:cNvSpPr/>
            <p:nvPr/>
          </p:nvSpPr>
          <p:spPr>
            <a:xfrm>
              <a:off x="1589420" y="1021839"/>
              <a:ext cx="1627100" cy="16271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1589420" y="1260122"/>
              <a:ext cx="1388817" cy="11505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ব্যাংক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ব্যবস্থার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পথপ্রদর্শক </a:t>
              </a:r>
              <a:endParaRPr lang="en-US" sz="2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86223" y="92235"/>
            <a:ext cx="1749028" cy="1749028"/>
            <a:chOff x="1267841" y="1573574"/>
            <a:chExt cx="1749028" cy="1749028"/>
          </a:xfrm>
        </p:grpSpPr>
        <p:sp>
          <p:nvSpPr>
            <p:cNvPr id="15" name="Oval 14"/>
            <p:cNvSpPr/>
            <p:nvPr/>
          </p:nvSpPr>
          <p:spPr>
            <a:xfrm>
              <a:off x="1267841" y="1573574"/>
              <a:ext cx="1749028" cy="174902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1407418" y="1829713"/>
              <a:ext cx="1236750" cy="1236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itchFamily="2" charset="0"/>
                  <a:ea typeface="Verdana" pitchFamily="34" charset="0"/>
                  <a:cs typeface="NikoshBAN" pitchFamily="2" charset="0"/>
                </a:rPr>
                <a:t>সম্পদের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itchFamily="2" charset="0"/>
                  <a:ea typeface="Verdana" pitchFamily="34" charset="0"/>
                  <a:cs typeface="NikoshBAN" pitchFamily="2" charset="0"/>
                </a:rPr>
                <a:t>সুষম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itchFamily="2" charset="0"/>
                  <a:ea typeface="Verdana" pitchFamily="34" charset="0"/>
                  <a:cs typeface="NikoshBAN" pitchFamily="2" charset="0"/>
                </a:rPr>
                <a:t>বন্টন</a:t>
              </a:r>
              <a:endParaRPr lang="en-US" sz="2800" kern="1200" dirty="0">
                <a:latin typeface="NikoshBAN" pitchFamily="2" charset="0"/>
                <a:ea typeface="Verdana" pitchFamily="34" charset="0"/>
                <a:cs typeface="NikoshBAN" pitchFamily="2" charset="0"/>
              </a:endParaRPr>
            </a:p>
          </p:txBody>
        </p:sp>
      </p:grpSp>
      <p:cxnSp>
        <p:nvCxnSpPr>
          <p:cNvPr id="18" name="Straight Connector 17"/>
          <p:cNvCxnSpPr>
            <a:stCxn id="6" idx="6"/>
          </p:cNvCxnSpPr>
          <p:nvPr/>
        </p:nvCxnSpPr>
        <p:spPr>
          <a:xfrm>
            <a:off x="2362200" y="3261059"/>
            <a:ext cx="7344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6"/>
            <a:endCxn id="9" idx="2"/>
          </p:cNvCxnSpPr>
          <p:nvPr/>
        </p:nvCxnSpPr>
        <p:spPr>
          <a:xfrm>
            <a:off x="5001675" y="3247871"/>
            <a:ext cx="91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4"/>
          </p:cNvCxnSpPr>
          <p:nvPr/>
        </p:nvCxnSpPr>
        <p:spPr>
          <a:xfrm>
            <a:off x="4260737" y="1841263"/>
            <a:ext cx="0" cy="650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22769" y="4200368"/>
            <a:ext cx="0" cy="686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228600"/>
            <a:ext cx="3894666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6" y="266700"/>
            <a:ext cx="4029074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0" y="2293498"/>
            <a:ext cx="4116730" cy="1973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6" y="2293497"/>
            <a:ext cx="4029074" cy="1973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5" y="4419600"/>
            <a:ext cx="4073185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5257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ব্যাংকের নোট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39117"/>
            <a:ext cx="3048000" cy="2361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0996"/>
            <a:ext cx="1593871" cy="1195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49" y="3352800"/>
            <a:ext cx="1885949" cy="141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5398532"/>
            <a:ext cx="2032000" cy="1383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267200"/>
            <a:ext cx="1828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133601"/>
            <a:ext cx="1523999" cy="1142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838200"/>
            <a:ext cx="1816100" cy="136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1600200" cy="1200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46" y="5459947"/>
            <a:ext cx="1797748" cy="1415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2601" y="2190690"/>
            <a:ext cx="22351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BANGLADESH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999" y="1757362"/>
            <a:ext cx="107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JANATA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76200"/>
            <a:ext cx="12700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SONALI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399" y="-76200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AGRANI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457200"/>
            <a:ext cx="133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kKRRISHE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0" y="2983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RUPALI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5029200"/>
            <a:ext cx="10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PUBALI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3647" y="4953000"/>
            <a:ext cx="109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BRA</a:t>
            </a:r>
            <a:r>
              <a:rPr lang="bn-BD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391020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574986">
            <a:off x="4617208" y="1358673"/>
            <a:ext cx="381000" cy="825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2834426">
            <a:off x="6183556" y="2178556"/>
            <a:ext cx="381000" cy="802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5035144">
            <a:off x="1961679" y="4215747"/>
            <a:ext cx="363230" cy="849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7127244">
            <a:off x="1708116" y="2382588"/>
            <a:ext cx="381000" cy="805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5647817">
            <a:off x="5749490" y="3404259"/>
            <a:ext cx="450638" cy="1164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7273582">
            <a:off x="5638526" y="4609537"/>
            <a:ext cx="349092" cy="806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9147148">
            <a:off x="2956765" y="1521612"/>
            <a:ext cx="381000" cy="805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2459773">
            <a:off x="3817047" y="4863187"/>
            <a:ext cx="381000" cy="452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178112"/>
            <a:ext cx="3276601" cy="218408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2000" y="4953000"/>
            <a:ext cx="1409700" cy="1447800"/>
            <a:chOff x="762000" y="2733675"/>
            <a:chExt cx="1295400" cy="1457325"/>
          </a:xfrm>
        </p:grpSpPr>
        <p:sp>
          <p:nvSpPr>
            <p:cNvPr id="6" name="Rectangle 5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/>
                <a:t>কৃষি ব্যাংক </a:t>
              </a:r>
              <a:endParaRPr lang="en-US" sz="2000" b="1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4953000"/>
            <a:ext cx="1600200" cy="1447800"/>
            <a:chOff x="762000" y="2733675"/>
            <a:chExt cx="1295400" cy="1457325"/>
          </a:xfrm>
        </p:grpSpPr>
        <p:sp>
          <p:nvSpPr>
            <p:cNvPr id="18" name="Rectangle 17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00B050"/>
                  </a:solidFill>
                </a:rPr>
                <a:t>অগ্রণী ব্যাংক 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62722" y="4953000"/>
            <a:ext cx="1590678" cy="1447800"/>
            <a:chOff x="762000" y="2733675"/>
            <a:chExt cx="1295400" cy="1457325"/>
          </a:xfrm>
        </p:grpSpPr>
        <p:sp>
          <p:nvSpPr>
            <p:cNvPr id="21" name="Rectangle 20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জনতা </a:t>
              </a:r>
            </a:p>
            <a:p>
              <a:pPr algn="ctr"/>
              <a:r>
                <a:rPr lang="bn-BD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ব্যাংক </a:t>
              </a:r>
              <a:endPara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48200" y="4953000"/>
            <a:ext cx="1676400" cy="1447800"/>
            <a:chOff x="762000" y="2733675"/>
            <a:chExt cx="1295400" cy="1457325"/>
          </a:xfrm>
        </p:grpSpPr>
        <p:sp>
          <p:nvSpPr>
            <p:cNvPr id="24" name="Rectangle 23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সোনালী</a:t>
              </a:r>
            </a:p>
            <a:p>
              <a:pPr algn="ctr"/>
              <a:r>
                <a:rPr lang="bn-BD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19800" y="1304792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বাংলাদেশের জনগন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19400" y="2861965"/>
            <a:ext cx="3429000" cy="117663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বাংলাদেশ ব্যাংক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3276600" y="4191000"/>
            <a:ext cx="609600" cy="609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5105400" y="4219575"/>
            <a:ext cx="609600" cy="60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16452539">
            <a:off x="6243321" y="3888176"/>
            <a:ext cx="2012131" cy="1053590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16780144">
            <a:off x="613421" y="3755451"/>
            <a:ext cx="1769497" cy="1064988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6064" y="6400799"/>
            <a:ext cx="758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সকল ব্যাংকের ব্যাংকার বাংলাদেশ ব্যাংক (কেন্দ্রীয় ব্যাংক)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9487734"/>
              </p:ext>
            </p:extLst>
          </p:nvPr>
        </p:nvGraphicFramePr>
        <p:xfrm>
          <a:off x="609600" y="228600"/>
          <a:ext cx="7848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79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8784858"/>
              </p:ext>
            </p:extLst>
          </p:nvPr>
        </p:nvGraphicFramePr>
        <p:xfrm>
          <a:off x="228600" y="152400"/>
          <a:ext cx="8610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0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5114021"/>
              </p:ext>
            </p:extLst>
          </p:nvPr>
        </p:nvGraphicFramePr>
        <p:xfrm>
          <a:off x="762000" y="685800"/>
          <a:ext cx="762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9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10447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মূল্যায়ন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36026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মুদ্রা প্রচলন করে কোন ব্যাংক?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 বিনিময় মাধ্যম কীভাবে সৃষ্টি করে?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বাণিজ্যিক ব্যাংকের ঋণের শেষ আশ্রয়স্হল কোনটি?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Clearing House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কোনধরনের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30382"/>
            <a:ext cx="5105400" cy="1066800"/>
          </a:xfrm>
          <a:prstGeom prst="rect">
            <a:avLst/>
          </a:prstGeom>
          <a:ln w="57150">
            <a:prstDash val="solid"/>
          </a:ln>
          <a:scene3d>
            <a:camera prst="obliqueTopRigh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6">
                <a:shade val="40000"/>
                <a:satMod val="15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2536"/>
            <a:ext cx="4724400" cy="33562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নাসরিন আকতার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মহামুনি এংলো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পালি উচ্চ বিদ্যালয়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G-mail Account : </a:t>
            </a:r>
            <a:r>
              <a:rPr lang="en-US" sz="1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"/>
              </a:rPr>
              <a:t>nasrinakther</a:t>
            </a:r>
            <a:r>
              <a:rPr lang="en-US" sz="1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984@gmail.com</a:t>
            </a:r>
            <a:endParaRPr lang="en-US" sz="16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Facebook Account : nasrin.akter.714655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: 01818848121</a:t>
            </a:r>
            <a:endParaRPr lang="bn-BD" sz="16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Mitu\My Documents\20170131_100021 Passport Photo [1600x1200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567" y="2410691"/>
            <a:ext cx="2751666" cy="30722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23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819400"/>
            <a:ext cx="8991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উন্নয়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ভূমিকা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আলোচনা কর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762001"/>
            <a:ext cx="55626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4100" y="820059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" y="0"/>
            <a:ext cx="9096552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729057"/>
              </p:ext>
            </p:extLst>
          </p:nvPr>
        </p:nvGraphicFramePr>
        <p:xfrm>
          <a:off x="1676400" y="1447800"/>
          <a:ext cx="5360924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84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157406"/>
            <a:ext cx="5562600" cy="44051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1208544"/>
            <a:ext cx="5410200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দশম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ফিন্যান্স ও ব্যাংকিং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১৩</a:t>
            </a:r>
          </a:p>
          <a:p>
            <a:pPr algn="ctr"/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250"/>
            <a:ext cx="8382000" cy="57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45958"/>
            <a:ext cx="8001000" cy="56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4" y="914400"/>
            <a:ext cx="818270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5400000">
            <a:off x="3657600" y="2743200"/>
            <a:ext cx="1828800" cy="12192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1828800" y="4419600"/>
            <a:ext cx="5486400" cy="1981200"/>
          </a:xfrm>
          <a:prstGeom prst="flowChartAlternateProcess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কেন্দ্রীয় ব্যাংক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133600" y="838200"/>
            <a:ext cx="4953000" cy="16764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2263766"/>
            <a:ext cx="66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bn-BD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651785"/>
            <a:ext cx="453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672" y="3291595"/>
            <a:ext cx="72528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ব্যাংক কী তা বলতে পারবে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উদ্দেশ্য চিহ্নিত করতে পারবে ।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কার্যাবলি বিশ্লেষন করতে পারবে ।</a:t>
            </a:r>
          </a:p>
          <a:p>
            <a:pPr marL="514350" indent="-514350">
              <a:buFont typeface="Wingdings" pitchFamily="2" charset="2"/>
              <a:buChar char="§"/>
            </a:pP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0" y="518811"/>
            <a:ext cx="4953000" cy="1762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6600" dirty="0" smtClean="0">
                <a:latin typeface="NikoshBAN"/>
              </a:rPr>
              <a:t>শিখন ফল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757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52400" y="304800"/>
            <a:ext cx="2971800" cy="990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উপস্থাপনা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4" y="2057400"/>
            <a:ext cx="4455616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99" y="1524000"/>
            <a:ext cx="3879118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984" y="5638800"/>
            <a:ext cx="392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638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87107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 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297</Words>
  <Application>Microsoft Office PowerPoint</Application>
  <PresentationFormat>On-screen Show (4:3)</PresentationFormat>
  <Paragraphs>124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2020-05-24T11:18:53Z</dcterms:created>
  <dcterms:modified xsi:type="dcterms:W3CDTF">2020-05-24T11:33:56Z</dcterms:modified>
</cp:coreProperties>
</file>