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9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0ABC-6F7C-45B7-902F-F6027F788DED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F8D5-F820-4EE6-9CC4-2B32B244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5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5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1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5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92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6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7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5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7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5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6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4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2</cp:revision>
  <dcterms:created xsi:type="dcterms:W3CDTF">2020-05-24T06:07:11Z</dcterms:created>
  <dcterms:modified xsi:type="dcterms:W3CDTF">2020-05-24T06:08:54Z</dcterms:modified>
</cp:coreProperties>
</file>