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4E83-528D-4E4C-8F4B-F17BE14D1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1A390-C0E1-4666-9D89-A6548D01D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853D7-43AC-4B00-BB45-42B73D5F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6243-5AAA-4A8E-97AA-344AD354D595}" type="datetimeFigureOut">
              <a:rPr lang="en-SG" smtClean="0"/>
              <a:t>23/5/2020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5C8FA-3586-4F5C-9542-6B3FA360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5A66C-DB21-45D6-9DC8-5122B9A8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7BF-C466-4B56-B6C8-115D79EC4A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689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97B2-5137-4D03-B176-5E99AD7C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10D3C-658D-4817-BD2C-6F41D2213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BC40F-BE70-449F-8D69-A0D4FBCC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6243-5AAA-4A8E-97AA-344AD354D595}" type="datetimeFigureOut">
              <a:rPr lang="en-SG" smtClean="0"/>
              <a:t>23/5/2020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3CCED-76EA-4134-A9AF-4BEDDFE3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A118-3939-4781-91AB-B9E7A381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7BF-C466-4B56-B6C8-115D79EC4A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388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00235-196E-4092-A9CA-4E67E1946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C144D-49CE-4458-B496-2D0D570E9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35FC6-D7E8-4783-A552-329E1D6F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6243-5AAA-4A8E-97AA-344AD354D595}" type="datetimeFigureOut">
              <a:rPr lang="en-SG" smtClean="0"/>
              <a:t>23/5/2020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2A66-64F1-42BC-8A24-5B35E035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AABF-3CDB-4074-B3B8-465FD27A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7BF-C466-4B56-B6C8-115D79EC4A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9601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D1EF-DA8E-4D63-858B-1787FAE1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FC78-0ACF-4D84-87C3-E43719CEF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11B94-CDED-4D91-9154-DB33F693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6243-5AAA-4A8E-97AA-344AD354D595}" type="datetimeFigureOut">
              <a:rPr lang="en-SG" smtClean="0"/>
              <a:t>23/5/2020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58540-325F-4E0C-803B-A1033F3D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6A78F-2CBE-45B2-BBC8-43C335A9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7BF-C466-4B56-B6C8-115D79EC4A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702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561C-DE25-47B2-B359-71F701D3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AC678-A22D-45F0-890C-F0AF3AFBA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CDDD3-8DB5-43D0-A959-D77A249A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6243-5AAA-4A8E-97AA-344AD354D595}" type="datetimeFigureOut">
              <a:rPr lang="en-SG" smtClean="0"/>
              <a:t>23/5/2020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3DE4E-CA50-41AE-86B2-13746042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023F9-44FE-46EB-8025-6DC9185B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7BF-C466-4B56-B6C8-115D79EC4A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154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4A28-DD0E-4320-BF15-0C9BB727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85AC-BACC-4583-B6CE-483AE2F5C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43ACD-5D65-4420-8426-87B14740B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83516-C7D4-4E88-80CD-17C4C5E9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6243-5AAA-4A8E-97AA-344AD354D595}" type="datetimeFigureOut">
              <a:rPr lang="en-SG" smtClean="0"/>
              <a:t>23/5/2020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D4B85-046E-40D3-86B1-9286AB6F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5B154-65CD-44E8-971D-A62218A2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7BF-C466-4B56-B6C8-115D79EC4A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919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D29B-5435-46FE-B99F-5D37499A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50C19-D82F-4BD0-A560-C6C432C8A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BCA7D-8B82-45BB-A606-334F70FF5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0A1E0-C432-4986-814C-A952AD86A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9F414-04DE-4802-93D5-8D9BDBEBD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71F13-4C0D-4F5B-A680-0D48BBC0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6243-5AAA-4A8E-97AA-344AD354D595}" type="datetimeFigureOut">
              <a:rPr lang="en-SG" smtClean="0"/>
              <a:t>23/5/2020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3D47A-E6EB-482A-BDA3-0F806E5F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EFF01-0F8C-4BDF-9237-BDDC62E9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7BF-C466-4B56-B6C8-115D79EC4A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452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3D2E-36D7-4778-B6FC-AC5435E2F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C2494-AEAC-48D0-9441-F0D24603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6243-5AAA-4A8E-97AA-344AD354D595}" type="datetimeFigureOut">
              <a:rPr lang="en-SG" smtClean="0"/>
              <a:t>23/5/2020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9AE2D-ADEE-47CF-98B4-C1742CFA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015E-AC65-4EC2-A69D-E401E619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7BF-C466-4B56-B6C8-115D79EC4A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156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6E65C-038C-4D78-8406-54AAC318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6243-5AAA-4A8E-97AA-344AD354D595}" type="datetimeFigureOut">
              <a:rPr lang="en-SG" smtClean="0"/>
              <a:t>23/5/2020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926B6-5B32-4208-83FC-4FAFD5A6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D8E10-15F5-4875-AE3E-D59B7DFD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7BF-C466-4B56-B6C8-115D79EC4A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533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6CE3-4ECA-4C62-AF49-73B6D2121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C5C96-860B-4E3B-8D63-78518A74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235E7-A2B6-4EC6-AD38-AF80B2267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2455F-10D8-4601-8AA2-A096966E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6243-5AAA-4A8E-97AA-344AD354D595}" type="datetimeFigureOut">
              <a:rPr lang="en-SG" smtClean="0"/>
              <a:t>23/5/2020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9475E-7F4D-4757-AA4E-46C28D4B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B0587-E2EB-4025-BC19-CA4100C8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7BF-C466-4B56-B6C8-115D79EC4A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515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D1A1-B27C-45CB-BC8A-40A377BE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76A01-E8B4-413C-B03C-A0B746256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62C90-724D-47C0-9365-D8CEDCB99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57428-7D12-4D4D-A89A-30264622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6243-5AAA-4A8E-97AA-344AD354D595}" type="datetimeFigureOut">
              <a:rPr lang="en-SG" smtClean="0"/>
              <a:t>23/5/2020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69400-9F8F-40C5-8CDC-F54F34B8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4D0FE-A212-464F-BF2E-B100BA19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7BF-C466-4B56-B6C8-115D79EC4A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991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0BFFC-A0AB-43D2-8EFD-D719A37D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284ED-B653-4EC4-B9A6-3F49E2E91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90E00-0B5B-4DB9-8EE7-6437F0F87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86243-5AAA-4A8E-97AA-344AD354D595}" type="datetimeFigureOut">
              <a:rPr lang="en-SG" smtClean="0"/>
              <a:t>23/5/2020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9D84E-7D22-422A-8D1B-B5817A1E0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F5BD5-A58C-4258-971C-B1B22DB52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B7BF-C466-4B56-B6C8-115D79EC4A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149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F3E72-D510-4381-B697-F22AB351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43" y="360106"/>
            <a:ext cx="7111181" cy="6137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2FB908-BC29-4526-92E6-731516869971}"/>
              </a:ext>
            </a:extLst>
          </p:cNvPr>
          <p:cNvSpPr txBox="1"/>
          <p:nvPr/>
        </p:nvSpPr>
        <p:spPr>
          <a:xfrm>
            <a:off x="6823587" y="5496232"/>
            <a:ext cx="1897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SG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3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1EEADA-FD36-4B10-921A-E5E9174CF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77" y="678426"/>
            <a:ext cx="7531510" cy="55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6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FDD89-7698-4E7F-A146-5E0B1000A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16" y="737419"/>
            <a:ext cx="7472516" cy="53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D6D78C-3FDD-4C34-9AF2-754A6AD61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1" y="882445"/>
            <a:ext cx="7423355" cy="509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2C941-7B5C-4153-A247-38CD49DFB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690" y="678426"/>
            <a:ext cx="7167715" cy="52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19E83-45A1-4647-83E0-6F7F82FF9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97" y="353962"/>
            <a:ext cx="7777316" cy="57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BA520-A238-4004-958C-41C8A83B7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074" y="2796554"/>
            <a:ext cx="7193903" cy="3054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3FC145-2580-42E8-B014-085332C34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136" y="772590"/>
            <a:ext cx="1646063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3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AE95C-91DD-4ADB-879C-F922E43F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00" y="1640329"/>
            <a:ext cx="7803556" cy="4206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A1E329-8E9D-4F7C-AFE7-680686167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467" y="570835"/>
            <a:ext cx="1755800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0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85186D-C700-443B-947D-948C664A6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29" y="570271"/>
            <a:ext cx="8200103" cy="57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34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A10008-7DA0-427A-AD43-2A8CADB9E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" b="22488"/>
          <a:stretch/>
        </p:blipFill>
        <p:spPr>
          <a:xfrm>
            <a:off x="198923" y="2887845"/>
            <a:ext cx="5458796" cy="2162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8734E8-9249-4FAB-BFB9-74CC1C4D1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23" y="536713"/>
            <a:ext cx="5316973" cy="2298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C6E682-0340-4551-A7B9-6DBA45CA2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668" y="589007"/>
            <a:ext cx="1140051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91381-29EA-491C-B4E0-564DA08A2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21" y="833222"/>
            <a:ext cx="1295581" cy="18411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C3D9AA-4A2A-452B-B5F1-2C1B274D0A54}"/>
              </a:ext>
            </a:extLst>
          </p:cNvPr>
          <p:cNvSpPr/>
          <p:nvPr/>
        </p:nvSpPr>
        <p:spPr>
          <a:xfrm>
            <a:off x="5968180" y="598356"/>
            <a:ext cx="3441292" cy="20853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CAEC1B-4E45-4403-8F5D-090449EA3254}"/>
              </a:ext>
            </a:extLst>
          </p:cNvPr>
          <p:cNvSpPr txBox="1"/>
          <p:nvPr/>
        </p:nvSpPr>
        <p:spPr>
          <a:xfrm>
            <a:off x="6340808" y="1268360"/>
            <a:ext cx="2340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SG" sz="40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863592-615C-4FD5-A4EE-E7E5553FE9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68" t="8072" r="9133" b="7127"/>
          <a:stretch/>
        </p:blipFill>
        <p:spPr>
          <a:xfrm>
            <a:off x="6096000" y="2947916"/>
            <a:ext cx="3195484" cy="204253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35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3F7DE5-EEFC-4DA5-9E09-0C23A9A22299}"/>
              </a:ext>
            </a:extLst>
          </p:cNvPr>
          <p:cNvSpPr/>
          <p:nvPr/>
        </p:nvSpPr>
        <p:spPr>
          <a:xfrm>
            <a:off x="1813025" y="831867"/>
            <a:ext cx="8179359" cy="52251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9F4E09-186D-483A-B24E-6DE9DD03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001" y="1268488"/>
            <a:ext cx="6951406" cy="435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1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C340AC-B44B-4E23-8EF6-CF677579AC1B}"/>
              </a:ext>
            </a:extLst>
          </p:cNvPr>
          <p:cNvSpPr/>
          <p:nvPr/>
        </p:nvSpPr>
        <p:spPr>
          <a:xfrm>
            <a:off x="766916" y="334297"/>
            <a:ext cx="9792929" cy="65237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1B4A42-1379-4109-B531-D0F0BD126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4" y="754626"/>
            <a:ext cx="8416412" cy="56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0B9836-4478-4E14-BE5E-83D29885F2CB}"/>
              </a:ext>
            </a:extLst>
          </p:cNvPr>
          <p:cNvSpPr/>
          <p:nvPr/>
        </p:nvSpPr>
        <p:spPr>
          <a:xfrm>
            <a:off x="1681316" y="570271"/>
            <a:ext cx="8878530" cy="60271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6D0196-EB1A-49B8-AE1D-A198906A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541" y="1487129"/>
            <a:ext cx="6587547" cy="4395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0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9D925D-00BF-48A4-B013-086427FA4FBB}"/>
              </a:ext>
            </a:extLst>
          </p:cNvPr>
          <p:cNvSpPr/>
          <p:nvPr/>
        </p:nvSpPr>
        <p:spPr>
          <a:xfrm>
            <a:off x="2286000" y="850618"/>
            <a:ext cx="7620000" cy="517176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5C8DE-569B-4209-91A6-0B84E4782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87"/>
          <a:stretch/>
        </p:blipFill>
        <p:spPr>
          <a:xfrm>
            <a:off x="3834580" y="1379361"/>
            <a:ext cx="4869853" cy="43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F8A73-2429-41B6-B91A-D92F642A9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427" y="1032386"/>
            <a:ext cx="7423354" cy="51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85C28-2155-45D1-AE59-C7E0F0725FC2}"/>
              </a:ext>
            </a:extLst>
          </p:cNvPr>
          <p:cNvSpPr txBox="1"/>
          <p:nvPr/>
        </p:nvSpPr>
        <p:spPr>
          <a:xfrm>
            <a:off x="4965291" y="1023006"/>
            <a:ext cx="257605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আসত্তি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46F96-D52E-4130-8D3F-A20ADA2EA24B}"/>
              </a:ext>
            </a:extLst>
          </p:cNvPr>
          <p:cNvSpPr txBox="1"/>
          <p:nvPr/>
        </p:nvSpPr>
        <p:spPr>
          <a:xfrm>
            <a:off x="2497394" y="3559277"/>
            <a:ext cx="805262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বিন্নাস / সাজানো</a:t>
            </a:r>
            <a:endParaRPr lang="en-SG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7CAB177-2489-4DF6-8C34-969D097AB93B}"/>
              </a:ext>
            </a:extLst>
          </p:cNvPr>
          <p:cNvSpPr/>
          <p:nvPr/>
        </p:nvSpPr>
        <p:spPr>
          <a:xfrm>
            <a:off x="5211097" y="1900617"/>
            <a:ext cx="147484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9BE1E68-5565-4A73-840F-63DD11AC0219}"/>
              </a:ext>
            </a:extLst>
          </p:cNvPr>
          <p:cNvSpPr/>
          <p:nvPr/>
        </p:nvSpPr>
        <p:spPr>
          <a:xfrm>
            <a:off x="6096000" y="2241755"/>
            <a:ext cx="462116" cy="118724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314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0091A-1F7C-4423-8B22-3FDC1F8C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94" y="963561"/>
            <a:ext cx="7777316" cy="53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Microsoft PowerPoint Presentation</Template>
  <TotalTime>74</TotalTime>
  <Words>7</Words>
  <Application>Microsoft Office PowerPoint</Application>
  <PresentationFormat>Widescreen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64</cp:revision>
  <dcterms:created xsi:type="dcterms:W3CDTF">2020-05-23T16:38:04Z</dcterms:created>
  <dcterms:modified xsi:type="dcterms:W3CDTF">2020-05-23T17:54:56Z</dcterms:modified>
</cp:coreProperties>
</file>