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FA0D-10A6-481E-B2F9-FE7C7529D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27412-A809-43BC-A6C0-C0EDC03BB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03987-C5C6-455D-9D6B-42E9FB72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CC4B2-B0EE-4CBD-A337-60F70A3F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600DE-D7CC-4263-84DE-609BEC6D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006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FF1D-132B-4C06-BDB7-DD79B62F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46F91-022C-4676-A423-212410FC2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C305C-009C-4D89-958F-C9A0681A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C04B4-9AD2-4EEB-8CFB-F756C44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3FA60-BADD-4326-B70F-F7E1B7F2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510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1592D-E152-4B70-A2A4-5DC94E538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6D472-30E2-415D-9499-7E266700B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A57D-397D-4189-A893-1D490660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04066-EE10-4233-BAC8-B0D951CB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B337-E9AB-4D31-AAAC-AAF3A0C7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288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964-4981-4588-88DF-67F74B49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B7B3-5451-4E5A-BCEA-A5F1C727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34A4-4702-4BFE-BF4B-97D8342E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CA104-FF2D-45FC-967A-20F92DE2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6726-8BA6-4B8C-86CC-6FCCB870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3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E9E0-20E1-444C-B477-CA6D79E6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F46AC-562E-442F-BD07-5906E6A47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0D39-B3FF-4783-B114-9CC0F89E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A6C6A-C4D4-4EB6-9A71-232F6D35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73F8-1DF3-4652-BBED-272B29F9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003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259-122B-4D04-A041-AC53526A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D233-1CB1-4EF3-9136-BB9F383E1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6E8B1-A9D8-4FB8-8D7C-AF46B0D2D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BA8B9-A210-48DE-A0EA-77D84F21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63F0A-ECFC-4D0F-9EB7-864A3A6F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90122-E691-4CBE-B1DF-67146205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447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5ECE-EB44-4323-8583-8E9277C5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4B55-F78E-4867-B545-97F7146CC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AD09F-0A57-4F05-B26A-D5D8B02D9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1CCA0-1CAA-403D-8010-970F5E980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44F36-5925-46E8-A6C1-7CC10383C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3C321-3C88-440E-88B0-47B4AD4A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4C670-1CFB-4E06-8C51-4139A54D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2F51F-0DE7-4DD4-AA6E-35C411F1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139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A5F5-8CF1-443C-AAD7-F6898EFC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60EA9-15C9-48A1-9D94-1DE03C72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54305-B92E-4594-9D9B-E9B831B4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F7E3A-B93D-4F39-ACA3-BD1FF586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86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06FC2-E471-48E7-831F-17408D5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FDE2F-67E1-4F61-8615-25065A1F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3158-4519-480E-9017-F48D23AD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863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185E-10A7-4CA5-8B5D-49F617DD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7C427-DBD3-4E43-B4FB-EC355C031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FD045-CF1A-4F7D-9D07-D163FC4C6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EC27-9E3E-4E55-97D3-340AC84B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9D571-D293-48A0-9A59-3C76DBF9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8F745-4C6A-48C1-AE49-4D7E019F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711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792D-30F9-47A3-A71B-25471995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9101F-7EAD-4CA2-88ED-1892C2487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3238E-649C-43CE-A0A9-12F6828C8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A3770-47D8-47AE-A616-A39E3DB0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9F7B0-2FE7-466E-B4DA-CB5A9136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34EED-0793-4C49-B414-E1532DA9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773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209FA-A6AD-4186-8B02-A53D8CF7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C3135-1C0C-448A-AC7E-9D7872762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D1530-9C28-47BC-B3E5-4016CDFD5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E01A-B657-43BA-BFB1-15B9328C3510}" type="datetimeFigureOut">
              <a:rPr lang="en-SG" smtClean="0"/>
              <a:t>24/5/2020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AA7E-837F-4C6F-B077-C98302A55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05135-3C3B-4CF0-95ED-CA0A60F5E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36D4-9DFD-4771-83F1-1134BED63A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897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3340F-681C-43ED-8898-E5F99971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97" y="575824"/>
            <a:ext cx="7541406" cy="570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964F7-279C-449A-ACF3-43CA9FA0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30" y="549914"/>
            <a:ext cx="3017782" cy="1133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89261-E4A7-4F75-98ED-8A28B0A35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53" y="5067443"/>
            <a:ext cx="3005588" cy="1170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A7480-91A3-440D-B5BB-0D6C844D5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40" y="1649627"/>
            <a:ext cx="4195119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5560-C986-4722-8B53-5EC02A4F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827" y="3590867"/>
            <a:ext cx="3243353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8B082-B288-4CC5-8EBA-BC18F25D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310" y="5576983"/>
            <a:ext cx="324335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83F94C-0AED-4C29-A878-97E64A62A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0" y="665508"/>
            <a:ext cx="5752070" cy="504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9A7C2-756A-41D4-AE54-8E8CF3A86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8164"/>
            <a:ext cx="5776784" cy="50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8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2E6CE-09C1-457B-B223-31CA98AD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11" y="5606480"/>
            <a:ext cx="2932430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9D3A6-8A8C-4A52-8865-F1BEED9E1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6" y="506420"/>
            <a:ext cx="5776784" cy="5109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DFE8E-9CC5-4A27-936D-253253577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50" y="484604"/>
            <a:ext cx="5690286" cy="51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CE3A3-65D7-428E-8952-2A78C12D5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9" t="18880" r="3735" b="28384"/>
          <a:stretch/>
        </p:blipFill>
        <p:spPr>
          <a:xfrm>
            <a:off x="4965290" y="5919020"/>
            <a:ext cx="2684207" cy="845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28F44-16C7-46CA-813B-AE64804F4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2" y="333766"/>
            <a:ext cx="5795319" cy="5585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B98FA-0E33-4B26-98FF-BCD74C504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51" y="386282"/>
            <a:ext cx="5560541" cy="54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98060-E970-43E3-A7EC-25FABAA16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2" y="645640"/>
            <a:ext cx="7259595" cy="55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4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E727BF-2786-4BAD-AA22-E3BD7B2E1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3152002" y="1337187"/>
            <a:ext cx="5887995" cy="48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9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E3874F-B563-46A9-9540-9274E7D12E19}"/>
              </a:ext>
            </a:extLst>
          </p:cNvPr>
          <p:cNvSpPr txBox="1"/>
          <p:nvPr/>
        </p:nvSpPr>
        <p:spPr>
          <a:xfrm>
            <a:off x="3224981" y="943897"/>
            <a:ext cx="251705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EE695-1959-4AFB-B3F0-0CADC1042F03}"/>
              </a:ext>
            </a:extLst>
          </p:cNvPr>
          <p:cNvSpPr txBox="1"/>
          <p:nvPr/>
        </p:nvSpPr>
        <p:spPr>
          <a:xfrm>
            <a:off x="2713703" y="2979174"/>
            <a:ext cx="461133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 ফুল ফোটে কখন?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0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E1769-70A9-4DDB-BFC7-77CAA75F6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71" y="4229367"/>
            <a:ext cx="7846232" cy="1761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FB5B91-C4D7-4753-8D49-6E03E2242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62" y="1423242"/>
            <a:ext cx="421270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5FABDA-F5F1-464C-A08A-2504DA14BC65}"/>
              </a:ext>
            </a:extLst>
          </p:cNvPr>
          <p:cNvSpPr txBox="1"/>
          <p:nvPr/>
        </p:nvSpPr>
        <p:spPr>
          <a:xfrm>
            <a:off x="3834582" y="688258"/>
            <a:ext cx="192712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8C02C-A2F7-48B2-862B-F4A4950C0804}"/>
              </a:ext>
            </a:extLst>
          </p:cNvPr>
          <p:cNvSpPr txBox="1"/>
          <p:nvPr/>
        </p:nvSpPr>
        <p:spPr>
          <a:xfrm>
            <a:off x="2664543" y="3429000"/>
            <a:ext cx="586002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 এক ছয়টি ঋতুর নাম বলো?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3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8EB20-CCCF-4E85-BABB-0E3D719051A6}"/>
              </a:ext>
            </a:extLst>
          </p:cNvPr>
          <p:cNvSpPr txBox="1"/>
          <p:nvPr/>
        </p:nvSpPr>
        <p:spPr>
          <a:xfrm>
            <a:off x="4247536" y="639097"/>
            <a:ext cx="2644877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AE6AB-A4A0-44CC-9FBC-68E0D6F081B6}"/>
              </a:ext>
            </a:extLst>
          </p:cNvPr>
          <p:cNvSpPr txBox="1"/>
          <p:nvPr/>
        </p:nvSpPr>
        <p:spPr>
          <a:xfrm>
            <a:off x="1548580" y="5230761"/>
            <a:ext cx="804278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 তোমরা যে কো একটি ঋুতুর ছবি আকার চেষ্টা করবে</a:t>
            </a: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3372D-615D-4F08-A55C-F02252EA0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986" y="2074606"/>
            <a:ext cx="3503511" cy="21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1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1B46B-9255-44AF-A44E-290D1693C64A}"/>
              </a:ext>
            </a:extLst>
          </p:cNvPr>
          <p:cNvSpPr txBox="1"/>
          <p:nvPr/>
        </p:nvSpPr>
        <p:spPr>
          <a:xfrm>
            <a:off x="9311150" y="5563795"/>
            <a:ext cx="1927122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43390-2BFB-4314-AA86-0491200E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83" y="437843"/>
            <a:ext cx="8258175" cy="535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F4DE6-B684-43DC-AB87-2C98F334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92" y="4381068"/>
            <a:ext cx="217646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794AF-0064-4977-8528-576807AB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39"/>
          <a:stretch/>
        </p:blipFill>
        <p:spPr>
          <a:xfrm>
            <a:off x="822082" y="4023114"/>
            <a:ext cx="6427804" cy="2181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E0D52F-BC5B-4A2E-98E0-6E4EB326A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72" y="1097676"/>
            <a:ext cx="6670954" cy="2885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89DA1-82F3-45F1-8584-CF3835820C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27" y="1647592"/>
            <a:ext cx="1145799" cy="1840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EC890-523F-4B26-A648-09445711B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563" y="1647592"/>
            <a:ext cx="4017612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F0EAC-8210-46F8-ACB2-064A1AC6D2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174"/>
          <a:stretch/>
        </p:blipFill>
        <p:spPr>
          <a:xfrm>
            <a:off x="7446126" y="3982826"/>
            <a:ext cx="4699072" cy="2687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63C5B7-ACFB-43B5-AB02-659502599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82" y="1534886"/>
            <a:ext cx="1585097" cy="23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7A4141-05BB-4353-8A20-71B8E1C0C8E7}"/>
              </a:ext>
            </a:extLst>
          </p:cNvPr>
          <p:cNvSpPr/>
          <p:nvPr/>
        </p:nvSpPr>
        <p:spPr>
          <a:xfrm>
            <a:off x="1273629" y="285136"/>
            <a:ext cx="10254342" cy="6213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AD13C-645D-43D0-AF86-4D4E8556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07" y="550190"/>
            <a:ext cx="9725186" cy="57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5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28A6ED-74A9-4AD4-BD1A-3B53AAD7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85" b="16602"/>
          <a:stretch/>
        </p:blipFill>
        <p:spPr>
          <a:xfrm>
            <a:off x="5294900" y="3952568"/>
            <a:ext cx="6066046" cy="1386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1939-A8C4-4339-A4A1-8D1579CD2BB9}"/>
              </a:ext>
            </a:extLst>
          </p:cNvPr>
          <p:cNvSpPr/>
          <p:nvPr/>
        </p:nvSpPr>
        <p:spPr>
          <a:xfrm>
            <a:off x="1602658" y="845574"/>
            <a:ext cx="5289755" cy="1071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9026B-2046-48F5-B587-069CE2B7DA04}"/>
              </a:ext>
            </a:extLst>
          </p:cNvPr>
          <p:cNvSpPr txBox="1"/>
          <p:nvPr/>
        </p:nvSpPr>
        <p:spPr>
          <a:xfrm>
            <a:off x="2723535" y="96593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C3B7D88-E092-40EF-8BFC-8BA61B5AF338}"/>
              </a:ext>
            </a:extLst>
          </p:cNvPr>
          <p:cNvSpPr/>
          <p:nvPr/>
        </p:nvSpPr>
        <p:spPr>
          <a:xfrm>
            <a:off x="6892413" y="2123768"/>
            <a:ext cx="639097" cy="138634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126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7B7F7-51B1-47BF-B6AF-C67A5CB30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85"/>
          <a:stretch/>
        </p:blipFill>
        <p:spPr>
          <a:xfrm>
            <a:off x="1531191" y="3746090"/>
            <a:ext cx="8736325" cy="2713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976C1E-A8C9-4251-A59E-8313EE6F5C50}"/>
              </a:ext>
            </a:extLst>
          </p:cNvPr>
          <p:cNvSpPr/>
          <p:nvPr/>
        </p:nvSpPr>
        <p:spPr>
          <a:xfrm>
            <a:off x="3352800" y="769459"/>
            <a:ext cx="3716594" cy="648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39236-F19B-4681-B01B-98B3CB753676}"/>
              </a:ext>
            </a:extLst>
          </p:cNvPr>
          <p:cNvSpPr txBox="1"/>
          <p:nvPr/>
        </p:nvSpPr>
        <p:spPr>
          <a:xfrm>
            <a:off x="4336026" y="678426"/>
            <a:ext cx="237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99F2D-B19A-4936-9F2A-6C2CC79F6BB2}"/>
              </a:ext>
            </a:extLst>
          </p:cNvPr>
          <p:cNvSpPr txBox="1"/>
          <p:nvPr/>
        </p:nvSpPr>
        <p:spPr>
          <a:xfrm>
            <a:off x="1347019" y="2310581"/>
            <a:ext cx="298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ক্ষাথীরা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SG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9549E-F409-4C3F-B1A8-E9D05DD37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25" t="12090" r="5225" b="44490"/>
          <a:stretch/>
        </p:blipFill>
        <p:spPr>
          <a:xfrm>
            <a:off x="4276808" y="5888379"/>
            <a:ext cx="2871465" cy="794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116DDB-B486-4F39-BC01-8264D24A2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26" y="554559"/>
            <a:ext cx="5535827" cy="54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DF7124-F3B7-4627-84BC-6B6122E92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0"/>
            <a:ext cx="5906530" cy="6604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217D6-FB1A-41F0-BF5C-737FF1896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08" y="386049"/>
            <a:ext cx="5653216" cy="54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0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98B08-A03C-408C-939F-A50654F7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87" y="5632271"/>
            <a:ext cx="3267739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75BDA7-BEB0-4E70-8BB3-64E2C1E91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2" y="233615"/>
            <a:ext cx="5949778" cy="5677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76294-3BB0-4CC3-BF31-6D4260360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78" y="236173"/>
            <a:ext cx="5573173" cy="56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1DDE32-61A2-4350-8F4E-A8EC5CFC8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6" y="302217"/>
            <a:ext cx="8066868" cy="62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4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35</Words>
  <Application>Microsoft Office PowerPoint</Application>
  <PresentationFormat>Widescreen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123</cp:revision>
  <dcterms:created xsi:type="dcterms:W3CDTF">2020-05-18T14:59:50Z</dcterms:created>
  <dcterms:modified xsi:type="dcterms:W3CDTF">2020-05-23T18:51:33Z</dcterms:modified>
</cp:coreProperties>
</file>