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7"/>
  </p:notesMasterIdLst>
  <p:sldIdLst>
    <p:sldId id="256" r:id="rId4"/>
    <p:sldId id="277" r:id="rId5"/>
    <p:sldId id="257" r:id="rId6"/>
    <p:sldId id="278" r:id="rId7"/>
    <p:sldId id="279" r:id="rId8"/>
    <p:sldId id="289" r:id="rId9"/>
    <p:sldId id="258" r:id="rId10"/>
    <p:sldId id="260" r:id="rId11"/>
    <p:sldId id="281" r:id="rId12"/>
    <p:sldId id="25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92" r:id="rId22"/>
    <p:sldId id="294" r:id="rId23"/>
    <p:sldId id="293" r:id="rId24"/>
    <p:sldId id="295" r:id="rId25"/>
    <p:sldId id="291" r:id="rId26"/>
    <p:sldId id="296" r:id="rId27"/>
    <p:sldId id="290" r:id="rId28"/>
    <p:sldId id="297" r:id="rId29"/>
    <p:sldId id="276" r:id="rId30"/>
    <p:sldId id="271" r:id="rId31"/>
    <p:sldId id="282" r:id="rId32"/>
    <p:sldId id="283" r:id="rId33"/>
    <p:sldId id="285" r:id="rId34"/>
    <p:sldId id="288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91E8-970E-4F31-9831-13FA61E7416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BC1F2-EE60-4023-A71F-A8C76535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42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5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3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1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1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0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1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2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300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10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15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3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9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8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5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0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3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E6DE67F-949F-44AD-A57D-13A47364EDB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CF75E66-6D2C-4062-9810-E4C9AAE8F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D59097D-61BA-42EF-90CF-7DF720427C4B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4566CB7-7405-46D2-94ED-BB9B2A812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66144CF9-6E6A-4BC6-A65F-D49D3258C2E5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580AF7-1366-4A0C-93FF-C4FC6841B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f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CC00"/>
          </a:fgClr>
          <a:bgClr>
            <a:srgbClr val="00CC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34DAD0-3D9C-499F-BD05-2FCFE2397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2307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12C66-1690-4D95-977E-C15104A694B7}"/>
              </a:ext>
            </a:extLst>
          </p:cNvPr>
          <p:cNvSpPr/>
          <p:nvPr/>
        </p:nvSpPr>
        <p:spPr>
          <a:xfrm>
            <a:off x="76200" y="179439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6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6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ুভেচ্ছা</a:t>
            </a:r>
            <a:endParaRPr lang="en-US" sz="66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3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4F56371-9C5A-44F8-A575-DF238A02A507}"/>
              </a:ext>
            </a:extLst>
          </p:cNvPr>
          <p:cNvSpPr/>
          <p:nvPr/>
        </p:nvSpPr>
        <p:spPr>
          <a:xfrm>
            <a:off x="152400" y="152400"/>
            <a:ext cx="8839200" cy="609600"/>
          </a:xfrm>
          <a:prstGeom prst="wedgeRoundRectCallout">
            <a:avLst>
              <a:gd name="adj1" fmla="val -21647"/>
              <a:gd name="adj2" fmla="val 100623"/>
              <a:gd name="adj3" fmla="val 16667"/>
            </a:avLst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178A50-32CD-470B-9688-C7B846FC4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71" y="1104900"/>
            <a:ext cx="4281433" cy="28575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25D355C-ACA7-417D-A73E-B3D5F4A52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4900"/>
            <a:ext cx="4314930" cy="28575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0B3FA7-EF45-46C3-A472-7240C1696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4314930" cy="2590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C876A-A294-4946-BE65-251A2917CD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 t="19444"/>
          <a:stretch/>
        </p:blipFill>
        <p:spPr>
          <a:xfrm>
            <a:off x="4643175" y="4011813"/>
            <a:ext cx="4314930" cy="26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BC798768-B4B1-4434-AD65-0B06EC23CFEC}"/>
              </a:ext>
            </a:extLst>
          </p:cNvPr>
          <p:cNvSpPr/>
          <p:nvPr/>
        </p:nvSpPr>
        <p:spPr>
          <a:xfrm>
            <a:off x="149264" y="5715000"/>
            <a:ext cx="8707316" cy="908538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্লির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AB11C-BFD9-4D2B-91DB-A5E2425A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5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0CC7A49-01DB-4FB0-8EC8-A8357725674C}"/>
              </a:ext>
            </a:extLst>
          </p:cNvPr>
          <p:cNvSpPr/>
          <p:nvPr/>
        </p:nvSpPr>
        <p:spPr>
          <a:xfrm>
            <a:off x="180033" y="184220"/>
            <a:ext cx="8733691" cy="1415980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9AAA96A-9D25-401D-BA8E-6788045400A2}"/>
              </a:ext>
            </a:extLst>
          </p:cNvPr>
          <p:cNvSpPr/>
          <p:nvPr/>
        </p:nvSpPr>
        <p:spPr>
          <a:xfrm>
            <a:off x="152400" y="1662165"/>
            <a:ext cx="8839199" cy="5011615"/>
          </a:xfrm>
          <a:prstGeom prst="flowChart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ভাণ্ডার।পাখির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কিচিরমিচির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মর্মর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শ্যামলিমা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ভাবেরই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0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EEE668A-533C-4F8F-AAB2-D2CF47035986}"/>
              </a:ext>
            </a:extLst>
          </p:cNvPr>
          <p:cNvSpPr/>
          <p:nvPr/>
        </p:nvSpPr>
        <p:spPr>
          <a:xfrm>
            <a:off x="218340" y="5562600"/>
            <a:ext cx="8707317" cy="1207476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রোমা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রোঁলা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ময়মনসিংহের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বিবির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সৌন্দর্যে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হয়েছেন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2C16F-6ED5-494B-A2D9-D491F767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"/>
            <a:ext cx="3429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569868-3750-49C8-83D0-E211B67C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"/>
            <a:ext cx="5334000" cy="45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CE96C7-8E4B-4AB9-91A6-D4C2E4523341}"/>
              </a:ext>
            </a:extLst>
          </p:cNvPr>
          <p:cNvSpPr txBox="1"/>
          <p:nvPr/>
        </p:nvSpPr>
        <p:spPr>
          <a:xfrm>
            <a:off x="762000" y="4593020"/>
            <a:ext cx="511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2EAC5-EF77-44F2-B419-3F3379E5ED70}"/>
              </a:ext>
            </a:extLst>
          </p:cNvPr>
          <p:cNvSpPr txBox="1"/>
          <p:nvPr/>
        </p:nvSpPr>
        <p:spPr>
          <a:xfrm>
            <a:off x="6096000" y="4623797"/>
            <a:ext cx="321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রোঁমা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130225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FD889E-777A-41C6-969C-382081A87082}"/>
              </a:ext>
            </a:extLst>
          </p:cNvPr>
          <p:cNvSpPr/>
          <p:nvPr/>
        </p:nvSpPr>
        <p:spPr>
          <a:xfrm>
            <a:off x="146538" y="140676"/>
            <a:ext cx="8850923" cy="1764324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581AF-19B5-4480-BBAF-49B91FA705C5}"/>
              </a:ext>
            </a:extLst>
          </p:cNvPr>
          <p:cNvSpPr/>
          <p:nvPr/>
        </p:nvSpPr>
        <p:spPr>
          <a:xfrm>
            <a:off x="146538" y="2286000"/>
            <a:ext cx="8850923" cy="4431324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রোঁমা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রোঁলা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কালজয়ী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মৈমনসিংহ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লোকগাথা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মদিনা’র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লোকগাথা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রোঁমা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রোঁলার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বিশ্ববিখ্যাত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0102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F2C4FF6-CDD4-4FC7-BB1C-88538E091482}"/>
              </a:ext>
            </a:extLst>
          </p:cNvPr>
          <p:cNvSpPr/>
          <p:nvPr/>
        </p:nvSpPr>
        <p:spPr>
          <a:xfrm>
            <a:off x="0" y="4953000"/>
            <a:ext cx="9061938" cy="1670540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ো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বিস্মৃতির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অতলগ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্ভে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্ছে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D0D21-3909-49DF-BCFE-602EDC4E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32" y="249532"/>
            <a:ext cx="4082143" cy="4551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33534-8591-48B3-A36C-EF4B0B851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8" y="234460"/>
            <a:ext cx="4286250" cy="464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4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79DE092-863A-45B6-95E7-F185552FA03D}"/>
              </a:ext>
            </a:extLst>
          </p:cNvPr>
          <p:cNvSpPr/>
          <p:nvPr/>
        </p:nvSpPr>
        <p:spPr>
          <a:xfrm>
            <a:off x="199292" y="187570"/>
            <a:ext cx="8745416" cy="650629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C8AF556-7BF1-49FB-8E0E-BB1B8543B693}"/>
              </a:ext>
            </a:extLst>
          </p:cNvPr>
          <p:cNvSpPr/>
          <p:nvPr/>
        </p:nvSpPr>
        <p:spPr>
          <a:xfrm>
            <a:off x="199292" y="1312985"/>
            <a:ext cx="8745416" cy="5357445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গুরুজনরা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ছড়া,গান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শোনাতেন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ঝোঁক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না।এভাবেই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kern="1200" dirty="0"/>
          </a:p>
        </p:txBody>
      </p:sp>
    </p:spTree>
    <p:extLst>
      <p:ext uri="{BB962C8B-B14F-4D97-AF65-F5344CB8AC3E}">
        <p14:creationId xmlns:p14="http://schemas.microsoft.com/office/powerpoint/2010/main" val="371247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3412811C-3D1E-4977-9BFB-289277188465}"/>
              </a:ext>
            </a:extLst>
          </p:cNvPr>
          <p:cNvSpPr/>
          <p:nvPr/>
        </p:nvSpPr>
        <p:spPr>
          <a:xfrm>
            <a:off x="152400" y="5181600"/>
            <a:ext cx="8792308" cy="1383324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আ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েরিকা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ড়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ড়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‘Folklore society’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3FC4C-A1C5-47AE-8786-37D867CFA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280"/>
            <a:ext cx="4267200" cy="4610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E8A53C-529B-42FF-AEB3-D670573EC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95" y="2286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68E54CE-6312-487C-90A1-697ED6AB7A24}"/>
              </a:ext>
            </a:extLst>
          </p:cNvPr>
          <p:cNvSpPr/>
          <p:nvPr/>
        </p:nvSpPr>
        <p:spPr>
          <a:xfrm>
            <a:off x="199292" y="211016"/>
            <a:ext cx="8757139" cy="984738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Folklore society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4A73319B-4C70-4F53-BD26-735EA3D57FD4}"/>
              </a:ext>
            </a:extLst>
          </p:cNvPr>
          <p:cNvSpPr/>
          <p:nvPr/>
        </p:nvSpPr>
        <p:spPr>
          <a:xfrm>
            <a:off x="199292" y="1430215"/>
            <a:ext cx="8757138" cy="5076093"/>
          </a:xfrm>
          <a:prstGeom prst="flowChartAlternateProcess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Folklore society’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লোকাচারবিদ্যা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সাহিত্যসচেতন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ব্যাক্তিগণ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‘Folklore society’।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গান,লোক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উৎসব-অনুষ্ঠান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সমিতির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লোকসাহিত্য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A1C3E8F-0EF0-4F87-BB76-E54DD3E6CDB4}"/>
              </a:ext>
            </a:extLst>
          </p:cNvPr>
          <p:cNvSpPr/>
          <p:nvPr/>
        </p:nvSpPr>
        <p:spPr>
          <a:xfrm>
            <a:off x="164123" y="5181600"/>
            <a:ext cx="8815753" cy="1464370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রুয়ে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তাতেই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তাতেই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325F3-E1A7-4411-B37E-E438816F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212030"/>
            <a:ext cx="8815752" cy="49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job.jpg">
            <a:extLst>
              <a:ext uri="{FF2B5EF4-FFF2-40B4-BE49-F238E27FC236}">
                <a16:creationId xmlns:a16="http://schemas.microsoft.com/office/drawing/2014/main" id="{5C31CE22-F59C-45D3-8348-4E41B7A630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134" y="193538"/>
            <a:ext cx="2333297" cy="2843952"/>
          </a:xfrm>
          <a:prstGeom prst="ellipse">
            <a:avLst/>
          </a:prstGeom>
          <a:ln w="63500" cap="rnd">
            <a:solidFill>
              <a:srgbClr val="00CC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EB0B99-FF64-415C-A80F-3B752A5A674D}"/>
              </a:ext>
            </a:extLst>
          </p:cNvPr>
          <p:cNvSpPr/>
          <p:nvPr/>
        </p:nvSpPr>
        <p:spPr>
          <a:xfrm>
            <a:off x="-110359" y="2910341"/>
            <a:ext cx="4682359" cy="378565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রজব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চুহড়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মিঠাপুকুর,রংপুর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1236C-072C-4485-B64F-18420B098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05902" y="228601"/>
            <a:ext cx="2333297" cy="2843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34804-7FD2-4920-9258-6AC1C49ED84A}"/>
              </a:ext>
            </a:extLst>
          </p:cNvPr>
          <p:cNvSpPr/>
          <p:nvPr/>
        </p:nvSpPr>
        <p:spPr>
          <a:xfrm>
            <a:off x="4950372" y="3213080"/>
            <a:ext cx="3852042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as-IN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</a:t>
            </a:r>
            <a:r>
              <a:rPr kumimoji="0" lang="en-US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শ্রেণি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 সাহিত্য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lang="en-US" sz="4800" dirty="0" err="1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kumimoji="0" lang="en-US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bn-BD" sz="4800" b="0" i="0" u="none" strike="noStrike" kern="1200" cap="none" spc="0" normalizeH="0" baseline="0" noProof="0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৫০ মিনিট</a:t>
            </a:r>
            <a:endParaRPr kumimoji="0" lang="en-US" sz="4800" b="0" i="0" u="none" strike="noStrike" kern="1200" cap="none" spc="0" normalizeH="0" baseline="0" noProof="0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54FB54FC-98AC-470C-A349-1E1B98D9CB28}"/>
              </a:ext>
            </a:extLst>
          </p:cNvPr>
          <p:cNvSpPr/>
          <p:nvPr/>
        </p:nvSpPr>
        <p:spPr>
          <a:xfrm rot="5400000">
            <a:off x="2619190" y="4274571"/>
            <a:ext cx="4588792" cy="853393"/>
          </a:xfrm>
          <a:prstGeom prst="mathMinus">
            <a:avLst>
              <a:gd name="adj1" fmla="val 7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60746-45F7-416C-8D11-C222FC714937}"/>
              </a:ext>
            </a:extLst>
          </p:cNvPr>
          <p:cNvSpPr txBox="1"/>
          <p:nvPr/>
        </p:nvSpPr>
        <p:spPr>
          <a:xfrm>
            <a:off x="3289738" y="462455"/>
            <a:ext cx="261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3608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9AE0CD-C867-47AE-BD77-A0854AC4EE99}"/>
              </a:ext>
            </a:extLst>
          </p:cNvPr>
          <p:cNvSpPr/>
          <p:nvPr/>
        </p:nvSpPr>
        <p:spPr>
          <a:xfrm>
            <a:off x="136634" y="178676"/>
            <a:ext cx="8828690" cy="811923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890C9-BAA9-4A1F-BC54-617FE5A11169}"/>
              </a:ext>
            </a:extLst>
          </p:cNvPr>
          <p:cNvSpPr/>
          <p:nvPr/>
        </p:nvSpPr>
        <p:spPr>
          <a:xfrm>
            <a:off x="136634" y="1502979"/>
            <a:ext cx="8828690" cy="5176345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কলাগাছের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শেকড়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লাগালেই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লাভবান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5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A1C3E8F-0EF0-4F87-BB76-E54DD3E6CDB4}"/>
              </a:ext>
            </a:extLst>
          </p:cNvPr>
          <p:cNvSpPr/>
          <p:nvPr/>
        </p:nvSpPr>
        <p:spPr>
          <a:xfrm>
            <a:off x="152400" y="4724401"/>
            <a:ext cx="8815753" cy="1910862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বালাখানার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গেঁয়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্যের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জ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ড়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F7AF5-4B1D-4ABB-9BA0-6DBDAD96E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2" y="152400"/>
            <a:ext cx="4264688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29488-102D-4FAD-B52D-148EA749C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3168" r="2770"/>
          <a:stretch/>
        </p:blipFill>
        <p:spPr>
          <a:xfrm>
            <a:off x="4724402" y="228600"/>
            <a:ext cx="41147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0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9AE0CD-C867-47AE-BD77-A0854AC4EE99}"/>
              </a:ext>
            </a:extLst>
          </p:cNvPr>
          <p:cNvSpPr/>
          <p:nvPr/>
        </p:nvSpPr>
        <p:spPr>
          <a:xfrm>
            <a:off x="157655" y="178676"/>
            <a:ext cx="8828690" cy="1116724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890C9-BAA9-4A1F-BC54-617FE5A11169}"/>
              </a:ext>
            </a:extLst>
          </p:cNvPr>
          <p:cNvSpPr/>
          <p:nvPr/>
        </p:nvSpPr>
        <p:spPr>
          <a:xfrm>
            <a:off x="136634" y="1905000"/>
            <a:ext cx="8828690" cy="4774324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আগ্রাসনে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হতশ্রী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কোনভাবে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কাম্য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দূরুত্ব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ক্রমেই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হচ্ছি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উত্তরণে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চর্চাও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452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A1C3E8F-0EF0-4F87-BB76-E54DD3E6CDB4}"/>
              </a:ext>
            </a:extLst>
          </p:cNvPr>
          <p:cNvSpPr/>
          <p:nvPr/>
        </p:nvSpPr>
        <p:spPr>
          <a:xfrm>
            <a:off x="308988" y="4800600"/>
            <a:ext cx="8815753" cy="1845370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ৃ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াত্রের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র,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ু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5F9C3-9953-4F1F-9DA8-60C28A38D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0870"/>
          <a:stretch/>
        </p:blipFill>
        <p:spPr>
          <a:xfrm>
            <a:off x="228600" y="212029"/>
            <a:ext cx="4191000" cy="4283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FC4B5-9505-4622-ABFC-ECFFC81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12028"/>
            <a:ext cx="4190999" cy="42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6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9AE0CD-C867-47AE-BD77-A0854AC4EE99}"/>
              </a:ext>
            </a:extLst>
          </p:cNvPr>
          <p:cNvSpPr/>
          <p:nvPr/>
        </p:nvSpPr>
        <p:spPr>
          <a:xfrm>
            <a:off x="136634" y="178676"/>
            <a:ext cx="8828690" cy="811923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োঝান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890C9-BAA9-4A1F-BC54-617FE5A11169}"/>
              </a:ext>
            </a:extLst>
          </p:cNvPr>
          <p:cNvSpPr/>
          <p:nvPr/>
        </p:nvSpPr>
        <p:spPr>
          <a:xfrm>
            <a:off x="136634" y="1502979"/>
            <a:ext cx="8828690" cy="5176345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ল্লিসাহিত্য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A1C3E8F-0EF0-4F87-BB76-E54DD3E6CDB4}"/>
              </a:ext>
            </a:extLst>
          </p:cNvPr>
          <p:cNvSpPr/>
          <p:nvPr/>
        </p:nvSpPr>
        <p:spPr>
          <a:xfrm>
            <a:off x="175846" y="4454769"/>
            <a:ext cx="8815753" cy="2038801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্লিসাহিত্য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ই পল্লিগানগুল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13C8B-46C3-4169-B2E5-4F2C55D41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13244"/>
          <a:stretch/>
        </p:blipFill>
        <p:spPr>
          <a:xfrm>
            <a:off x="228600" y="228600"/>
            <a:ext cx="28956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DD82E-B2BA-46BD-B2E4-E8D0A191F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23" y="228600"/>
            <a:ext cx="2960077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EC8A01-D41B-4AD7-8C7E-0E8C3DE80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6877"/>
            <a:ext cx="2831122" cy="41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86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9AE0CD-C867-47AE-BD77-A0854AC4EE99}"/>
              </a:ext>
            </a:extLst>
          </p:cNvPr>
          <p:cNvSpPr/>
          <p:nvPr/>
        </p:nvSpPr>
        <p:spPr>
          <a:xfrm>
            <a:off x="136634" y="178676"/>
            <a:ext cx="8828690" cy="811923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পল্লিগানগুল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890C9-BAA9-4A1F-BC54-617FE5A11169}"/>
              </a:ext>
            </a:extLst>
          </p:cNvPr>
          <p:cNvSpPr/>
          <p:nvPr/>
        </p:nvSpPr>
        <p:spPr>
          <a:xfrm>
            <a:off x="136634" y="1219201"/>
            <a:ext cx="8828690" cy="5460124"/>
          </a:xfrm>
          <a:prstGeom prst="rect">
            <a:avLst/>
          </a:prstGeom>
          <a:solidFill>
            <a:srgbClr val="00CC00"/>
          </a:solidFill>
          <a:ln w="76200"/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পল্লিগানগুলোকে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গানগুলোর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ওতপ্রতোভাবে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সহজ-সরল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সুখ-দুঃখ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-কান্না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ভাটিয়ালি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গান,রাখালি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মারফতি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ভাণ্ডার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মাঠে-ঘাটে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1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345419-49C5-474E-95BE-44B7E36FDA5A}"/>
              </a:ext>
            </a:extLst>
          </p:cNvPr>
          <p:cNvSpPr/>
          <p:nvPr/>
        </p:nvSpPr>
        <p:spPr>
          <a:xfrm>
            <a:off x="1610059" y="591383"/>
            <a:ext cx="5649323" cy="5277472"/>
          </a:xfrm>
          <a:custGeom>
            <a:avLst/>
            <a:gdLst>
              <a:gd name="connsiteX0" fmla="*/ 2824661 w 5649323"/>
              <a:gd name="connsiteY0" fmla="*/ 0 h 5277472"/>
              <a:gd name="connsiteX1" fmla="*/ 4972994 w 5649323"/>
              <a:gd name="connsiteY1" fmla="*/ 925499 h 5277472"/>
              <a:gd name="connsiteX2" fmla="*/ 2824662 w 5649323"/>
              <a:gd name="connsiteY2" fmla="*/ 2638736 h 5277472"/>
              <a:gd name="connsiteX3" fmla="*/ 2824661 w 5649323"/>
              <a:gd name="connsiteY3" fmla="*/ 0 h 527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323" h="5277472">
                <a:moveTo>
                  <a:pt x="2824661" y="0"/>
                </a:moveTo>
                <a:cubicBezTo>
                  <a:pt x="3651233" y="0"/>
                  <a:pt x="4436330" y="338219"/>
                  <a:pt x="4972994" y="925499"/>
                </a:cubicBezTo>
                <a:lnTo>
                  <a:pt x="2824662" y="2638736"/>
                </a:lnTo>
                <a:cubicBezTo>
                  <a:pt x="2824662" y="1759157"/>
                  <a:pt x="2824661" y="879579"/>
                  <a:pt x="2824661" y="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8712" tIns="540851" rIns="1387135" bIns="3832989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বুলি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F4BA491-4637-4703-AD92-A3C795DE18C7}"/>
              </a:ext>
            </a:extLst>
          </p:cNvPr>
          <p:cNvSpPr/>
          <p:nvPr/>
        </p:nvSpPr>
        <p:spPr>
          <a:xfrm>
            <a:off x="1795082" y="631850"/>
            <a:ext cx="5376672" cy="5376672"/>
          </a:xfrm>
          <a:custGeom>
            <a:avLst/>
            <a:gdLst>
              <a:gd name="connsiteX0" fmla="*/ 4790163 w 5376672"/>
              <a:gd name="connsiteY0" fmla="*/ 1012187 h 5376672"/>
              <a:gd name="connsiteX1" fmla="*/ 5309270 w 5376672"/>
              <a:gd name="connsiteY1" fmla="*/ 3286547 h 5376672"/>
              <a:gd name="connsiteX2" fmla="*/ 2688336 w 5376672"/>
              <a:gd name="connsiteY2" fmla="*/ 2688336 h 5376672"/>
              <a:gd name="connsiteX3" fmla="*/ 4790163 w 5376672"/>
              <a:gd name="connsiteY3" fmla="*/ 1012187 h 53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5376672">
                <a:moveTo>
                  <a:pt x="4790163" y="1012187"/>
                </a:moveTo>
                <a:cubicBezTo>
                  <a:pt x="5300256" y="1651824"/>
                  <a:pt x="5491320" y="2488932"/>
                  <a:pt x="5309270" y="3286547"/>
                </a:cubicBezTo>
                <a:lnTo>
                  <a:pt x="2688336" y="2688336"/>
                </a:lnTo>
                <a:lnTo>
                  <a:pt x="4790163" y="101218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2296" tIns="1989684" rIns="293472" bIns="25721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প্রবাদ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1B7C61-FD88-4E26-9A88-B31C2916D220}"/>
              </a:ext>
            </a:extLst>
          </p:cNvPr>
          <p:cNvSpPr/>
          <p:nvPr/>
        </p:nvSpPr>
        <p:spPr>
          <a:xfrm>
            <a:off x="1770119" y="530785"/>
            <a:ext cx="5376672" cy="5796428"/>
          </a:xfrm>
          <a:custGeom>
            <a:avLst/>
            <a:gdLst>
              <a:gd name="connsiteX0" fmla="*/ 5318375 w 5376672"/>
              <a:gd name="connsiteY0" fmla="*/ 3498503 h 5796428"/>
              <a:gd name="connsiteX1" fmla="*/ 3927050 w 5376672"/>
              <a:gd name="connsiteY1" fmla="*/ 5470431 h 5796428"/>
              <a:gd name="connsiteX2" fmla="*/ 2688336 w 5376672"/>
              <a:gd name="connsiteY2" fmla="*/ 2898214 h 5796428"/>
              <a:gd name="connsiteX3" fmla="*/ 5318375 w 5376672"/>
              <a:gd name="connsiteY3" fmla="*/ 3498503 h 57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5796428">
                <a:moveTo>
                  <a:pt x="5318375" y="3498503"/>
                </a:moveTo>
                <a:cubicBezTo>
                  <a:pt x="5151712" y="4347165"/>
                  <a:pt x="4641195" y="5070722"/>
                  <a:pt x="3927050" y="5470431"/>
                </a:cubicBezTo>
                <a:lnTo>
                  <a:pt x="2688336" y="2898214"/>
                </a:lnTo>
                <a:lnTo>
                  <a:pt x="5318375" y="3498503"/>
                </a:lnTo>
                <a:close/>
              </a:path>
            </a:pathLst>
          </a:custGeom>
          <a:solidFill>
            <a:srgbClr val="00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8311" tIns="3478724" rIns="689641" bIns="133956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খনার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বচন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759FDD-E694-4B57-827E-F767598E58FF}"/>
              </a:ext>
            </a:extLst>
          </p:cNvPr>
          <p:cNvSpPr/>
          <p:nvPr/>
        </p:nvSpPr>
        <p:spPr>
          <a:xfrm>
            <a:off x="1626446" y="787164"/>
            <a:ext cx="5376672" cy="5376672"/>
          </a:xfrm>
          <a:custGeom>
            <a:avLst/>
            <a:gdLst>
              <a:gd name="connsiteX0" fmla="*/ 3854703 w 5376672"/>
              <a:gd name="connsiteY0" fmla="*/ 5110471 h 5376672"/>
              <a:gd name="connsiteX1" fmla="*/ 1521910 w 5376672"/>
              <a:gd name="connsiteY1" fmla="*/ 5110442 h 5376672"/>
              <a:gd name="connsiteX2" fmla="*/ 2688336 w 5376672"/>
              <a:gd name="connsiteY2" fmla="*/ 2688336 h 5376672"/>
              <a:gd name="connsiteX3" fmla="*/ 3854703 w 5376672"/>
              <a:gd name="connsiteY3" fmla="*/ 5110471 h 53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5376672">
                <a:moveTo>
                  <a:pt x="3854703" y="5110471"/>
                </a:moveTo>
                <a:cubicBezTo>
                  <a:pt x="3117608" y="5465415"/>
                  <a:pt x="2258997" y="5465405"/>
                  <a:pt x="1521910" y="5110442"/>
                </a:cubicBezTo>
                <a:lnTo>
                  <a:pt x="2688336" y="2688336"/>
                </a:lnTo>
                <a:lnTo>
                  <a:pt x="3854703" y="51104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9978" tIns="4270248" rIns="2109978" bIns="30175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পাড়ানী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CF774B-F665-4C0C-92EF-B17C4684B537}"/>
              </a:ext>
            </a:extLst>
          </p:cNvPr>
          <p:cNvSpPr/>
          <p:nvPr/>
        </p:nvSpPr>
        <p:spPr>
          <a:xfrm>
            <a:off x="1570414" y="740663"/>
            <a:ext cx="5376672" cy="5376672"/>
          </a:xfrm>
          <a:custGeom>
            <a:avLst/>
            <a:gdLst>
              <a:gd name="connsiteX0" fmla="*/ 1521910 w 5376672"/>
              <a:gd name="connsiteY0" fmla="*/ 5110443 h 5376672"/>
              <a:gd name="connsiteX1" fmla="*/ 67402 w 5376672"/>
              <a:gd name="connsiteY1" fmla="*/ 3286545 h 5376672"/>
              <a:gd name="connsiteX2" fmla="*/ 2688336 w 5376672"/>
              <a:gd name="connsiteY2" fmla="*/ 2688336 h 5376672"/>
              <a:gd name="connsiteX3" fmla="*/ 1521910 w 5376672"/>
              <a:gd name="connsiteY3" fmla="*/ 5110443 h 53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5376672">
                <a:moveTo>
                  <a:pt x="1521910" y="5110443"/>
                </a:moveTo>
                <a:cubicBezTo>
                  <a:pt x="784803" y="4755471"/>
                  <a:pt x="249451" y="4084161"/>
                  <a:pt x="67402" y="3286545"/>
                </a:cubicBezTo>
                <a:lnTo>
                  <a:pt x="2688336" y="2688336"/>
                </a:lnTo>
                <a:lnTo>
                  <a:pt x="1521910" y="5110443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560" tIns="3225039" rIns="3493232" bIns="124078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ধাঁধা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গৎ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794D39-F6CB-4020-BD4B-0587EA8A7432}"/>
              </a:ext>
            </a:extLst>
          </p:cNvPr>
          <p:cNvSpPr/>
          <p:nvPr/>
        </p:nvSpPr>
        <p:spPr>
          <a:xfrm>
            <a:off x="1545450" y="631850"/>
            <a:ext cx="5376672" cy="5376672"/>
          </a:xfrm>
          <a:custGeom>
            <a:avLst/>
            <a:gdLst>
              <a:gd name="connsiteX0" fmla="*/ 67402 w 5376672"/>
              <a:gd name="connsiteY0" fmla="*/ 3286545 h 5376672"/>
              <a:gd name="connsiteX1" fmla="*/ 586510 w 5376672"/>
              <a:gd name="connsiteY1" fmla="*/ 1012187 h 5376672"/>
              <a:gd name="connsiteX2" fmla="*/ 2688336 w 5376672"/>
              <a:gd name="connsiteY2" fmla="*/ 2688336 h 5376672"/>
              <a:gd name="connsiteX3" fmla="*/ 67402 w 5376672"/>
              <a:gd name="connsiteY3" fmla="*/ 3286545 h 537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672" h="5376672">
                <a:moveTo>
                  <a:pt x="67402" y="3286545"/>
                </a:moveTo>
                <a:cubicBezTo>
                  <a:pt x="-114647" y="2488931"/>
                  <a:pt x="76417" y="1651824"/>
                  <a:pt x="586510" y="1012187"/>
                </a:cubicBezTo>
                <a:lnTo>
                  <a:pt x="2688336" y="2688336"/>
                </a:lnTo>
                <a:lnTo>
                  <a:pt x="67402" y="3286545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552" tIns="1994764" rIns="3697376" bIns="257723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পল্লিগান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B928AC3-C382-4525-8B26-05E944502F76}"/>
              </a:ext>
            </a:extLst>
          </p:cNvPr>
          <p:cNvSpPr/>
          <p:nvPr/>
        </p:nvSpPr>
        <p:spPr>
          <a:xfrm>
            <a:off x="1447848" y="550090"/>
            <a:ext cx="5710133" cy="5367370"/>
          </a:xfrm>
          <a:custGeom>
            <a:avLst/>
            <a:gdLst>
              <a:gd name="connsiteX0" fmla="*/ 677961 w 5710133"/>
              <a:gd name="connsiteY0" fmla="*/ 947503 h 5367370"/>
              <a:gd name="connsiteX1" fmla="*/ 2855067 w 5710133"/>
              <a:gd name="connsiteY1" fmla="*/ 0 h 5367370"/>
              <a:gd name="connsiteX2" fmla="*/ 2855067 w 5710133"/>
              <a:gd name="connsiteY2" fmla="*/ 2683685 h 5367370"/>
              <a:gd name="connsiteX3" fmla="*/ 677961 w 5710133"/>
              <a:gd name="connsiteY3" fmla="*/ 947503 h 536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0133" h="5367370">
                <a:moveTo>
                  <a:pt x="677961" y="947503"/>
                </a:moveTo>
                <a:cubicBezTo>
                  <a:pt x="1220430" y="346482"/>
                  <a:pt x="2016552" y="0"/>
                  <a:pt x="2855067" y="0"/>
                </a:cubicBezTo>
                <a:lnTo>
                  <a:pt x="2855067" y="2683685"/>
                </a:lnTo>
                <a:lnTo>
                  <a:pt x="677961" y="947503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1359" tIns="539039" rIns="3040499" bIns="3887255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রূপকথা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উপকথা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9A3AFFC8-12FE-4793-9E33-2C8BE54876B1}"/>
              </a:ext>
            </a:extLst>
          </p:cNvPr>
          <p:cNvSpPr/>
          <p:nvPr/>
        </p:nvSpPr>
        <p:spPr>
          <a:xfrm>
            <a:off x="1412316" y="209268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18957827"/>
              <a:gd name="adj4" fmla="val 16200343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ABDC5491-2E0D-4F60-ACBB-AFD0BABCD2D0}"/>
              </a:ext>
            </a:extLst>
          </p:cNvPr>
          <p:cNvSpPr/>
          <p:nvPr/>
        </p:nvSpPr>
        <p:spPr>
          <a:xfrm>
            <a:off x="1462407" y="299391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443744"/>
              <a:gd name="adj4" fmla="val 19285776"/>
              <a:gd name="adj5" fmla="val 5932"/>
            </a:avLst>
          </a:prstGeom>
          <a:ln w="28575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50A260BE-6B1F-4E71-BE0C-0790F5282112}"/>
              </a:ext>
            </a:extLst>
          </p:cNvPr>
          <p:cNvSpPr/>
          <p:nvPr/>
        </p:nvSpPr>
        <p:spPr>
          <a:xfrm>
            <a:off x="1437355" y="406437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3529100"/>
              <a:gd name="adj4" fmla="val 770764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CC6C707F-211A-4A89-BF8E-3E87E0DD74AE}"/>
              </a:ext>
            </a:extLst>
          </p:cNvPr>
          <p:cNvSpPr/>
          <p:nvPr/>
        </p:nvSpPr>
        <p:spPr>
          <a:xfrm>
            <a:off x="1295417" y="533397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6615046"/>
              <a:gd name="adj4" fmla="val 3857426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A8B18360-EAEB-4090-8032-797F78F4A2F7}"/>
              </a:ext>
            </a:extLst>
          </p:cNvPr>
          <p:cNvSpPr/>
          <p:nvPr/>
        </p:nvSpPr>
        <p:spPr>
          <a:xfrm>
            <a:off x="1237494" y="407952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9701707"/>
              <a:gd name="adj4" fmla="val 6943371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A268F1A4-D539-4CF3-9CBE-B965C2097528}"/>
              </a:ext>
            </a:extLst>
          </p:cNvPr>
          <p:cNvSpPr/>
          <p:nvPr/>
        </p:nvSpPr>
        <p:spPr>
          <a:xfrm>
            <a:off x="1212442" y="299391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12786695"/>
              <a:gd name="adj4" fmla="val 10028727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12C019D-51D0-4CC0-AFEF-103B4BC86283}"/>
              </a:ext>
            </a:extLst>
          </p:cNvPr>
          <p:cNvSpPr/>
          <p:nvPr/>
        </p:nvSpPr>
        <p:spPr>
          <a:xfrm>
            <a:off x="1280820" y="212630"/>
            <a:ext cx="6042355" cy="6042355"/>
          </a:xfrm>
          <a:prstGeom prst="circularArrow">
            <a:avLst>
              <a:gd name="adj1" fmla="val 5085"/>
              <a:gd name="adj2" fmla="val 327528"/>
              <a:gd name="adj3" fmla="val 15872129"/>
              <a:gd name="adj4" fmla="val 13114645"/>
              <a:gd name="adj5" fmla="val 5932"/>
            </a:avLst>
          </a:prstGeom>
          <a:ln w="38100">
            <a:solidFill>
              <a:srgbClr val="00CC00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B5BF6F5A-E200-461A-B0AF-04277FC70685}"/>
              </a:ext>
            </a:extLst>
          </p:cNvPr>
          <p:cNvSpPr/>
          <p:nvPr/>
        </p:nvSpPr>
        <p:spPr>
          <a:xfrm>
            <a:off x="3505200" y="2667000"/>
            <a:ext cx="1828800" cy="140970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ল্লি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</a:t>
            </a:r>
            <a:r>
              <a:rPr lang="as-IN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2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8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4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08453-B852-4B42-8312-27E84614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63000" cy="571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2EF3A-B4EA-4BA9-9A01-8A1F16E987C7}"/>
              </a:ext>
            </a:extLst>
          </p:cNvPr>
          <p:cNvSpPr txBox="1"/>
          <p:nvPr/>
        </p:nvSpPr>
        <p:spPr>
          <a:xfrm>
            <a:off x="1828800" y="228600"/>
            <a:ext cx="425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37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FEE836C3-A400-4ACA-A215-ECAE25F5F5B6}"/>
              </a:ext>
            </a:extLst>
          </p:cNvPr>
          <p:cNvSpPr/>
          <p:nvPr/>
        </p:nvSpPr>
        <p:spPr>
          <a:xfrm>
            <a:off x="115614" y="0"/>
            <a:ext cx="8954814" cy="1786759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B414A1-7210-479F-9390-CBB94A4B81AA}"/>
              </a:ext>
            </a:extLst>
          </p:cNvPr>
          <p:cNvSpPr/>
          <p:nvPr/>
        </p:nvSpPr>
        <p:spPr>
          <a:xfrm>
            <a:off x="73572" y="1786759"/>
            <a:ext cx="8954813" cy="4845269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২।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ৌ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ছ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633413" indent="-633413" algn="just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আমেরিকানদের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বিদ্বানদের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সভাকে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0B51B6-0DA1-42FF-965B-8BD902C72549}"/>
              </a:ext>
            </a:extLst>
          </p:cNvPr>
          <p:cNvSpPr/>
          <p:nvPr/>
        </p:nvSpPr>
        <p:spPr>
          <a:xfrm>
            <a:off x="194722" y="206843"/>
            <a:ext cx="8754556" cy="830997"/>
          </a:xfrm>
          <a:prstGeom prst="rect">
            <a:avLst/>
          </a:prstGeom>
          <a:solidFill>
            <a:srgbClr val="00CC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োনাম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alt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alt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DD350-2676-4900-AEB6-89345145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1"/>
            <a:ext cx="289560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5F931-FD0A-4915-B927-87FC3268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75174"/>
            <a:ext cx="28956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76962-77D0-43AD-87E7-2C66B59F8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8" y="1066801"/>
            <a:ext cx="2743200" cy="2607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B25A0-CB7D-4B6A-8E51-4C29F9012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1" y="3778164"/>
            <a:ext cx="2857918" cy="284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B6CB2-A44E-4390-844B-DEEB4EB75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1" y="3765605"/>
            <a:ext cx="2857919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EEDB8-C954-4780-BC30-4E1BDD447A98}"/>
              </a:ext>
            </a:extLst>
          </p:cNvPr>
          <p:cNvSpPr txBox="1"/>
          <p:nvPr/>
        </p:nvSpPr>
        <p:spPr>
          <a:xfrm>
            <a:off x="328281" y="988436"/>
            <a:ext cx="270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রিগান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09DD4-F21E-4F19-A82E-FD11B26AC2C1}"/>
              </a:ext>
            </a:extLst>
          </p:cNvPr>
          <p:cNvSpPr txBox="1"/>
          <p:nvPr/>
        </p:nvSpPr>
        <p:spPr>
          <a:xfrm>
            <a:off x="3276600" y="1447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্ভিরা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A1CB2-12A3-4AE1-869A-959853D239EC}"/>
              </a:ext>
            </a:extLst>
          </p:cNvPr>
          <p:cNvSpPr txBox="1"/>
          <p:nvPr/>
        </p:nvSpPr>
        <p:spPr>
          <a:xfrm>
            <a:off x="6160459" y="988436"/>
            <a:ext cx="271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</a:t>
            </a:r>
            <a:r>
              <a:rPr lang="en-US" sz="6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6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26A73-590A-4C67-8774-C7FA71ECADB9}"/>
              </a:ext>
            </a:extLst>
          </p:cNvPr>
          <p:cNvSpPr txBox="1"/>
          <p:nvPr/>
        </p:nvSpPr>
        <p:spPr>
          <a:xfrm>
            <a:off x="200584" y="5645542"/>
            <a:ext cx="2567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াইয়া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3E7FFB-62FB-4E5D-999A-AC91FB172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99" y="3783024"/>
            <a:ext cx="2857920" cy="28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4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FEE836C3-A400-4ACA-A215-ECAE25F5F5B6}"/>
              </a:ext>
            </a:extLst>
          </p:cNvPr>
          <p:cNvSpPr/>
          <p:nvPr/>
        </p:nvSpPr>
        <p:spPr>
          <a:xfrm>
            <a:off x="115614" y="0"/>
            <a:ext cx="8954814" cy="1786759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B414A1-7210-479F-9390-CBB94A4B81AA}"/>
              </a:ext>
            </a:extLst>
          </p:cNvPr>
          <p:cNvSpPr/>
          <p:nvPr/>
        </p:nvSpPr>
        <p:spPr>
          <a:xfrm>
            <a:off x="73571" y="1786759"/>
            <a:ext cx="8954813" cy="4845269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 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2763" marR="0" lvl="0" indent="-512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্ম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্র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2763" marR="0" lvl="0" indent="-5127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‘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 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লই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ভুয়া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কেবলই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ফক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র’-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7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3754CD5C-B53F-4C06-B62E-837D7F95F14F}"/>
              </a:ext>
            </a:extLst>
          </p:cNvPr>
          <p:cNvSpPr/>
          <p:nvPr/>
        </p:nvSpPr>
        <p:spPr>
          <a:xfrm>
            <a:off x="204951" y="-94593"/>
            <a:ext cx="8734097" cy="1723697"/>
          </a:xfrm>
          <a:prstGeom prst="irregularSeal1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ূ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4CB25B-C7FA-4EB6-861B-002FAA4AF583}"/>
              </a:ext>
            </a:extLst>
          </p:cNvPr>
          <p:cNvSpPr/>
          <p:nvPr/>
        </p:nvSpPr>
        <p:spPr>
          <a:xfrm>
            <a:off x="204951" y="1818290"/>
            <a:ext cx="8734098" cy="4813738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 prst="convex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512763" marR="0" lvl="0" indent="-51276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প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্লিসাহিত্য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অবলুপ্তির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61963" marR="0" lvl="0" indent="-46196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প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্লিসাহিত্যের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প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্লিসাহিত্য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48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4800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606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AA1EF-9D69-4E3B-81B9-471CB994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8686800" cy="4191000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40FDD23A-2A7F-48C8-8DE7-122B44E326A7}"/>
              </a:ext>
            </a:extLst>
          </p:cNvPr>
          <p:cNvSpPr/>
          <p:nvPr/>
        </p:nvSpPr>
        <p:spPr>
          <a:xfrm>
            <a:off x="2514600" y="370284"/>
            <a:ext cx="3703320" cy="876300"/>
          </a:xfrm>
          <a:prstGeom prst="downArrowCallout">
            <a:avLst/>
          </a:prstGeom>
          <a:ln w="76200">
            <a:solidFill>
              <a:srgbClr val="FF33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5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5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7B871-9725-4921-9D64-5FC4A4561146}"/>
              </a:ext>
            </a:extLst>
          </p:cNvPr>
          <p:cNvSpPr txBox="1"/>
          <p:nvPr/>
        </p:nvSpPr>
        <p:spPr>
          <a:xfrm>
            <a:off x="228600" y="1371600"/>
            <a:ext cx="8686800" cy="1446550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defTabSz="342900"/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পল্লিসাহিত্য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সাহিত্যিকরা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বদান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effectLst>
                  <a:glow rad="228600">
                    <a:srgbClr val="DF532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2643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E1D4B-84A1-4018-8AB9-8AFB807C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168166"/>
            <a:ext cx="8870731" cy="6558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5DDD5-580D-4BE5-AC96-0FC3B26D02F2}"/>
              </a:ext>
            </a:extLst>
          </p:cNvPr>
          <p:cNvSpPr txBox="1"/>
          <p:nvPr/>
        </p:nvSpPr>
        <p:spPr>
          <a:xfrm>
            <a:off x="252247" y="308072"/>
            <a:ext cx="4246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 </a:t>
            </a:r>
            <a:r>
              <a:rPr kumimoji="0" lang="en-US" sz="7200" b="0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অংশগ্রহণের</a:t>
            </a: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সকলকে</a:t>
            </a: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7200" b="0" i="0" u="none" strike="noStrike" kern="1200" cap="none" spc="0" normalizeH="0" baseline="0" noProof="0" dirty="0">
              <a:ln w="12700">
                <a:solidFill>
                  <a:srgbClr val="FF0000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4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137148-AA7C-45F2-9240-D6440168B4F5}"/>
              </a:ext>
            </a:extLst>
          </p:cNvPr>
          <p:cNvSpPr/>
          <p:nvPr/>
        </p:nvSpPr>
        <p:spPr>
          <a:xfrm>
            <a:off x="2286000" y="805204"/>
            <a:ext cx="45640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D814E-1DC7-4A8A-95C9-466FB0B45C2C}"/>
              </a:ext>
            </a:extLst>
          </p:cNvPr>
          <p:cNvSpPr/>
          <p:nvPr/>
        </p:nvSpPr>
        <p:spPr>
          <a:xfrm>
            <a:off x="2286000" y="3082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lang="en-US" alt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্লিসাহিত্য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হম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 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lang="en-US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lang="en-US" altLang="en-US" sz="48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্লাহ</a:t>
            </a:r>
            <a:r>
              <a:rPr lang="as-IN" altLang="en-US" sz="48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BBD5F-B16D-44DA-ACC6-848A9FBCC224}"/>
              </a:ext>
            </a:extLst>
          </p:cNvPr>
          <p:cNvSpPr/>
          <p:nvPr/>
        </p:nvSpPr>
        <p:spPr>
          <a:xfrm>
            <a:off x="2990013" y="290926"/>
            <a:ext cx="27719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497004-D3D8-4354-B411-A14A4C6D792A}"/>
              </a:ext>
            </a:extLst>
          </p:cNvPr>
          <p:cNvSpPr/>
          <p:nvPr/>
        </p:nvSpPr>
        <p:spPr>
          <a:xfrm>
            <a:off x="294290" y="2446734"/>
            <a:ext cx="85554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-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১.পল্লিসাহিত্য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অবলুপ্তির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কারণ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পল্লিসাহিত্য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সংগ্রহের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প্রয়োজনীয়তা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পল্লিসাহিত্যর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স্বরূপ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নির্ণ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281">
        <p15:prstTrans prst="peelOff"/>
      </p:transition>
    </mc:Choice>
    <mc:Fallback>
      <p:transition spd="slow" advTm="41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251A77D-E939-493A-81EE-81B541360874}"/>
              </a:ext>
            </a:extLst>
          </p:cNvPr>
          <p:cNvSpPr/>
          <p:nvPr/>
        </p:nvSpPr>
        <p:spPr>
          <a:xfrm>
            <a:off x="155863" y="152400"/>
            <a:ext cx="3014057" cy="702239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লেখক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FB0E238F-B4BA-4839-91AB-978602F6DDDA}"/>
              </a:ext>
            </a:extLst>
          </p:cNvPr>
          <p:cNvSpPr/>
          <p:nvPr/>
        </p:nvSpPr>
        <p:spPr>
          <a:xfrm>
            <a:off x="4800600" y="854639"/>
            <a:ext cx="2590802" cy="245039"/>
          </a:xfrm>
          <a:prstGeom prst="flowChartTerminator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2246CD22-CA55-4E0C-9973-B73BA324A09B}"/>
              </a:ext>
            </a:extLst>
          </p:cNvPr>
          <p:cNvSpPr/>
          <p:nvPr/>
        </p:nvSpPr>
        <p:spPr>
          <a:xfrm rot="5400000" flipV="1">
            <a:off x="556260" y="2770559"/>
            <a:ext cx="5181602" cy="45719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0802A-230A-4878-9CDF-8911218A9EC3}"/>
              </a:ext>
            </a:extLst>
          </p:cNvPr>
          <p:cNvSpPr/>
          <p:nvPr/>
        </p:nvSpPr>
        <p:spPr>
          <a:xfrm>
            <a:off x="213852" y="5953738"/>
            <a:ext cx="1217970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1DF0C-3D22-4DBF-B863-CCB48811BFE4}"/>
              </a:ext>
            </a:extLst>
          </p:cNvPr>
          <p:cNvSpPr/>
          <p:nvPr/>
        </p:nvSpPr>
        <p:spPr>
          <a:xfrm>
            <a:off x="3347885" y="5953738"/>
            <a:ext cx="1548580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8D260-C8FE-480A-813A-325C9D5369CD}"/>
              </a:ext>
            </a:extLst>
          </p:cNvPr>
          <p:cNvSpPr/>
          <p:nvPr/>
        </p:nvSpPr>
        <p:spPr>
          <a:xfrm>
            <a:off x="4964060" y="5953738"/>
            <a:ext cx="1222892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F609B-52FD-4C8D-A77F-93B20A830E70}"/>
              </a:ext>
            </a:extLst>
          </p:cNvPr>
          <p:cNvSpPr/>
          <p:nvPr/>
        </p:nvSpPr>
        <p:spPr>
          <a:xfrm>
            <a:off x="6254548" y="5953738"/>
            <a:ext cx="1371600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008727-0996-4790-9CA8-7A4E8EB77380}"/>
              </a:ext>
            </a:extLst>
          </p:cNvPr>
          <p:cNvSpPr/>
          <p:nvPr/>
        </p:nvSpPr>
        <p:spPr>
          <a:xfrm>
            <a:off x="7698659" y="5953738"/>
            <a:ext cx="1197076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60F0B-DE57-48C1-83AE-B5D3133FE339}"/>
              </a:ext>
            </a:extLst>
          </p:cNvPr>
          <p:cNvSpPr/>
          <p:nvPr/>
        </p:nvSpPr>
        <p:spPr>
          <a:xfrm>
            <a:off x="1517852" y="5953738"/>
            <a:ext cx="1759977" cy="626806"/>
          </a:xfrm>
          <a:prstGeom prst="rect">
            <a:avLst/>
          </a:prstGeom>
          <a:solidFill>
            <a:srgbClr val="00CC00"/>
          </a:solidFill>
          <a:ln w="3175">
            <a:solidFill>
              <a:srgbClr val="00CC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DCB933-6028-4263-B9A5-A340625D56F6}"/>
              </a:ext>
            </a:extLst>
          </p:cNvPr>
          <p:cNvSpPr/>
          <p:nvPr/>
        </p:nvSpPr>
        <p:spPr>
          <a:xfrm>
            <a:off x="3131821" y="939866"/>
            <a:ext cx="6000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10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1885সাল,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চব্বিশপরগনা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বসিরহাট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0932-5FEE-4EDE-97E9-C31F11803B2D}"/>
              </a:ext>
            </a:extLst>
          </p:cNvPr>
          <p:cNvSpPr/>
          <p:nvPr/>
        </p:nvSpPr>
        <p:spPr>
          <a:xfrm>
            <a:off x="3368042" y="1542199"/>
            <a:ext cx="4572000" cy="32070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1910সালে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অনার্স,1912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ভাষাতত্ত্বে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প্যারিসের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সোরবোন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ভাষাতত্ত্বে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ডিপ্লোমা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ডি.লিট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292410-A8AA-49DE-88C8-7848C8F665CD}"/>
              </a:ext>
            </a:extLst>
          </p:cNvPr>
          <p:cNvSpPr/>
          <p:nvPr/>
        </p:nvSpPr>
        <p:spPr>
          <a:xfrm>
            <a:off x="3131821" y="2263307"/>
            <a:ext cx="5831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ইমেরিটাস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প্রফেসর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প্রাইড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পারফরম্যান্স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নাইট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অর্ডারস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আর্টস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লেটার্স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B90773-65F9-4EF4-8DA0-7227BF323272}"/>
              </a:ext>
            </a:extLst>
          </p:cNvPr>
          <p:cNvSpPr/>
          <p:nvPr/>
        </p:nvSpPr>
        <p:spPr>
          <a:xfrm>
            <a:off x="3259284" y="693647"/>
            <a:ext cx="5619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গবেষণাগ্রন্থ-সিদ্ধা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কানুপার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গীত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দোহা,বৌদ্ধ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মর্মবাদীর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গান,বাংলা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ইতিবৃত্ত,বাংলা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কথা.বাংলা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ব্যাকরণ;শিশুতোষ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গ্রন্থ:শেষ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সন্ধানে,ছোটদের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রাসুলুল্লাহ,সেকালের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রূপকথা;অনুবাদ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গ্রন্থ:দিওয়ানে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হাফিজ,অমিয়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শতক,রুবাইয়াত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খ্যায়াম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বিদ্যাপতি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শতক;সংকলন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ও সম্পাদনা:আঞ্চলিক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অভিধান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,,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আঙুর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solidFill>
                <a:srgbClr val="00CC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5102A-F4D4-4B01-8171-8571BF79A233}"/>
              </a:ext>
            </a:extLst>
          </p:cNvPr>
          <p:cNvSpPr txBox="1"/>
          <p:nvPr/>
        </p:nvSpPr>
        <p:spPr>
          <a:xfrm>
            <a:off x="3368042" y="263854"/>
            <a:ext cx="5527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ভাষাবিজ্ঞানী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5C13C9-F0A9-4590-AEF6-01908D9D12F3}"/>
              </a:ext>
            </a:extLst>
          </p:cNvPr>
          <p:cNvSpPr/>
          <p:nvPr/>
        </p:nvSpPr>
        <p:spPr>
          <a:xfrm>
            <a:off x="3638847" y="1740085"/>
            <a:ext cx="5024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13 </a:t>
            </a:r>
            <a:r>
              <a:rPr lang="en-US" sz="40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4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1969 </a:t>
            </a:r>
            <a:r>
              <a:rPr lang="en-US" sz="40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4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0941D-61FE-4DAD-BF01-EA8514EE5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0" y="890647"/>
            <a:ext cx="2863205" cy="2995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B42634-D9B0-444E-BCDD-E98FC2CA6203}"/>
              </a:ext>
            </a:extLst>
          </p:cNvPr>
          <p:cNvSpPr txBox="1"/>
          <p:nvPr/>
        </p:nvSpPr>
        <p:spPr>
          <a:xfrm>
            <a:off x="304799" y="4191000"/>
            <a:ext cx="276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শহীদুল্লাহ্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58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18C065A7-7442-4404-AE16-E2BE41DF699F}"/>
              </a:ext>
            </a:extLst>
          </p:cNvPr>
          <p:cNvSpPr/>
          <p:nvPr/>
        </p:nvSpPr>
        <p:spPr>
          <a:xfrm>
            <a:off x="2026227" y="187036"/>
            <a:ext cx="4790209" cy="1260764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72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BA57A-F5E2-4C1D-AB24-44903321D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2" y="1600200"/>
            <a:ext cx="8752996" cy="507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40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B363A6CC-2262-4694-AED1-BB26AC9EF65B}"/>
              </a:ext>
            </a:extLst>
          </p:cNvPr>
          <p:cNvSpPr/>
          <p:nvPr/>
        </p:nvSpPr>
        <p:spPr>
          <a:xfrm>
            <a:off x="2333297" y="183931"/>
            <a:ext cx="4246179" cy="1187669"/>
          </a:xfrm>
          <a:prstGeom prst="flowChartTerminator">
            <a:avLst/>
          </a:prstGeom>
          <a:solidFill>
            <a:srgbClr val="00CC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mar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সরব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A855B-C100-4461-80D5-73908F8E6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6" y="1600200"/>
            <a:ext cx="8802414" cy="507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7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9167FD1-B710-4796-8774-82C9CC109810}"/>
              </a:ext>
            </a:extLst>
          </p:cNvPr>
          <p:cNvSpPr/>
          <p:nvPr/>
        </p:nvSpPr>
        <p:spPr>
          <a:xfrm>
            <a:off x="1797268" y="315311"/>
            <a:ext cx="4603531" cy="893379"/>
          </a:xfrm>
          <a:prstGeom prst="wedgeRoundRectCallout">
            <a:avLst>
              <a:gd name="adj1" fmla="val -36962"/>
              <a:gd name="adj2" fmla="val 78690"/>
              <a:gd name="adj3" fmla="val 16667"/>
            </a:avLst>
          </a:prstGeom>
          <a:solidFill>
            <a:srgbClr val="2A04CC"/>
          </a:solidFill>
          <a:ln w="76200">
            <a:solidFill>
              <a:srgbClr val="2A04CC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শব্দা</a:t>
            </a:r>
            <a:r>
              <a:rPr kumimoji="0" lang="as-IN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C1EAAE5-1636-4DA0-97D6-4A2F91E50921}"/>
              </a:ext>
            </a:extLst>
          </p:cNvPr>
          <p:cNvSpPr/>
          <p:nvPr/>
        </p:nvSpPr>
        <p:spPr>
          <a:xfrm>
            <a:off x="241738" y="1794639"/>
            <a:ext cx="1555530" cy="982718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বালাম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CFB48D-8B2A-4002-89B5-08A17B1FE8BC}"/>
              </a:ext>
            </a:extLst>
          </p:cNvPr>
          <p:cNvSpPr/>
          <p:nvPr/>
        </p:nvSpPr>
        <p:spPr>
          <a:xfrm>
            <a:off x="4687613" y="1794639"/>
            <a:ext cx="4177863" cy="985345"/>
          </a:xfrm>
          <a:prstGeom prst="rect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খণ্ড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1D2B47A-5291-41A7-9FA6-6F75C7970398}"/>
              </a:ext>
            </a:extLst>
          </p:cNvPr>
          <p:cNvSpPr/>
          <p:nvPr/>
        </p:nvSpPr>
        <p:spPr>
          <a:xfrm>
            <a:off x="241738" y="2937640"/>
            <a:ext cx="1555530" cy="982719"/>
          </a:xfrm>
          <a:prstGeom prst="homePlate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বালাখানা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1D198-BFE0-4215-8C89-F8A21DAA967C}"/>
              </a:ext>
            </a:extLst>
          </p:cNvPr>
          <p:cNvSpPr/>
          <p:nvPr/>
        </p:nvSpPr>
        <p:spPr>
          <a:xfrm>
            <a:off x="4687612" y="3008583"/>
            <a:ext cx="4214649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প্রাসাদ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B483475-8308-48D0-ACCA-7A29919B1B74}"/>
              </a:ext>
            </a:extLst>
          </p:cNvPr>
          <p:cNvSpPr/>
          <p:nvPr/>
        </p:nvSpPr>
        <p:spPr>
          <a:xfrm>
            <a:off x="241738" y="4309240"/>
            <a:ext cx="1555530" cy="982719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ফক্কিকার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79441-6CD2-4882-A9D6-A9FBAC4F304F}"/>
              </a:ext>
            </a:extLst>
          </p:cNvPr>
          <p:cNvSpPr/>
          <p:nvPr/>
        </p:nvSpPr>
        <p:spPr>
          <a:xfrm>
            <a:off x="4687611" y="4264571"/>
            <a:ext cx="4177865" cy="982719"/>
          </a:xfrm>
          <a:prstGeom prst="rect">
            <a:avLst/>
          </a:prstGeom>
          <a:solidFill>
            <a:srgbClr val="18B855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ফাঁকিবাজি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0781C66-6227-40B2-846C-A5C539DF0B7B}"/>
              </a:ext>
            </a:extLst>
          </p:cNvPr>
          <p:cNvSpPr/>
          <p:nvPr/>
        </p:nvSpPr>
        <p:spPr>
          <a:xfrm>
            <a:off x="165539" y="5559969"/>
            <a:ext cx="1707929" cy="982719"/>
          </a:xfrm>
          <a:prstGeom prst="homePlate">
            <a:avLst/>
          </a:prstGeom>
          <a:solidFill>
            <a:srgbClr val="00B0F0"/>
          </a:solidFill>
          <a:ln w="5715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প্রত্নতাত্ত্বিক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5E64A1-F5B7-40F1-9895-89EB63D8CCB4}"/>
              </a:ext>
            </a:extLst>
          </p:cNvPr>
          <p:cNvSpPr/>
          <p:nvPr/>
        </p:nvSpPr>
        <p:spPr>
          <a:xfrm>
            <a:off x="4687610" y="5559970"/>
            <a:ext cx="4177865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পুরাতত্ত্ববিদ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B9D76F-897A-4C36-9464-5A104D3D0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8" y="1552351"/>
            <a:ext cx="2743200" cy="1286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74F7D-4530-4B48-877A-33654CBC7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4585" r="5600" b="21689"/>
          <a:stretch/>
        </p:blipFill>
        <p:spPr>
          <a:xfrm>
            <a:off x="1797268" y="2784851"/>
            <a:ext cx="2774732" cy="12862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5A7592-CDEE-4197-A250-10C5E41CD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8" y="4051173"/>
            <a:ext cx="2774732" cy="12862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EB2E44-71E2-4DCB-8C6B-4182B6EA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8" y="5291959"/>
            <a:ext cx="2774732" cy="13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6.3|11.1|1.5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>
        <a:noFill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a:spPr>
      <a:bodyPr spcFirstLastPara="0" vert="horz" wrap="square" lIns="184431" tIns="184431" rIns="184431" bIns="184431" numCol="1" spcCol="1270" anchor="ctr" anchorCtr="0">
        <a:noAutofit/>
      </a:bodyPr>
      <a:lstStyle>
        <a:defPPr marL="0" indent="0" algn="ctr" defTabSz="977900">
          <a:lnSpc>
            <a:spcPct val="90000"/>
          </a:lnSpc>
          <a:spcBef>
            <a:spcPct val="0"/>
          </a:spcBef>
          <a:spcAft>
            <a:spcPct val="35000"/>
          </a:spcAft>
          <a:buNone/>
          <a:defRPr sz="2200" kern="120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2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632</TotalTime>
  <Words>1458</Words>
  <Application>Microsoft Office PowerPoint</Application>
  <PresentationFormat>On-screen Show (4:3)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Corbel</vt:lpstr>
      <vt:lpstr>NikoshBAN</vt:lpstr>
      <vt:lpstr>Tahoma</vt:lpstr>
      <vt:lpstr>Basis</vt:lpstr>
      <vt:lpstr>1_Basis</vt:lpstr>
      <vt:lpstr>2_Basis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75</cp:revision>
  <dcterms:created xsi:type="dcterms:W3CDTF">2020-05-13T08:37:29Z</dcterms:created>
  <dcterms:modified xsi:type="dcterms:W3CDTF">2020-05-24T12:00:57Z</dcterms:modified>
</cp:coreProperties>
</file>