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90" r:id="rId3"/>
    <p:sldId id="259" r:id="rId4"/>
    <p:sldId id="262" r:id="rId5"/>
    <p:sldId id="291" r:id="rId6"/>
    <p:sldId id="281" r:id="rId7"/>
    <p:sldId id="283" r:id="rId8"/>
    <p:sldId id="264" r:id="rId9"/>
    <p:sldId id="282" r:id="rId10"/>
    <p:sldId id="287" r:id="rId11"/>
    <p:sldId id="288" r:id="rId12"/>
    <p:sldId id="289" r:id="rId13"/>
    <p:sldId id="286" r:id="rId14"/>
    <p:sldId id="275" r:id="rId15"/>
    <p:sldId id="276" r:id="rId16"/>
    <p:sldId id="268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0099"/>
    <a:srgbClr val="80338D"/>
    <a:srgbClr val="3A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69" autoAdjust="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55C35-C8C3-4910-A962-57C7F2C6B08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EFC767-C38D-4B25-851F-7DCCA7014476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১/ তথ্য আমাদের কী কাজে লাগে 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B7F1229-513D-4A8F-BFBB-C390778643FE}" type="parTrans" cxnId="{1640A047-CA2D-4F68-89F2-BD1CD550813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6A1D196-6620-47A6-A564-CDF5E1CB8B89}" type="sibTrans" cxnId="{1640A047-CA2D-4F68-89F2-BD1CD550813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3D26A973-1F14-4824-AE6C-59B3B7357241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২। দেশে ফ্লু ছড়িয়ে পড়েছ এটি তুমি জানলে এখন তুমি কি করবে?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D1F2439-29AE-4608-ADA8-FB9D78C74993}" type="parTrans" cxnId="{9DA86915-B5E9-48EA-9049-3C77C92ED7F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9F22D71D-212D-45E9-A830-17B7F64DB9AE}" type="sibTrans" cxnId="{9DA86915-B5E9-48EA-9049-3C77C92ED7F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A335AE00-3EA4-48F7-A626-393D712D796D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৩। তথ্য বিনিময় করলে কি হয়?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3CC026F-6DF4-436B-8224-60BBEB4F2362}" type="parTrans" cxnId="{AECC4761-751B-4627-8617-9239F3038A3D}">
      <dgm:prSet/>
      <dgm:spPr/>
      <dgm:t>
        <a:bodyPr/>
        <a:lstStyle/>
        <a:p>
          <a:endParaRPr lang="en-US" sz="1800"/>
        </a:p>
      </dgm:t>
    </dgm:pt>
    <dgm:pt modelId="{63BBF58F-9BC2-439F-A460-6879490F3698}" type="sibTrans" cxnId="{AECC4761-751B-4627-8617-9239F3038A3D}">
      <dgm:prSet/>
      <dgm:spPr/>
      <dgm:t>
        <a:bodyPr/>
        <a:lstStyle/>
        <a:p>
          <a:endParaRPr lang="en-US" sz="1800"/>
        </a:p>
      </dgm:t>
    </dgm:pt>
    <dgm:pt modelId="{9BCF611F-0745-44E7-9EF2-8C6A51B6944C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৪। আমরা তথ্য কি কি থেকে পাই?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CC7DE6E-F438-408D-94B5-6B0CCBE837F6}" type="parTrans" cxnId="{83EF4C30-03E3-416A-8FDC-CDC514044BCD}">
      <dgm:prSet/>
      <dgm:spPr/>
      <dgm:t>
        <a:bodyPr/>
        <a:lstStyle/>
        <a:p>
          <a:endParaRPr lang="en-US" sz="1800"/>
        </a:p>
      </dgm:t>
    </dgm:pt>
    <dgm:pt modelId="{84DBB9F0-5E83-4494-9FA7-9A092D9AC4F1}" type="sibTrans" cxnId="{83EF4C30-03E3-416A-8FDC-CDC514044BCD}">
      <dgm:prSet/>
      <dgm:spPr/>
      <dgm:t>
        <a:bodyPr/>
        <a:lstStyle/>
        <a:p>
          <a:endParaRPr lang="en-US" sz="1800"/>
        </a:p>
      </dgm:t>
    </dgm:pt>
    <dgm:pt modelId="{CCF96127-3514-4FF2-9B82-0AF550A552E6}" type="pres">
      <dgm:prSet presAssocID="{96255C35-C8C3-4910-A962-57C7F2C6B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6CDCF8-55DC-4F5C-90C9-EE17F412C430}" type="pres">
      <dgm:prSet presAssocID="{7BEFC767-C38D-4B25-851F-7DCCA70144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53581-CD77-428B-80F7-D19D7D288031}" type="pres">
      <dgm:prSet presAssocID="{76A1D196-6620-47A6-A564-CDF5E1CB8B89}" presName="spacer" presStyleCnt="0"/>
      <dgm:spPr/>
    </dgm:pt>
    <dgm:pt modelId="{AE7F0940-22E4-40ED-A020-AADDA48C7740}" type="pres">
      <dgm:prSet presAssocID="{3D26A973-1F14-4824-AE6C-59B3B73572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3D8A3-5163-433F-9173-7A865A3123FC}" type="pres">
      <dgm:prSet presAssocID="{9F22D71D-212D-45E9-A830-17B7F64DB9AE}" presName="spacer" presStyleCnt="0"/>
      <dgm:spPr/>
    </dgm:pt>
    <dgm:pt modelId="{45F47AD7-A14B-4E7E-90AF-7C9ED592CFC1}" type="pres">
      <dgm:prSet presAssocID="{A335AE00-3EA4-48F7-A626-393D712D796D}" presName="parentText" presStyleLbl="node1" presStyleIdx="2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EC97F-2C28-44AD-B37B-24E751DC9CFA}" type="pres">
      <dgm:prSet presAssocID="{63BBF58F-9BC2-439F-A460-6879490F3698}" presName="spacer" presStyleCnt="0"/>
      <dgm:spPr/>
    </dgm:pt>
    <dgm:pt modelId="{EEFC1626-788F-47DD-860B-032AE687F446}" type="pres">
      <dgm:prSet presAssocID="{9BCF611F-0745-44E7-9EF2-8C6A51B6944C}" presName="parentText" presStyleLbl="node1" presStyleIdx="3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0A047-CA2D-4F68-89F2-BD1CD5508134}" srcId="{96255C35-C8C3-4910-A962-57C7F2C6B085}" destId="{7BEFC767-C38D-4B25-851F-7DCCA7014476}" srcOrd="0" destOrd="0" parTransId="{2B7F1229-513D-4A8F-BFBB-C390778643FE}" sibTransId="{76A1D196-6620-47A6-A564-CDF5E1CB8B89}"/>
    <dgm:cxn modelId="{AD71DCD7-8A48-49F1-B189-E0CB147D5AB4}" type="presOf" srcId="{96255C35-C8C3-4910-A962-57C7F2C6B085}" destId="{CCF96127-3514-4FF2-9B82-0AF550A552E6}" srcOrd="0" destOrd="0" presId="urn:microsoft.com/office/officeart/2005/8/layout/vList2"/>
    <dgm:cxn modelId="{4B3DC03E-B55F-4CA8-8FE2-3EBB4FB0F4A9}" type="presOf" srcId="{A335AE00-3EA4-48F7-A626-393D712D796D}" destId="{45F47AD7-A14B-4E7E-90AF-7C9ED592CFC1}" srcOrd="0" destOrd="0" presId="urn:microsoft.com/office/officeart/2005/8/layout/vList2"/>
    <dgm:cxn modelId="{6540C925-30DD-4CDA-AD75-DEDECE3B5A40}" type="presOf" srcId="{3D26A973-1F14-4824-AE6C-59B3B7357241}" destId="{AE7F0940-22E4-40ED-A020-AADDA48C7740}" srcOrd="0" destOrd="0" presId="urn:microsoft.com/office/officeart/2005/8/layout/vList2"/>
    <dgm:cxn modelId="{DB752E49-683C-4217-80B5-51DED1434D5A}" type="presOf" srcId="{9BCF611F-0745-44E7-9EF2-8C6A51B6944C}" destId="{EEFC1626-788F-47DD-860B-032AE687F446}" srcOrd="0" destOrd="0" presId="urn:microsoft.com/office/officeart/2005/8/layout/vList2"/>
    <dgm:cxn modelId="{9DA86915-B5E9-48EA-9049-3C77C92ED7FC}" srcId="{96255C35-C8C3-4910-A962-57C7F2C6B085}" destId="{3D26A973-1F14-4824-AE6C-59B3B7357241}" srcOrd="1" destOrd="0" parTransId="{CD1F2439-29AE-4608-ADA8-FB9D78C74993}" sibTransId="{9F22D71D-212D-45E9-A830-17B7F64DB9AE}"/>
    <dgm:cxn modelId="{15986071-0945-4247-B22B-C6DAAC7011A8}" type="presOf" srcId="{7BEFC767-C38D-4B25-851F-7DCCA7014476}" destId="{A06CDCF8-55DC-4F5C-90C9-EE17F412C430}" srcOrd="0" destOrd="0" presId="urn:microsoft.com/office/officeart/2005/8/layout/vList2"/>
    <dgm:cxn modelId="{83EF4C30-03E3-416A-8FDC-CDC514044BCD}" srcId="{96255C35-C8C3-4910-A962-57C7F2C6B085}" destId="{9BCF611F-0745-44E7-9EF2-8C6A51B6944C}" srcOrd="3" destOrd="0" parTransId="{BCC7DE6E-F438-408D-94B5-6B0CCBE837F6}" sibTransId="{84DBB9F0-5E83-4494-9FA7-9A092D9AC4F1}"/>
    <dgm:cxn modelId="{AECC4761-751B-4627-8617-9239F3038A3D}" srcId="{96255C35-C8C3-4910-A962-57C7F2C6B085}" destId="{A335AE00-3EA4-48F7-A626-393D712D796D}" srcOrd="2" destOrd="0" parTransId="{D3CC026F-6DF4-436B-8224-60BBEB4F2362}" sibTransId="{63BBF58F-9BC2-439F-A460-6879490F3698}"/>
    <dgm:cxn modelId="{FDAC4476-AA3C-44FC-98C1-E474F84302EF}" type="presParOf" srcId="{CCF96127-3514-4FF2-9B82-0AF550A552E6}" destId="{A06CDCF8-55DC-4F5C-90C9-EE17F412C430}" srcOrd="0" destOrd="0" presId="urn:microsoft.com/office/officeart/2005/8/layout/vList2"/>
    <dgm:cxn modelId="{5D22912E-FA97-4912-9E9E-1077E5CA3627}" type="presParOf" srcId="{CCF96127-3514-4FF2-9B82-0AF550A552E6}" destId="{59453581-CD77-428B-80F7-D19D7D288031}" srcOrd="1" destOrd="0" presId="urn:microsoft.com/office/officeart/2005/8/layout/vList2"/>
    <dgm:cxn modelId="{AD71865D-2AAA-4EBE-B7F3-3C7CD5DB7095}" type="presParOf" srcId="{CCF96127-3514-4FF2-9B82-0AF550A552E6}" destId="{AE7F0940-22E4-40ED-A020-AADDA48C7740}" srcOrd="2" destOrd="0" presId="urn:microsoft.com/office/officeart/2005/8/layout/vList2"/>
    <dgm:cxn modelId="{2E4E3A7F-9CE6-4B54-96A9-237A7CE7F85C}" type="presParOf" srcId="{CCF96127-3514-4FF2-9B82-0AF550A552E6}" destId="{5EC3D8A3-5163-433F-9173-7A865A3123FC}" srcOrd="3" destOrd="0" presId="urn:microsoft.com/office/officeart/2005/8/layout/vList2"/>
    <dgm:cxn modelId="{AF8A3E3D-C127-4114-8C30-A259CA9EDCDB}" type="presParOf" srcId="{CCF96127-3514-4FF2-9B82-0AF550A552E6}" destId="{45F47AD7-A14B-4E7E-90AF-7C9ED592CFC1}" srcOrd="4" destOrd="0" presId="urn:microsoft.com/office/officeart/2005/8/layout/vList2"/>
    <dgm:cxn modelId="{E54F442D-8C80-4BB2-85C0-1AE266733802}" type="presParOf" srcId="{CCF96127-3514-4FF2-9B82-0AF550A552E6}" destId="{D38EC97F-2C28-44AD-B37B-24E751DC9CFA}" srcOrd="5" destOrd="0" presId="urn:microsoft.com/office/officeart/2005/8/layout/vList2"/>
    <dgm:cxn modelId="{0863CF94-3932-4A8C-A1B0-C74C17B6D5AC}" type="presParOf" srcId="{CCF96127-3514-4FF2-9B82-0AF550A552E6}" destId="{EEFC1626-788F-47DD-860B-032AE687F4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55C35-C8C3-4910-A962-57C7F2C6B08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EFC767-C38D-4B25-851F-7DCCA7014476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১/ সবার খবর রাখতে পারি।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B7F1229-513D-4A8F-BFBB-C390778643FE}" type="parTrans" cxnId="{1640A047-CA2D-4F68-89F2-BD1CD550813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6A1D196-6620-47A6-A564-CDF5E1CB8B89}" type="sibTrans" cxnId="{1640A047-CA2D-4F68-89F2-BD1CD550813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D26A973-1F14-4824-AE6C-59B3B7357241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২। তথ্যটি বিনিময় করব।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D1F2439-29AE-4608-ADA8-FB9D78C74993}" type="parTrans" cxnId="{9DA86915-B5E9-48EA-9049-3C77C92ED7F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F22D71D-212D-45E9-A830-17B7F64DB9AE}" type="sibTrans" cxnId="{9DA86915-B5E9-48EA-9049-3C77C92ED7F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BCF611F-0745-44E7-9EF2-8C6A51B6944C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৪। সার্চ ইঞ্জিন।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CC7DE6E-F438-408D-94B5-6B0CCBE837F6}" type="parTrans" cxnId="{83EF4C30-03E3-416A-8FDC-CDC514044BCD}">
      <dgm:prSet/>
      <dgm:spPr/>
      <dgm:t>
        <a:bodyPr/>
        <a:lstStyle/>
        <a:p>
          <a:endParaRPr lang="en-US" sz="1600"/>
        </a:p>
      </dgm:t>
    </dgm:pt>
    <dgm:pt modelId="{84DBB9F0-5E83-4494-9FA7-9A092D9AC4F1}" type="sibTrans" cxnId="{83EF4C30-03E3-416A-8FDC-CDC514044BCD}">
      <dgm:prSet/>
      <dgm:spPr/>
      <dgm:t>
        <a:bodyPr/>
        <a:lstStyle/>
        <a:p>
          <a:endParaRPr lang="en-US" sz="1600"/>
        </a:p>
      </dgm:t>
    </dgm:pt>
    <dgm:pt modelId="{A335AE00-3EA4-48F7-A626-393D712D796D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৩। একে অন্যের ভাল মন্দ জানতে পারে।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3BBF58F-9BC2-439F-A460-6879490F3698}" type="sibTrans" cxnId="{AECC4761-751B-4627-8617-9239F3038A3D}">
      <dgm:prSet/>
      <dgm:spPr/>
      <dgm:t>
        <a:bodyPr/>
        <a:lstStyle/>
        <a:p>
          <a:endParaRPr lang="en-US" sz="1600"/>
        </a:p>
      </dgm:t>
    </dgm:pt>
    <dgm:pt modelId="{D3CC026F-6DF4-436B-8224-60BBEB4F2362}" type="parTrans" cxnId="{AECC4761-751B-4627-8617-9239F3038A3D}">
      <dgm:prSet/>
      <dgm:spPr/>
      <dgm:t>
        <a:bodyPr/>
        <a:lstStyle/>
        <a:p>
          <a:endParaRPr lang="en-US" sz="1600"/>
        </a:p>
      </dgm:t>
    </dgm:pt>
    <dgm:pt modelId="{CCF96127-3514-4FF2-9B82-0AF550A552E6}" type="pres">
      <dgm:prSet presAssocID="{96255C35-C8C3-4910-A962-57C7F2C6B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6CDCF8-55DC-4F5C-90C9-EE17F412C430}" type="pres">
      <dgm:prSet presAssocID="{7BEFC767-C38D-4B25-851F-7DCCA70144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53581-CD77-428B-80F7-D19D7D288031}" type="pres">
      <dgm:prSet presAssocID="{76A1D196-6620-47A6-A564-CDF5E1CB8B89}" presName="spacer" presStyleCnt="0"/>
      <dgm:spPr/>
    </dgm:pt>
    <dgm:pt modelId="{AE7F0940-22E4-40ED-A020-AADDA48C7740}" type="pres">
      <dgm:prSet presAssocID="{3D26A973-1F14-4824-AE6C-59B3B73572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3D8A3-5163-433F-9173-7A865A3123FC}" type="pres">
      <dgm:prSet presAssocID="{9F22D71D-212D-45E9-A830-17B7F64DB9AE}" presName="spacer" presStyleCnt="0"/>
      <dgm:spPr/>
    </dgm:pt>
    <dgm:pt modelId="{45F47AD7-A14B-4E7E-90AF-7C9ED592CFC1}" type="pres">
      <dgm:prSet presAssocID="{A335AE00-3EA4-48F7-A626-393D712D796D}" presName="parentText" presStyleLbl="node1" presStyleIdx="2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EC97F-2C28-44AD-B37B-24E751DC9CFA}" type="pres">
      <dgm:prSet presAssocID="{63BBF58F-9BC2-439F-A460-6879490F3698}" presName="spacer" presStyleCnt="0"/>
      <dgm:spPr/>
    </dgm:pt>
    <dgm:pt modelId="{EEFC1626-788F-47DD-860B-032AE687F446}" type="pres">
      <dgm:prSet presAssocID="{9BCF611F-0745-44E7-9EF2-8C6A51B6944C}" presName="parentText" presStyleLbl="node1" presStyleIdx="3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7041D-27B2-4F42-92FB-A3FE63244B31}" type="presOf" srcId="{96255C35-C8C3-4910-A962-57C7F2C6B085}" destId="{CCF96127-3514-4FF2-9B82-0AF550A552E6}" srcOrd="0" destOrd="0" presId="urn:microsoft.com/office/officeart/2005/8/layout/vList2"/>
    <dgm:cxn modelId="{7F3C9442-52BD-4B09-B4DE-62ED460795BC}" type="presOf" srcId="{7BEFC767-C38D-4B25-851F-7DCCA7014476}" destId="{A06CDCF8-55DC-4F5C-90C9-EE17F412C430}" srcOrd="0" destOrd="0" presId="urn:microsoft.com/office/officeart/2005/8/layout/vList2"/>
    <dgm:cxn modelId="{1640A047-CA2D-4F68-89F2-BD1CD5508134}" srcId="{96255C35-C8C3-4910-A962-57C7F2C6B085}" destId="{7BEFC767-C38D-4B25-851F-7DCCA7014476}" srcOrd="0" destOrd="0" parTransId="{2B7F1229-513D-4A8F-BFBB-C390778643FE}" sibTransId="{76A1D196-6620-47A6-A564-CDF5E1CB8B89}"/>
    <dgm:cxn modelId="{F53FCD9B-B9EF-4AFC-A296-F4A53D382F11}" type="presOf" srcId="{A335AE00-3EA4-48F7-A626-393D712D796D}" destId="{45F47AD7-A14B-4E7E-90AF-7C9ED592CFC1}" srcOrd="0" destOrd="0" presId="urn:microsoft.com/office/officeart/2005/8/layout/vList2"/>
    <dgm:cxn modelId="{44C18FCE-589A-4CC8-AF0F-BCE79D73011F}" type="presOf" srcId="{3D26A973-1F14-4824-AE6C-59B3B7357241}" destId="{AE7F0940-22E4-40ED-A020-AADDA48C7740}" srcOrd="0" destOrd="0" presId="urn:microsoft.com/office/officeart/2005/8/layout/vList2"/>
    <dgm:cxn modelId="{9DA86915-B5E9-48EA-9049-3C77C92ED7FC}" srcId="{96255C35-C8C3-4910-A962-57C7F2C6B085}" destId="{3D26A973-1F14-4824-AE6C-59B3B7357241}" srcOrd="1" destOrd="0" parTransId="{CD1F2439-29AE-4608-ADA8-FB9D78C74993}" sibTransId="{9F22D71D-212D-45E9-A830-17B7F64DB9AE}"/>
    <dgm:cxn modelId="{7B899BA6-5564-4806-9916-731310B7BFE1}" type="presOf" srcId="{9BCF611F-0745-44E7-9EF2-8C6A51B6944C}" destId="{EEFC1626-788F-47DD-860B-032AE687F446}" srcOrd="0" destOrd="0" presId="urn:microsoft.com/office/officeart/2005/8/layout/vList2"/>
    <dgm:cxn modelId="{83EF4C30-03E3-416A-8FDC-CDC514044BCD}" srcId="{96255C35-C8C3-4910-A962-57C7F2C6B085}" destId="{9BCF611F-0745-44E7-9EF2-8C6A51B6944C}" srcOrd="3" destOrd="0" parTransId="{BCC7DE6E-F438-408D-94B5-6B0CCBE837F6}" sibTransId="{84DBB9F0-5E83-4494-9FA7-9A092D9AC4F1}"/>
    <dgm:cxn modelId="{AECC4761-751B-4627-8617-9239F3038A3D}" srcId="{96255C35-C8C3-4910-A962-57C7F2C6B085}" destId="{A335AE00-3EA4-48F7-A626-393D712D796D}" srcOrd="2" destOrd="0" parTransId="{D3CC026F-6DF4-436B-8224-60BBEB4F2362}" sibTransId="{63BBF58F-9BC2-439F-A460-6879490F3698}"/>
    <dgm:cxn modelId="{B1720656-D29A-4A1B-AB96-E466DB774DE0}" type="presParOf" srcId="{CCF96127-3514-4FF2-9B82-0AF550A552E6}" destId="{A06CDCF8-55DC-4F5C-90C9-EE17F412C430}" srcOrd="0" destOrd="0" presId="urn:microsoft.com/office/officeart/2005/8/layout/vList2"/>
    <dgm:cxn modelId="{8700685C-3E1D-4211-8F9F-ECD5480AAF46}" type="presParOf" srcId="{CCF96127-3514-4FF2-9B82-0AF550A552E6}" destId="{59453581-CD77-428B-80F7-D19D7D288031}" srcOrd="1" destOrd="0" presId="urn:microsoft.com/office/officeart/2005/8/layout/vList2"/>
    <dgm:cxn modelId="{D9B3E77B-36D5-4A99-BAF3-B799E6D51BB2}" type="presParOf" srcId="{CCF96127-3514-4FF2-9B82-0AF550A552E6}" destId="{AE7F0940-22E4-40ED-A020-AADDA48C7740}" srcOrd="2" destOrd="0" presId="urn:microsoft.com/office/officeart/2005/8/layout/vList2"/>
    <dgm:cxn modelId="{DAA03E0C-053B-4C77-AE7F-CEDFD1B8F393}" type="presParOf" srcId="{CCF96127-3514-4FF2-9B82-0AF550A552E6}" destId="{5EC3D8A3-5163-433F-9173-7A865A3123FC}" srcOrd="3" destOrd="0" presId="urn:microsoft.com/office/officeart/2005/8/layout/vList2"/>
    <dgm:cxn modelId="{0331A4D7-034C-486C-A3A3-2AC8B483BFA7}" type="presParOf" srcId="{CCF96127-3514-4FF2-9B82-0AF550A552E6}" destId="{45F47AD7-A14B-4E7E-90AF-7C9ED592CFC1}" srcOrd="4" destOrd="0" presId="urn:microsoft.com/office/officeart/2005/8/layout/vList2"/>
    <dgm:cxn modelId="{EC3318F7-A5D2-4115-AE63-F76A3B74F71D}" type="presParOf" srcId="{CCF96127-3514-4FF2-9B82-0AF550A552E6}" destId="{D38EC97F-2C28-44AD-B37B-24E751DC9CFA}" srcOrd="5" destOrd="0" presId="urn:microsoft.com/office/officeart/2005/8/layout/vList2"/>
    <dgm:cxn modelId="{FBBA933A-B1B4-404A-850A-257E4AB6A5E2}" type="presParOf" srcId="{CCF96127-3514-4FF2-9B82-0AF550A552E6}" destId="{EEFC1626-788F-47DD-860B-032AE687F4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DCF8-55DC-4F5C-90C9-EE17F412C430}">
      <dsp:nvSpPr>
        <dsp:cNvPr id="0" name=""/>
        <dsp:cNvSpPr/>
      </dsp:nvSpPr>
      <dsp:spPr>
        <a:xfrm>
          <a:off x="0" y="508"/>
          <a:ext cx="4864290" cy="11704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১/ তথ্য আমাদের কী কাজে লাগে 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57645"/>
        <a:ext cx="4750016" cy="1056183"/>
      </dsp:txXfrm>
    </dsp:sp>
    <dsp:sp modelId="{AE7F0940-22E4-40ED-A020-AADDA48C7740}">
      <dsp:nvSpPr>
        <dsp:cNvPr id="0" name=""/>
        <dsp:cNvSpPr/>
      </dsp:nvSpPr>
      <dsp:spPr>
        <a:xfrm>
          <a:off x="0" y="1184817"/>
          <a:ext cx="4864290" cy="1170457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২। দেশে ফ্লু ছড়িয়ে পড়েছ এটি তুমি জানলে এখন তুমি কি করবে?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1241954"/>
        <a:ext cx="4750016" cy="1056183"/>
      </dsp:txXfrm>
    </dsp:sp>
    <dsp:sp modelId="{45F47AD7-A14B-4E7E-90AF-7C9ED592CFC1}">
      <dsp:nvSpPr>
        <dsp:cNvPr id="0" name=""/>
        <dsp:cNvSpPr/>
      </dsp:nvSpPr>
      <dsp:spPr>
        <a:xfrm>
          <a:off x="0" y="2362199"/>
          <a:ext cx="4864290" cy="1170457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৩। তথ্য বিনিময় করলে কি হয়?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2419336"/>
        <a:ext cx="4750016" cy="1056183"/>
      </dsp:txXfrm>
    </dsp:sp>
    <dsp:sp modelId="{EEFC1626-788F-47DD-860B-032AE687F446}">
      <dsp:nvSpPr>
        <dsp:cNvPr id="0" name=""/>
        <dsp:cNvSpPr/>
      </dsp:nvSpPr>
      <dsp:spPr>
        <a:xfrm>
          <a:off x="0" y="3546508"/>
          <a:ext cx="4864290" cy="117045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৪। আমরা তথ্য কি কি থেকে পাই?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3603645"/>
        <a:ext cx="4750016" cy="1056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DCF8-55DC-4F5C-90C9-EE17F412C430}">
      <dsp:nvSpPr>
        <dsp:cNvPr id="0" name=""/>
        <dsp:cNvSpPr/>
      </dsp:nvSpPr>
      <dsp:spPr>
        <a:xfrm>
          <a:off x="0" y="624"/>
          <a:ext cx="3352800" cy="11716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১/ সবার খবর রাখতে পারি।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7194" y="57818"/>
        <a:ext cx="3238412" cy="1057234"/>
      </dsp:txXfrm>
    </dsp:sp>
    <dsp:sp modelId="{AE7F0940-22E4-40ED-A020-AADDA48C7740}">
      <dsp:nvSpPr>
        <dsp:cNvPr id="0" name=""/>
        <dsp:cNvSpPr/>
      </dsp:nvSpPr>
      <dsp:spPr>
        <a:xfrm>
          <a:off x="0" y="1184467"/>
          <a:ext cx="3352800" cy="1171622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২। তথ্যটি বিনিময় করব।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7194" y="1241661"/>
        <a:ext cx="3238412" cy="1057234"/>
      </dsp:txXfrm>
    </dsp:sp>
    <dsp:sp modelId="{45F47AD7-A14B-4E7E-90AF-7C9ED592CFC1}">
      <dsp:nvSpPr>
        <dsp:cNvPr id="0" name=""/>
        <dsp:cNvSpPr/>
      </dsp:nvSpPr>
      <dsp:spPr>
        <a:xfrm>
          <a:off x="0" y="2362199"/>
          <a:ext cx="3352800" cy="1171622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৩। একে অন্যের ভাল মন্দ জানতে পারে।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94" y="2419393"/>
        <a:ext cx="3238412" cy="1057234"/>
      </dsp:txXfrm>
    </dsp:sp>
    <dsp:sp modelId="{EEFC1626-788F-47DD-860B-032AE687F446}">
      <dsp:nvSpPr>
        <dsp:cNvPr id="0" name=""/>
        <dsp:cNvSpPr/>
      </dsp:nvSpPr>
      <dsp:spPr>
        <a:xfrm>
          <a:off x="0" y="3546042"/>
          <a:ext cx="3352800" cy="117162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৪। সার্চ ইঞ্জিন।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7194" y="3603236"/>
        <a:ext cx="3238412" cy="105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E9E6C-467E-4390-95E1-5EEF69889F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5C7CC-AC2A-4FC7-BB50-EC26ACCF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152401"/>
            <a:ext cx="8557846" cy="6399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19812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গতম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2" y="3461982"/>
            <a:ext cx="3945335" cy="30322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2"/>
          <a:stretch/>
        </p:blipFill>
        <p:spPr>
          <a:xfrm>
            <a:off x="482952" y="228600"/>
            <a:ext cx="4078509" cy="29718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/>
          <a:stretch/>
        </p:blipFill>
        <p:spPr>
          <a:xfrm>
            <a:off x="5029200" y="187181"/>
            <a:ext cx="3954676" cy="301322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1"/>
          <a:stretch/>
        </p:blipFill>
        <p:spPr>
          <a:xfrm>
            <a:off x="5029200" y="3461982"/>
            <a:ext cx="3921694" cy="30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8" y="3616519"/>
            <a:ext cx="4389602" cy="294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1"/>
            <a:ext cx="39624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9" y="228601"/>
            <a:ext cx="4411211" cy="2693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03" y="3616519"/>
            <a:ext cx="3943297" cy="29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3" y="3494136"/>
            <a:ext cx="4017097" cy="3101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9" y="3494136"/>
            <a:ext cx="4135901" cy="3101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41" y="243019"/>
            <a:ext cx="4131409" cy="2742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5023" y="243019"/>
            <a:ext cx="4224349" cy="27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2224470" y="838200"/>
            <a:ext cx="4766724" cy="4648200"/>
          </a:xfrm>
          <a:prstGeom prst="blockArc">
            <a:avLst>
              <a:gd name="adj1" fmla="val 12600000"/>
              <a:gd name="adj2" fmla="val 16200000"/>
              <a:gd name="adj3" fmla="val 452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2224470" y="838200"/>
            <a:ext cx="4766724" cy="4648200"/>
          </a:xfrm>
          <a:prstGeom prst="blockArc">
            <a:avLst>
              <a:gd name="adj1" fmla="val 9000000"/>
              <a:gd name="adj2" fmla="val 12600000"/>
              <a:gd name="adj3" fmla="val 452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Block Arc 21"/>
          <p:cNvSpPr/>
          <p:nvPr/>
        </p:nvSpPr>
        <p:spPr>
          <a:xfrm>
            <a:off x="2224470" y="838200"/>
            <a:ext cx="4766724" cy="4648200"/>
          </a:xfrm>
          <a:prstGeom prst="blockArc">
            <a:avLst>
              <a:gd name="adj1" fmla="val 5400000"/>
              <a:gd name="adj2" fmla="val 9000000"/>
              <a:gd name="adj3" fmla="val 452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Block Arc 22"/>
          <p:cNvSpPr/>
          <p:nvPr/>
        </p:nvSpPr>
        <p:spPr>
          <a:xfrm>
            <a:off x="2224470" y="838200"/>
            <a:ext cx="4766724" cy="4648200"/>
          </a:xfrm>
          <a:prstGeom prst="blockArc">
            <a:avLst>
              <a:gd name="adj1" fmla="val 1800000"/>
              <a:gd name="adj2" fmla="val 5400000"/>
              <a:gd name="adj3" fmla="val 452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Block Arc 23"/>
          <p:cNvSpPr/>
          <p:nvPr/>
        </p:nvSpPr>
        <p:spPr>
          <a:xfrm>
            <a:off x="2224470" y="838200"/>
            <a:ext cx="4766724" cy="4648200"/>
          </a:xfrm>
          <a:prstGeom prst="blockArc">
            <a:avLst>
              <a:gd name="adj1" fmla="val 19800000"/>
              <a:gd name="adj2" fmla="val 1800000"/>
              <a:gd name="adj3" fmla="val 452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Block Arc 24"/>
          <p:cNvSpPr/>
          <p:nvPr/>
        </p:nvSpPr>
        <p:spPr>
          <a:xfrm>
            <a:off x="2224470" y="838200"/>
            <a:ext cx="4766724" cy="4648200"/>
          </a:xfrm>
          <a:prstGeom prst="blockArc">
            <a:avLst>
              <a:gd name="adj1" fmla="val 16200000"/>
              <a:gd name="adj2" fmla="val 19800000"/>
              <a:gd name="adj3" fmla="val 452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3329406" y="2125126"/>
            <a:ext cx="2139343" cy="2086149"/>
          </a:xfrm>
          <a:custGeom>
            <a:avLst/>
            <a:gdLst>
              <a:gd name="connsiteX0" fmla="*/ 0 w 1799387"/>
              <a:gd name="connsiteY0" fmla="*/ 899694 h 1799387"/>
              <a:gd name="connsiteX1" fmla="*/ 899694 w 1799387"/>
              <a:gd name="connsiteY1" fmla="*/ 0 h 1799387"/>
              <a:gd name="connsiteX2" fmla="*/ 1799388 w 1799387"/>
              <a:gd name="connsiteY2" fmla="*/ 899694 h 1799387"/>
              <a:gd name="connsiteX3" fmla="*/ 899694 w 1799387"/>
              <a:gd name="connsiteY3" fmla="*/ 1799388 h 1799387"/>
              <a:gd name="connsiteX4" fmla="*/ 0 w 1799387"/>
              <a:gd name="connsiteY4" fmla="*/ 899694 h 179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387" h="1799387">
                <a:moveTo>
                  <a:pt x="0" y="899694"/>
                </a:moveTo>
                <a:cubicBezTo>
                  <a:pt x="0" y="402807"/>
                  <a:pt x="402807" y="0"/>
                  <a:pt x="899694" y="0"/>
                </a:cubicBezTo>
                <a:cubicBezTo>
                  <a:pt x="1396581" y="0"/>
                  <a:pt x="1799388" y="402807"/>
                  <a:pt x="1799388" y="899694"/>
                </a:cubicBezTo>
                <a:cubicBezTo>
                  <a:pt x="1799388" y="1396581"/>
                  <a:pt x="1396581" y="1799388"/>
                  <a:pt x="899694" y="1799388"/>
                </a:cubicBezTo>
                <a:cubicBezTo>
                  <a:pt x="402807" y="1799388"/>
                  <a:pt x="0" y="1396581"/>
                  <a:pt x="0" y="89969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454" tIns="291454" rIns="291454" bIns="29145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 কী</a:t>
            </a:r>
            <a:r>
              <a:rPr lang="en-US" sz="28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28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তথ্য বিনিময় করতে পারি?</a:t>
            </a:r>
            <a:endParaRPr lang="en-US" sz="2800" b="1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599313" y="480205"/>
            <a:ext cx="1497541" cy="1460305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b="1" kern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1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68749" y="1394973"/>
            <a:ext cx="1497541" cy="1460305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19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859061" y="4572000"/>
            <a:ext cx="1497541" cy="1460305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1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726860" y="3668621"/>
            <a:ext cx="1497541" cy="1460305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kern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1900" kern="1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676400" y="1459847"/>
            <a:ext cx="1497541" cy="1460305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kern="12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1900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10943"/>
            <a:ext cx="1582346" cy="1380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42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76200"/>
            <a:ext cx="77724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দলে বস এবং ৬৯ পৃষ্ঠা বের কর। সংক্ষিপ্ত প্রশ্নের উত্তর দাও 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5687271"/>
              </p:ext>
            </p:extLst>
          </p:nvPr>
        </p:nvGraphicFramePr>
        <p:xfrm>
          <a:off x="164910" y="1752600"/>
          <a:ext cx="486429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8998543"/>
              </p:ext>
            </p:extLst>
          </p:nvPr>
        </p:nvGraphicFramePr>
        <p:xfrm>
          <a:off x="5486400" y="1752600"/>
          <a:ext cx="3352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15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304800" y="76200"/>
            <a:ext cx="8534918" cy="685800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একাকী খাতায় লিখে শুন্যস্থান পূরণ কর।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763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১/ বর্তমানে -------------তথ্য বিনিময়ের মাধ্যম হিসেবে ব্যবহার করি।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657600"/>
            <a:ext cx="83820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/ আমাদের জীবনে </a:t>
            </a:r>
            <a:r>
              <a:rPr lang="bn-BD" sz="3200" b="1" dirty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তথ্যের অনেক --------------- রয়েছে।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72000"/>
            <a:ext cx="8382000" cy="9143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/ বই, টেলিভিশন, খবরের কাগজ থেকে ---------------সংগ্রহ করতে পারি।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715000"/>
            <a:ext cx="83820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১/ আমাদের ব্যক্তিগত, সসামাজিক ও</a:t>
            </a:r>
            <a:r>
              <a:rPr lang="bn-BD" sz="3200" b="1" dirty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-------------- জীবনে তথ্য বিনিময়ের গুরুত্ব অপিরিসীম।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1386348"/>
            <a:ext cx="178525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1386348"/>
            <a:ext cx="259131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386348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1386348"/>
            <a:ext cx="178525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" y="1066800"/>
            <a:ext cx="8991600" cy="1143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93802E-7 L -0.04757 0.1699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93802E-7 L -0.2 0.303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5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6.93802E-7 L 0.57917 0.436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21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93802E-7 L 0.07743 0.60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30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194481" y="1996192"/>
            <a:ext cx="8763000" cy="4329545"/>
          </a:xfrm>
          <a:prstGeom prst="flowChartPredefined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পরিবার, আত্মীয় – সজন ও বন্ধুদের সাথে তুমি কেন তথ্য বিনিময় করবে এসম্পর্কে ৪টি বাক্য লিখ।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447800" y="0"/>
            <a:ext cx="6096000" cy="2057400"/>
          </a:xfrm>
          <a:prstGeom prst="left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1493490"/>
            <a:ext cx="5943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15900"/>
            <a:ext cx="8937625" cy="6426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G_20160209_131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5319"/>
            <a:ext cx="1984611" cy="201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60715" y="381000"/>
            <a:ext cx="5754485" cy="137245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i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000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i="1" dirty="0" err="1" smtClean="0">
                <a:latin typeface="SutonnyMJ" pitchFamily="2" charset="0"/>
                <a:cs typeface="SutonnyMJ" pitchFamily="2" charset="0"/>
              </a:rPr>
              <a:t>cwiwPw</a:t>
            </a:r>
            <a:r>
              <a:rPr lang="en-US" sz="8000" i="1" dirty="0" err="1">
                <a:latin typeface="SutonnyMJ" pitchFamily="2" charset="0"/>
                <a:cs typeface="SutonnyMJ" pitchFamily="2" charset="0"/>
              </a:rPr>
              <a:t>Z</a:t>
            </a:r>
            <a:endParaRPr lang="en-US" sz="8000" i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6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76201" y="100241"/>
            <a:ext cx="8915400" cy="6681559"/>
          </a:xfrm>
          <a:prstGeom prst="cub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১০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bn-BD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276600" y="381000"/>
            <a:ext cx="4343400" cy="12192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0241"/>
            <a:ext cx="2009198" cy="172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6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502391" y="152400"/>
            <a:ext cx="6248400" cy="18288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762000" y="1981200"/>
            <a:ext cx="7924800" cy="41910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9624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11,1,1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2"/>
          <a:stretch/>
        </p:blipFill>
        <p:spPr>
          <a:xfrm>
            <a:off x="66743" y="235973"/>
            <a:ext cx="3608063" cy="31168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4806" y="381000"/>
            <a:ext cx="2878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 কী থেকে আমরা তথ্য পেয়ে থাকি?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" y="3638491"/>
            <a:ext cx="3608062" cy="2988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962400" cy="2740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35973"/>
            <a:ext cx="2819399" cy="31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037772" cy="2514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232"/>
            <a:ext cx="4114800" cy="250476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/>
          <a:stretch/>
        </p:blipFill>
        <p:spPr>
          <a:xfrm>
            <a:off x="4800600" y="3429000"/>
            <a:ext cx="3954676" cy="323727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1"/>
          <a:stretch/>
        </p:blipFill>
        <p:spPr>
          <a:xfrm>
            <a:off x="152400" y="3429000"/>
            <a:ext cx="4037772" cy="3217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667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টেলিভিশন ও রেডিও থেকে আমরা কি জানতে পাই?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038731" cy="29718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6" y="3320259"/>
            <a:ext cx="3999050" cy="311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0796" y="457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১। বই থেকে কি পাই?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320259"/>
            <a:ext cx="4744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 খবরের কাগজ থেকে কি জানতে পাই?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0796" y="1383481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 থেকে আমরা বিভিন্ন জ্ঞান অর্জন করতে পারি।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0797" y="481837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খবরের কাগজ থেকে  দেশ-বিদেশের খবর জাতে পারি।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পাঠ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32332"/>
            <a:ext cx="8610600" cy="156966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বিনিময়ের গুরুত্ব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06591"/>
            <a:ext cx="87630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বিনিময়ের উপায়গুলো কী কী?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308" y="918865"/>
            <a:ext cx="3867912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বলবে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280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242</cp:revision>
  <dcterms:created xsi:type="dcterms:W3CDTF">2018-06-07T14:16:18Z</dcterms:created>
  <dcterms:modified xsi:type="dcterms:W3CDTF">2020-05-26T11:53:29Z</dcterms:modified>
</cp:coreProperties>
</file>