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69" r:id="rId4"/>
    <p:sldId id="257" r:id="rId5"/>
    <p:sldId id="265" r:id="rId6"/>
    <p:sldId id="268" r:id="rId7"/>
    <p:sldId id="270" r:id="rId8"/>
    <p:sldId id="271" r:id="rId9"/>
    <p:sldId id="272" r:id="rId10"/>
    <p:sldId id="261" r:id="rId11"/>
    <p:sldId id="262" r:id="rId12"/>
    <p:sldId id="263" r:id="rId13"/>
    <p:sldId id="264" r:id="rId14"/>
    <p:sldId id="260" r:id="rId15"/>
    <p:sldId id="258" r:id="rId16"/>
    <p:sldId id="259" r:id="rId17"/>
    <p:sldId id="266" r:id="rId18"/>
    <p:sldId id="274" r:id="rId19"/>
    <p:sldId id="273" r:id="rId20"/>
    <p:sldId id="275" r:id="rId21"/>
    <p:sldId id="277" r:id="rId22"/>
    <p:sldId id="276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4C184-3453-4E75-8FB2-2B82D2B3D01E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98808-A1E9-42E6-8947-7C881AE3D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dirty="0"/>
              <a:t> </a:t>
            </a:r>
            <a:r>
              <a:rPr lang="en-US" dirty="0" err="1"/>
              <a:t>পাঠ্যপুস্তকে</a:t>
            </a:r>
            <a:r>
              <a:rPr lang="en-US" dirty="0"/>
              <a:t> </a:t>
            </a:r>
            <a:r>
              <a:rPr lang="en-US" dirty="0" err="1"/>
              <a:t>অনুশীলন</a:t>
            </a:r>
            <a:r>
              <a:rPr lang="en-US" dirty="0"/>
              <a:t> </a:t>
            </a:r>
            <a:r>
              <a:rPr lang="en-US" dirty="0" err="1"/>
              <a:t>করবে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dirty="0"/>
              <a:t> </a:t>
            </a:r>
            <a:r>
              <a:rPr lang="en-US" dirty="0" err="1"/>
              <a:t>পাঠ্যপুস্তকে</a:t>
            </a:r>
            <a:r>
              <a:rPr lang="en-US" dirty="0"/>
              <a:t> </a:t>
            </a:r>
            <a:r>
              <a:rPr lang="en-US" dirty="0" err="1"/>
              <a:t>বাড়ির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আনবে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বস্তুনিরপেক্ষ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বস্তুনিরপেক্ষ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বস্তুনিরপেক্ষ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বস্তুনিরপেক্ষ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শিক্ষার্থীরা</a:t>
            </a:r>
            <a:r>
              <a:rPr lang="en-US" dirty="0"/>
              <a:t> </a:t>
            </a:r>
            <a:r>
              <a:rPr lang="en-US" dirty="0" err="1"/>
              <a:t>পাঠ্যপুস্তকে</a:t>
            </a:r>
            <a:r>
              <a:rPr lang="en-US" dirty="0"/>
              <a:t> </a:t>
            </a:r>
            <a:r>
              <a:rPr lang="en-US" dirty="0" err="1"/>
              <a:t>অনুশীলন</a:t>
            </a:r>
            <a:r>
              <a:rPr lang="en-US" dirty="0"/>
              <a:t> </a:t>
            </a:r>
            <a:r>
              <a:rPr lang="en-US" dirty="0" err="1"/>
              <a:t>করবে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শিক্ষার্থীরা</a:t>
            </a:r>
            <a:r>
              <a:rPr lang="en-US" dirty="0"/>
              <a:t> </a:t>
            </a:r>
            <a:r>
              <a:rPr lang="en-US" dirty="0" err="1"/>
              <a:t>পাঠ্যপুস্তকে</a:t>
            </a:r>
            <a:r>
              <a:rPr lang="en-US" dirty="0"/>
              <a:t> </a:t>
            </a:r>
            <a:r>
              <a:rPr lang="en-US" dirty="0" err="1"/>
              <a:t>অনুশীলন</a:t>
            </a:r>
            <a:r>
              <a:rPr lang="en-US" dirty="0"/>
              <a:t> </a:t>
            </a:r>
            <a:r>
              <a:rPr lang="en-US" dirty="0" err="1"/>
              <a:t>করবে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/>
              <a:t>গেমটি</a:t>
            </a:r>
            <a:r>
              <a:rPr lang="en-US" baseline="0" dirty="0"/>
              <a:t> </a:t>
            </a:r>
            <a:r>
              <a:rPr lang="en-US" baseline="0" dirty="0" err="1"/>
              <a:t>সুন্দর</a:t>
            </a:r>
            <a:r>
              <a:rPr lang="en-US" baseline="0" dirty="0"/>
              <a:t>। </a:t>
            </a:r>
            <a:r>
              <a:rPr lang="en-US" baseline="0" dirty="0" err="1"/>
              <a:t>শিশুরা</a:t>
            </a:r>
            <a:r>
              <a:rPr lang="en-US" baseline="0" dirty="0"/>
              <a:t> </a:t>
            </a:r>
            <a:r>
              <a:rPr lang="en-US" baseline="0" dirty="0" err="1"/>
              <a:t>খুব</a:t>
            </a:r>
            <a:r>
              <a:rPr lang="en-US" baseline="0" dirty="0"/>
              <a:t> </a:t>
            </a:r>
            <a:r>
              <a:rPr lang="en-US" baseline="0" dirty="0" err="1"/>
              <a:t>আনন্দ</a:t>
            </a:r>
            <a:r>
              <a:rPr lang="en-US" baseline="0" dirty="0"/>
              <a:t> </a:t>
            </a:r>
            <a:r>
              <a:rPr lang="en-US" baseline="0" dirty="0" err="1"/>
              <a:t>পাবে</a:t>
            </a:r>
            <a:r>
              <a:rPr lang="en-US" baseline="0" dirty="0"/>
              <a:t>। </a:t>
            </a:r>
            <a:r>
              <a:rPr lang="en-US" baseline="0" dirty="0" err="1"/>
              <a:t>আশা</a:t>
            </a:r>
            <a:r>
              <a:rPr lang="en-US" baseline="0" dirty="0"/>
              <a:t> </a:t>
            </a:r>
            <a:r>
              <a:rPr lang="en-US" baseline="0" dirty="0" err="1"/>
              <a:t>করি</a:t>
            </a:r>
            <a:r>
              <a:rPr lang="en-US" baseline="0" dirty="0"/>
              <a:t> </a:t>
            </a:r>
            <a:r>
              <a:rPr lang="en-US" baseline="0" dirty="0" err="1"/>
              <a:t>খেলবেন</a:t>
            </a:r>
            <a:r>
              <a:rPr lang="en-US" baseline="0" dirty="0"/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330288"/>
            <a:ext cx="8839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74008" y="1061112"/>
            <a:ext cx="8803944" cy="1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71736" y="1117976"/>
            <a:ext cx="8803944" cy="1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 userDrawn="1"/>
        </p:nvSpPr>
        <p:spPr>
          <a:xfrm>
            <a:off x="413984" y="64008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1009936" y="6400800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1605888" y="6414448"/>
            <a:ext cx="4572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2201840" y="6414448"/>
            <a:ext cx="4572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2797792" y="64008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3393744" y="6400800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3989696" y="6400800"/>
            <a:ext cx="4572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4585648" y="6400800"/>
            <a:ext cx="4572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5181600" y="64008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>
            <a:off x="5777552" y="6400800"/>
            <a:ext cx="4572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6373504" y="6400800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 userDrawn="1"/>
        </p:nvSpPr>
        <p:spPr>
          <a:xfrm>
            <a:off x="6969456" y="6395112"/>
            <a:ext cx="4572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 userDrawn="1"/>
        </p:nvSpPr>
        <p:spPr>
          <a:xfrm>
            <a:off x="7565408" y="6400800"/>
            <a:ext cx="4572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 userDrawn="1"/>
        </p:nvSpPr>
        <p:spPr>
          <a:xfrm>
            <a:off x="8161360" y="64008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softschools.com/math/games/fishing_add.j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14512" y="142327"/>
            <a:ext cx="52758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রাপত্তা</a:t>
            </a:r>
            <a:r>
              <a:rPr lang="bn-BD" sz="48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4800" b="1" dirty="0">
              <a:ln w="12700">
                <a:solidFill>
                  <a:schemeClr val="bg1"/>
                </a:solidFill>
                <a:prstDash val="sysDot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0121" y="1728784"/>
            <a:ext cx="49231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oses.._they_spark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095809"/>
            <a:ext cx="3400425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AM_7828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7774185" y="181854"/>
            <a:ext cx="1244711" cy="87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ndex__01.jpg"/>
          <p:cNvPicPr>
            <a:picLocks noChangeAspect="1"/>
          </p:cNvPicPr>
          <p:nvPr/>
        </p:nvPicPr>
        <p:blipFill>
          <a:blip r:embed="rId5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71984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69712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69712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98676" y="3540336"/>
            <a:ext cx="116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14" name="Cloud 13"/>
          <p:cNvSpPr/>
          <p:nvPr/>
        </p:nvSpPr>
        <p:spPr>
          <a:xfrm>
            <a:off x="5943600" y="1600200"/>
            <a:ext cx="2985540" cy="203866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3235380" y="1828800"/>
            <a:ext cx="1340370" cy="16764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231100" y="1676400"/>
            <a:ext cx="1994940" cy="18288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19401810">
            <a:off x="169448" y="2095150"/>
            <a:ext cx="1295447" cy="1097280"/>
          </a:xfrm>
          <a:prstGeom prst="rect">
            <a:avLst/>
          </a:prstGeom>
        </p:spPr>
      </p:pic>
      <p:pic>
        <p:nvPicPr>
          <p:cNvPr id="3" name="Picture 2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19401810">
            <a:off x="1038878" y="2016024"/>
            <a:ext cx="1295446" cy="1097280"/>
          </a:xfrm>
          <a:prstGeom prst="rect">
            <a:avLst/>
          </a:prstGeom>
        </p:spPr>
      </p:pic>
      <p:pic>
        <p:nvPicPr>
          <p:cNvPr id="4" name="Picture 3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19401810">
            <a:off x="3257272" y="2107396"/>
            <a:ext cx="1295446" cy="1097280"/>
          </a:xfrm>
          <a:prstGeom prst="rect">
            <a:avLst/>
          </a:prstGeom>
        </p:spPr>
      </p:pic>
      <p:pic>
        <p:nvPicPr>
          <p:cNvPr id="5" name="Picture 4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19401810">
            <a:off x="5879036" y="2108828"/>
            <a:ext cx="1295446" cy="1097280"/>
          </a:xfrm>
          <a:prstGeom prst="rect">
            <a:avLst/>
          </a:prstGeom>
        </p:spPr>
      </p:pic>
      <p:pic>
        <p:nvPicPr>
          <p:cNvPr id="6" name="Picture 5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19401810">
            <a:off x="6763456" y="2110260"/>
            <a:ext cx="1295446" cy="1097280"/>
          </a:xfrm>
          <a:prstGeom prst="rect">
            <a:avLst/>
          </a:prstGeom>
        </p:spPr>
      </p:pic>
      <p:pic>
        <p:nvPicPr>
          <p:cNvPr id="7" name="Picture 6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19401810">
            <a:off x="7624558" y="2060993"/>
            <a:ext cx="1295446" cy="1097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0" y="2199727"/>
            <a:ext cx="11616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7030" y="2193560"/>
            <a:ext cx="17675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326" y="3510356"/>
            <a:ext cx="116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64096" y="3548920"/>
            <a:ext cx="116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67056" y="3548920"/>
            <a:ext cx="116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06706" y="3548920"/>
            <a:ext cx="116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4809506"/>
            <a:ext cx="2273510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99810" y="4801850"/>
            <a:ext cx="2377190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74370" y="4800600"/>
            <a:ext cx="1919990" cy="8617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যোগফল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81048" y="76200"/>
            <a:ext cx="13708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endParaRPr lang="en-US" sz="6600" b="1" dirty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4" grpId="0" animBg="1"/>
      <p:bldP spid="12" grpId="0" animBg="1"/>
      <p:bldP spid="11" grpId="0" animBg="1"/>
      <p:bldP spid="10" grpId="0"/>
      <p:bldP spid="13" grpId="0"/>
      <p:bldP spid="15" grpId="0"/>
      <p:bldP spid="17" grpId="0"/>
      <p:bldP spid="18" grpId="0"/>
      <p:bldP spid="18" grpId="1"/>
      <p:bldP spid="19" grpId="0"/>
      <p:bldP spid="19" grpId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7440" y="1320390"/>
            <a:ext cx="26670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400" y="2994290"/>
            <a:ext cx="17526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3950" y="4644450"/>
            <a:ext cx="339652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8737" y="1289160"/>
            <a:ext cx="1177743" cy="117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8087" y="1319140"/>
            <a:ext cx="1177743" cy="117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9420" y="2990777"/>
            <a:ext cx="1177743" cy="117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5130" y="4615957"/>
            <a:ext cx="1177743" cy="117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2217" y="4635710"/>
            <a:ext cx="1177743" cy="117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304" y="4640473"/>
            <a:ext cx="1177743" cy="117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827430" y="1162990"/>
            <a:ext cx="121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21120" y="2805874"/>
            <a:ext cx="121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9850" y="4263784"/>
            <a:ext cx="121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5470" y="2821900"/>
            <a:ext cx="121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NikoshBAN" pitchFamily="2" charset="0"/>
              </a:rPr>
              <a:t>+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583840" y="4616970"/>
            <a:ext cx="1981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81048" y="76200"/>
            <a:ext cx="13708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endParaRPr lang="en-US" sz="6600" b="1" dirty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6940" y="2376344"/>
            <a:ext cx="116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4048994"/>
            <a:ext cx="1359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loud 25"/>
          <p:cNvSpPr/>
          <p:nvPr/>
        </p:nvSpPr>
        <p:spPr>
          <a:xfrm>
            <a:off x="2577060" y="2037337"/>
            <a:ext cx="2514600" cy="19812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w.pn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28403" r="37551"/>
          <a:stretch>
            <a:fillRect/>
          </a:stretch>
        </p:blipFill>
        <p:spPr>
          <a:xfrm>
            <a:off x="2790670" y="2327147"/>
            <a:ext cx="494876" cy="145353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81516" y="3991213"/>
            <a:ext cx="116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7" name="Cloud 26"/>
          <p:cNvSpPr/>
          <p:nvPr/>
        </p:nvSpPr>
        <p:spPr>
          <a:xfrm>
            <a:off x="291060" y="2265937"/>
            <a:ext cx="1461540" cy="16002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647670" y="2560664"/>
            <a:ext cx="11616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41690" y="2554497"/>
            <a:ext cx="17675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3436" y="3961233"/>
            <a:ext cx="116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64096" y="3999797"/>
            <a:ext cx="116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69096" y="3999797"/>
            <a:ext cx="116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06706" y="3999797"/>
            <a:ext cx="116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pic>
        <p:nvPicPr>
          <p:cNvPr id="40" name="Picture 39" descr="w.pn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28403" r="37551"/>
          <a:stretch>
            <a:fillRect/>
          </a:stretch>
        </p:blipFill>
        <p:spPr>
          <a:xfrm>
            <a:off x="3271404" y="2310907"/>
            <a:ext cx="494876" cy="1453535"/>
          </a:xfrm>
          <a:prstGeom prst="rect">
            <a:avLst/>
          </a:prstGeom>
        </p:spPr>
      </p:pic>
      <p:pic>
        <p:nvPicPr>
          <p:cNvPr id="41" name="Picture 40" descr="w.pn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28403" r="37551"/>
          <a:stretch>
            <a:fillRect/>
          </a:stretch>
        </p:blipFill>
        <p:spPr>
          <a:xfrm>
            <a:off x="3752138" y="2294667"/>
            <a:ext cx="494876" cy="1453535"/>
          </a:xfrm>
          <a:prstGeom prst="rect">
            <a:avLst/>
          </a:prstGeom>
        </p:spPr>
      </p:pic>
      <p:pic>
        <p:nvPicPr>
          <p:cNvPr id="42" name="Picture 41" descr="w.pn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28403" r="37551"/>
          <a:stretch>
            <a:fillRect/>
          </a:stretch>
        </p:blipFill>
        <p:spPr>
          <a:xfrm>
            <a:off x="4232872" y="2278427"/>
            <a:ext cx="494876" cy="1453535"/>
          </a:xfrm>
          <a:prstGeom prst="rect">
            <a:avLst/>
          </a:prstGeom>
        </p:spPr>
      </p:pic>
      <p:sp>
        <p:nvSpPr>
          <p:cNvPr id="43" name="Cloud 42"/>
          <p:cNvSpPr/>
          <p:nvPr/>
        </p:nvSpPr>
        <p:spPr>
          <a:xfrm>
            <a:off x="6369570" y="2037337"/>
            <a:ext cx="2514600" cy="19812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w.pn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28403" r="37551"/>
          <a:stretch>
            <a:fillRect/>
          </a:stretch>
        </p:blipFill>
        <p:spPr>
          <a:xfrm>
            <a:off x="6583180" y="2327147"/>
            <a:ext cx="494876" cy="1453535"/>
          </a:xfrm>
          <a:prstGeom prst="rect">
            <a:avLst/>
          </a:prstGeom>
        </p:spPr>
      </p:pic>
      <p:pic>
        <p:nvPicPr>
          <p:cNvPr id="45" name="Picture 44" descr="w.pn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28403" r="37551"/>
          <a:stretch>
            <a:fillRect/>
          </a:stretch>
        </p:blipFill>
        <p:spPr>
          <a:xfrm>
            <a:off x="7063914" y="2310907"/>
            <a:ext cx="494876" cy="1453535"/>
          </a:xfrm>
          <a:prstGeom prst="rect">
            <a:avLst/>
          </a:prstGeom>
        </p:spPr>
      </p:pic>
      <p:pic>
        <p:nvPicPr>
          <p:cNvPr id="46" name="Picture 45" descr="w.pn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28403" r="37551"/>
          <a:stretch>
            <a:fillRect/>
          </a:stretch>
        </p:blipFill>
        <p:spPr>
          <a:xfrm>
            <a:off x="7544648" y="2294667"/>
            <a:ext cx="494876" cy="1453535"/>
          </a:xfrm>
          <a:prstGeom prst="rect">
            <a:avLst/>
          </a:prstGeom>
        </p:spPr>
      </p:pic>
      <p:pic>
        <p:nvPicPr>
          <p:cNvPr id="47" name="Picture 46" descr="w.pn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28403" r="37551"/>
          <a:stretch>
            <a:fillRect/>
          </a:stretch>
        </p:blipFill>
        <p:spPr>
          <a:xfrm>
            <a:off x="8025382" y="2278427"/>
            <a:ext cx="494876" cy="145353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781048" y="76200"/>
            <a:ext cx="13708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endParaRPr lang="en-US" sz="6600" b="1" dirty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/>
      <p:bldP spid="27" grpId="0" animBg="1"/>
      <p:bldP spid="34" grpId="0"/>
      <p:bldP spid="35" grpId="0"/>
      <p:bldP spid="36" grpId="0"/>
      <p:bldP spid="37" grpId="0"/>
      <p:bldP spid="38" grpId="0"/>
      <p:bldP spid="39" grpId="0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2030" y="1394090"/>
            <a:ext cx="135536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2993040"/>
            <a:ext cx="32766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3950" y="4644450"/>
            <a:ext cx="339652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17370" y="1222950"/>
            <a:ext cx="121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NikoshBAN" pitchFamily="2" charset="0"/>
                <a:cs typeface="NikoshBAN" pitchFamily="2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1060" y="2819614"/>
            <a:ext cx="121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9790" y="4383704"/>
            <a:ext cx="121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5470" y="2851880"/>
            <a:ext cx="121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NikoshBAN" pitchFamily="2" charset="0"/>
              </a:rPr>
              <a:t>+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583840" y="4646950"/>
            <a:ext cx="1981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ROSE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28398" t="11595" r="37998" b="50000"/>
          <a:stretch>
            <a:fillRect/>
          </a:stretch>
        </p:blipFill>
        <p:spPr>
          <a:xfrm>
            <a:off x="1707630" y="3096720"/>
            <a:ext cx="813216" cy="929390"/>
          </a:xfrm>
          <a:prstGeom prst="rect">
            <a:avLst/>
          </a:prstGeom>
        </p:spPr>
      </p:pic>
      <p:pic>
        <p:nvPicPr>
          <p:cNvPr id="21" name="Picture 20" descr="ROSE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28398" t="11595" r="37998" b="50000"/>
          <a:stretch>
            <a:fillRect/>
          </a:stretch>
        </p:blipFill>
        <p:spPr>
          <a:xfrm>
            <a:off x="2509604" y="3112960"/>
            <a:ext cx="813216" cy="929390"/>
          </a:xfrm>
          <a:prstGeom prst="rect">
            <a:avLst/>
          </a:prstGeom>
        </p:spPr>
      </p:pic>
      <p:pic>
        <p:nvPicPr>
          <p:cNvPr id="22" name="Picture 21" descr="ROSE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28398" t="11595" r="37998" b="50000"/>
          <a:stretch>
            <a:fillRect/>
          </a:stretch>
        </p:blipFill>
        <p:spPr>
          <a:xfrm>
            <a:off x="3311578" y="3114210"/>
            <a:ext cx="813216" cy="929390"/>
          </a:xfrm>
          <a:prstGeom prst="rect">
            <a:avLst/>
          </a:prstGeom>
        </p:spPr>
      </p:pic>
      <p:pic>
        <p:nvPicPr>
          <p:cNvPr id="23" name="Picture 22" descr="ROSE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28398" t="11595" r="37998" b="50000"/>
          <a:stretch>
            <a:fillRect/>
          </a:stretch>
        </p:blipFill>
        <p:spPr>
          <a:xfrm>
            <a:off x="4113552" y="3130450"/>
            <a:ext cx="813216" cy="929390"/>
          </a:xfrm>
          <a:prstGeom prst="rect">
            <a:avLst/>
          </a:prstGeom>
        </p:spPr>
      </p:pic>
      <p:pic>
        <p:nvPicPr>
          <p:cNvPr id="24" name="Picture 23" descr="ROSE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28398" t="11595" r="37998" b="50000"/>
          <a:stretch>
            <a:fillRect/>
          </a:stretch>
        </p:blipFill>
        <p:spPr>
          <a:xfrm>
            <a:off x="1770090" y="4751880"/>
            <a:ext cx="813216" cy="929390"/>
          </a:xfrm>
          <a:prstGeom prst="rect">
            <a:avLst/>
          </a:prstGeom>
        </p:spPr>
      </p:pic>
      <p:pic>
        <p:nvPicPr>
          <p:cNvPr id="25" name="Picture 24" descr="ROSE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28398" t="11595" r="37998" b="50000"/>
          <a:stretch>
            <a:fillRect/>
          </a:stretch>
        </p:blipFill>
        <p:spPr>
          <a:xfrm>
            <a:off x="2572064" y="4768120"/>
            <a:ext cx="813216" cy="929390"/>
          </a:xfrm>
          <a:prstGeom prst="rect">
            <a:avLst/>
          </a:prstGeom>
        </p:spPr>
      </p:pic>
      <p:pic>
        <p:nvPicPr>
          <p:cNvPr id="26" name="Picture 25" descr="ROSE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28398" t="11595" r="37998" b="50000"/>
          <a:stretch>
            <a:fillRect/>
          </a:stretch>
        </p:blipFill>
        <p:spPr>
          <a:xfrm>
            <a:off x="3374038" y="4769370"/>
            <a:ext cx="813216" cy="929390"/>
          </a:xfrm>
          <a:prstGeom prst="rect">
            <a:avLst/>
          </a:prstGeom>
        </p:spPr>
      </p:pic>
      <p:pic>
        <p:nvPicPr>
          <p:cNvPr id="27" name="Picture 26" descr="ROSE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28398" t="11595" r="37998" b="50000"/>
          <a:stretch>
            <a:fillRect/>
          </a:stretch>
        </p:blipFill>
        <p:spPr>
          <a:xfrm>
            <a:off x="4176012" y="4785610"/>
            <a:ext cx="813216" cy="92939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81048" y="76200"/>
            <a:ext cx="13708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endParaRPr lang="en-US" sz="6600" b="1" dirty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56940" y="2406324"/>
            <a:ext cx="116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67000" y="4048994"/>
            <a:ext cx="1359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1" grpId="0"/>
      <p:bldP spid="12" grpId="0"/>
      <p:bldP spid="13" grpId="0"/>
      <p:bldP spid="14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0" y="1781330"/>
            <a:ext cx="2971800" cy="1981200"/>
          </a:xfrm>
          <a:prstGeom prst="rect">
            <a:avLst/>
          </a:prstGeom>
        </p:spPr>
      </p:pic>
      <p:pic>
        <p:nvPicPr>
          <p:cNvPr id="3" name="Picture 2" descr="00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60" y="2698230"/>
            <a:ext cx="2971800" cy="1981200"/>
          </a:xfrm>
          <a:prstGeom prst="rect">
            <a:avLst/>
          </a:prstGeom>
        </p:spPr>
      </p:pic>
      <p:pic>
        <p:nvPicPr>
          <p:cNvPr id="4" name="Picture 3" descr="00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260" y="1101780"/>
            <a:ext cx="2971800" cy="1981200"/>
          </a:xfrm>
          <a:prstGeom prst="rect">
            <a:avLst/>
          </a:prstGeom>
        </p:spPr>
      </p:pic>
      <p:pic>
        <p:nvPicPr>
          <p:cNvPr id="5" name="Picture 4" descr="00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370" y="2018680"/>
            <a:ext cx="2971800" cy="1981200"/>
          </a:xfrm>
          <a:prstGeom prst="rect">
            <a:avLst/>
          </a:prstGeom>
        </p:spPr>
      </p:pic>
      <p:pic>
        <p:nvPicPr>
          <p:cNvPr id="7" name="Picture 6" descr="00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830" y="2978050"/>
            <a:ext cx="2971800" cy="19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9140" y="4636960"/>
            <a:ext cx="1161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14730" y="4650700"/>
            <a:ext cx="1161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1040" y="4650700"/>
            <a:ext cx="1161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3006" y="4634460"/>
            <a:ext cx="1161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52350" y="4652641"/>
            <a:ext cx="1161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81048" y="76200"/>
            <a:ext cx="13708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endParaRPr lang="en-US" sz="6600" b="1" dirty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m\AppData\Local\Microsoft\Windows\Temporary Internet Files\Content.IE5\9M5WHOM6\MCj042471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560" y="3500438"/>
            <a:ext cx="6429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388108" y="4500563"/>
            <a:ext cx="8501062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103152" y="4499769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89839" y="449976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389277" y="4499769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032214" y="449976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675152" y="4499769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318089" y="449976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961027" y="4499769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603964" y="449976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7246902" y="4499769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46089" y="449976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389027" y="4499769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031964" y="449976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746339" y="449976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44"/>
          <p:cNvSpPr txBox="1">
            <a:spLocks noChangeArrowheads="1"/>
          </p:cNvSpPr>
          <p:nvPr/>
        </p:nvSpPr>
        <p:spPr bwMode="auto">
          <a:xfrm>
            <a:off x="173795" y="4857750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816733" y="4857750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1521142" y="4857750"/>
            <a:ext cx="3866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20" name="Rectangle 47"/>
          <p:cNvSpPr>
            <a:spLocks noChangeArrowheads="1"/>
          </p:cNvSpPr>
          <p:nvPr/>
        </p:nvSpPr>
        <p:spPr bwMode="auto">
          <a:xfrm>
            <a:off x="2186521" y="4857750"/>
            <a:ext cx="341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2816983" y="4857750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22" name="Rectangle 49"/>
          <p:cNvSpPr>
            <a:spLocks noChangeArrowheads="1"/>
          </p:cNvSpPr>
          <p:nvPr/>
        </p:nvSpPr>
        <p:spPr bwMode="auto">
          <a:xfrm>
            <a:off x="3451558" y="4857750"/>
            <a:ext cx="383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23" name="Rectangle 50"/>
          <p:cNvSpPr>
            <a:spLocks noChangeArrowheads="1"/>
          </p:cNvSpPr>
          <p:nvPr/>
        </p:nvSpPr>
        <p:spPr bwMode="auto">
          <a:xfrm>
            <a:off x="4174295" y="485775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24" name="Rectangle 51"/>
          <p:cNvSpPr>
            <a:spLocks noChangeArrowheads="1"/>
          </p:cNvSpPr>
          <p:nvPr/>
        </p:nvSpPr>
        <p:spPr bwMode="auto">
          <a:xfrm>
            <a:off x="4815282" y="4857750"/>
            <a:ext cx="3706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8</a:t>
            </a:r>
          </a:p>
        </p:txBody>
      </p: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5460170" y="485775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9</a:t>
            </a:r>
          </a:p>
        </p:txBody>
      </p:sp>
      <p:sp>
        <p:nvSpPr>
          <p:cNvPr id="26" name="Rectangle 53"/>
          <p:cNvSpPr>
            <a:spLocks noChangeArrowheads="1"/>
          </p:cNvSpPr>
          <p:nvPr/>
        </p:nvSpPr>
        <p:spPr bwMode="auto">
          <a:xfrm>
            <a:off x="7889045" y="4857750"/>
            <a:ext cx="550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13</a:t>
            </a:r>
          </a:p>
        </p:txBody>
      </p:sp>
      <p:sp>
        <p:nvSpPr>
          <p:cNvPr id="27" name="Rectangle 54"/>
          <p:cNvSpPr>
            <a:spLocks noChangeArrowheads="1"/>
          </p:cNvSpPr>
          <p:nvPr/>
        </p:nvSpPr>
        <p:spPr bwMode="auto">
          <a:xfrm>
            <a:off x="7264096" y="4857750"/>
            <a:ext cx="5148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12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auto">
          <a:xfrm>
            <a:off x="6637189" y="4857750"/>
            <a:ext cx="482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11</a:t>
            </a:r>
          </a:p>
        </p:txBody>
      </p:sp>
      <p:sp>
        <p:nvSpPr>
          <p:cNvPr id="29" name="Rectangle 56"/>
          <p:cNvSpPr>
            <a:spLocks noChangeArrowheads="1"/>
          </p:cNvSpPr>
          <p:nvPr/>
        </p:nvSpPr>
        <p:spPr bwMode="auto">
          <a:xfrm>
            <a:off x="5987038" y="4857750"/>
            <a:ext cx="497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10</a:t>
            </a:r>
          </a:p>
        </p:txBody>
      </p:sp>
      <p:sp>
        <p:nvSpPr>
          <p:cNvPr id="30" name="TextBox 59"/>
          <p:cNvSpPr txBox="1">
            <a:spLocks noChangeArrowheads="1"/>
          </p:cNvSpPr>
          <p:nvPr/>
        </p:nvSpPr>
        <p:spPr bwMode="auto">
          <a:xfrm>
            <a:off x="1519237" y="1353198"/>
            <a:ext cx="564356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800" dirty="0">
                <a:latin typeface="NikoshBAN" pitchFamily="2" charset="0"/>
                <a:cs typeface="NikoshBAN" pitchFamily="2" charset="0"/>
              </a:rPr>
              <a:t>৩ + 4 = ৭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62625" y="1621440"/>
            <a:ext cx="714375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>
            <a:off x="5756065" y="1608968"/>
            <a:ext cx="714375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6006890" y="2072518"/>
            <a:ext cx="92868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5756065" y="2537655"/>
            <a:ext cx="71437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5292515" y="2072518"/>
            <a:ext cx="92868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8461339" y="449976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1707785" y="3675063"/>
            <a:ext cx="2568575" cy="561975"/>
          </a:xfrm>
          <a:custGeom>
            <a:avLst/>
            <a:gdLst>
              <a:gd name="connsiteX0" fmla="*/ 0 w 2569029"/>
              <a:gd name="connsiteY0" fmla="*/ 558801 h 560615"/>
              <a:gd name="connsiteX1" fmla="*/ 370114 w 2569029"/>
              <a:gd name="connsiteY1" fmla="*/ 3629 h 560615"/>
              <a:gd name="connsiteX2" fmla="*/ 653143 w 2569029"/>
              <a:gd name="connsiteY2" fmla="*/ 537029 h 560615"/>
              <a:gd name="connsiteX3" fmla="*/ 979714 w 2569029"/>
              <a:gd name="connsiteY3" fmla="*/ 90715 h 560615"/>
              <a:gd name="connsiteX4" fmla="*/ 1295400 w 2569029"/>
              <a:gd name="connsiteY4" fmla="*/ 558801 h 560615"/>
              <a:gd name="connsiteX5" fmla="*/ 1621971 w 2569029"/>
              <a:gd name="connsiteY5" fmla="*/ 101601 h 560615"/>
              <a:gd name="connsiteX6" fmla="*/ 1937657 w 2569029"/>
              <a:gd name="connsiteY6" fmla="*/ 537029 h 560615"/>
              <a:gd name="connsiteX7" fmla="*/ 2242457 w 2569029"/>
              <a:gd name="connsiteY7" fmla="*/ 177801 h 560615"/>
              <a:gd name="connsiteX8" fmla="*/ 2569029 w 2569029"/>
              <a:gd name="connsiteY8" fmla="*/ 526144 h 560615"/>
              <a:gd name="connsiteX9" fmla="*/ 2569029 w 2569029"/>
              <a:gd name="connsiteY9" fmla="*/ 526144 h 560615"/>
              <a:gd name="connsiteX10" fmla="*/ 2569029 w 2569029"/>
              <a:gd name="connsiteY10" fmla="*/ 526144 h 56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9029" h="560615">
                <a:moveTo>
                  <a:pt x="0" y="558801"/>
                </a:moveTo>
                <a:cubicBezTo>
                  <a:pt x="130628" y="283029"/>
                  <a:pt x="261257" y="7258"/>
                  <a:pt x="370114" y="3629"/>
                </a:cubicBezTo>
                <a:cubicBezTo>
                  <a:pt x="478971" y="0"/>
                  <a:pt x="551543" y="522515"/>
                  <a:pt x="653143" y="537029"/>
                </a:cubicBezTo>
                <a:cubicBezTo>
                  <a:pt x="754743" y="551543"/>
                  <a:pt x="872671" y="87086"/>
                  <a:pt x="979714" y="90715"/>
                </a:cubicBezTo>
                <a:cubicBezTo>
                  <a:pt x="1086757" y="94344"/>
                  <a:pt x="1188357" y="556987"/>
                  <a:pt x="1295400" y="558801"/>
                </a:cubicBezTo>
                <a:cubicBezTo>
                  <a:pt x="1402443" y="560615"/>
                  <a:pt x="1514928" y="105230"/>
                  <a:pt x="1621971" y="101601"/>
                </a:cubicBezTo>
                <a:cubicBezTo>
                  <a:pt x="1729014" y="97972"/>
                  <a:pt x="1834243" y="524329"/>
                  <a:pt x="1937657" y="537029"/>
                </a:cubicBezTo>
                <a:cubicBezTo>
                  <a:pt x="2041071" y="549729"/>
                  <a:pt x="2137228" y="179615"/>
                  <a:pt x="2242457" y="177801"/>
                </a:cubicBezTo>
                <a:cubicBezTo>
                  <a:pt x="2347686" y="175987"/>
                  <a:pt x="2569029" y="526144"/>
                  <a:pt x="2569029" y="526144"/>
                </a:cubicBezTo>
                <a:lnTo>
                  <a:pt x="2569029" y="526144"/>
                </a:lnTo>
                <a:lnTo>
                  <a:pt x="2569029" y="526144"/>
                </a:lnTo>
              </a:path>
            </a:pathLst>
          </a:custGeom>
          <a:ln w="317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2965636" y="57854"/>
            <a:ext cx="30941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5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5400" b="1" dirty="0">
              <a:ln w="12700">
                <a:solidFill>
                  <a:schemeClr val="bg1"/>
                </a:solidFill>
                <a:prstDash val="sysDot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C 0.01372 -0.03681 0.02743 -0.07361 0.03924 -0.07361 C 0.05105 -0.07361 0.06042 -3.7037E-7 0.07084 -3.7037E-7 C 0.08125 -3.7037E-7 0.09045 -0.07361 0.10226 -0.07361 C 0.11407 -0.07361 0.12986 -3.7037E-7 0.14167 -3.7037E-7 C 0.15348 -3.7037E-7 0.16129 -0.07361 0.17309 -0.07361 C 0.1849 -0.07361 0.19931 -3.7037E-7 0.2125 -3.7037E-7 C 0.2257 -3.7037E-7 0.24011 -0.07361 0.25191 -0.07361 C 0.26372 -0.07361 0.27813 -0.01227 0.28334 -3.7037E-7 " pathEditMode="fixed" ptsTypes="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m\AppData\Local\Microsoft\Windows\Temporary Internet Files\Content.IE5\9M5WHOM6\MCj042471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390" y="3616845"/>
            <a:ext cx="6429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429328" y="4545533"/>
            <a:ext cx="8501062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144372" y="4544739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931059" y="454473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430497" y="4544739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073434" y="454473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716372" y="4544739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359309" y="454473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002247" y="4544739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645184" y="454473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7288122" y="4544739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87309" y="454473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430247" y="4544739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073184" y="454473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787559" y="454473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44"/>
          <p:cNvSpPr txBox="1">
            <a:spLocks noChangeArrowheads="1"/>
          </p:cNvSpPr>
          <p:nvPr/>
        </p:nvSpPr>
        <p:spPr bwMode="auto">
          <a:xfrm>
            <a:off x="215015" y="4902720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857953" y="4902720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1562362" y="4902720"/>
            <a:ext cx="3866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20" name="Rectangle 47"/>
          <p:cNvSpPr>
            <a:spLocks noChangeArrowheads="1"/>
          </p:cNvSpPr>
          <p:nvPr/>
        </p:nvSpPr>
        <p:spPr bwMode="auto">
          <a:xfrm>
            <a:off x="2227741" y="4902720"/>
            <a:ext cx="341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2858203" y="4902720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22" name="Rectangle 49"/>
          <p:cNvSpPr>
            <a:spLocks noChangeArrowheads="1"/>
          </p:cNvSpPr>
          <p:nvPr/>
        </p:nvSpPr>
        <p:spPr bwMode="auto">
          <a:xfrm>
            <a:off x="3492778" y="4902720"/>
            <a:ext cx="383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23" name="Rectangle 50"/>
          <p:cNvSpPr>
            <a:spLocks noChangeArrowheads="1"/>
          </p:cNvSpPr>
          <p:nvPr/>
        </p:nvSpPr>
        <p:spPr bwMode="auto">
          <a:xfrm>
            <a:off x="4215515" y="490272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24" name="Rectangle 51"/>
          <p:cNvSpPr>
            <a:spLocks noChangeArrowheads="1"/>
          </p:cNvSpPr>
          <p:nvPr/>
        </p:nvSpPr>
        <p:spPr bwMode="auto">
          <a:xfrm>
            <a:off x="4856502" y="4902720"/>
            <a:ext cx="3706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8</a:t>
            </a:r>
          </a:p>
        </p:txBody>
      </p: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5501390" y="490272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9</a:t>
            </a:r>
          </a:p>
        </p:txBody>
      </p:sp>
      <p:sp>
        <p:nvSpPr>
          <p:cNvPr id="26" name="Rectangle 53"/>
          <p:cNvSpPr>
            <a:spLocks noChangeArrowheads="1"/>
          </p:cNvSpPr>
          <p:nvPr/>
        </p:nvSpPr>
        <p:spPr bwMode="auto">
          <a:xfrm>
            <a:off x="7930265" y="4902720"/>
            <a:ext cx="550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13</a:t>
            </a:r>
          </a:p>
        </p:txBody>
      </p:sp>
      <p:sp>
        <p:nvSpPr>
          <p:cNvPr id="27" name="Rectangle 54"/>
          <p:cNvSpPr>
            <a:spLocks noChangeArrowheads="1"/>
          </p:cNvSpPr>
          <p:nvPr/>
        </p:nvSpPr>
        <p:spPr bwMode="auto">
          <a:xfrm>
            <a:off x="7305316" y="4902720"/>
            <a:ext cx="5148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12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auto">
          <a:xfrm>
            <a:off x="6678409" y="4902720"/>
            <a:ext cx="482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11</a:t>
            </a:r>
          </a:p>
        </p:txBody>
      </p:sp>
      <p:sp>
        <p:nvSpPr>
          <p:cNvPr id="29" name="Rectangle 56"/>
          <p:cNvSpPr>
            <a:spLocks noChangeArrowheads="1"/>
          </p:cNvSpPr>
          <p:nvPr/>
        </p:nvSpPr>
        <p:spPr bwMode="auto">
          <a:xfrm>
            <a:off x="6028258" y="4902720"/>
            <a:ext cx="497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10</a:t>
            </a:r>
          </a:p>
        </p:txBody>
      </p:sp>
      <p:sp>
        <p:nvSpPr>
          <p:cNvPr id="30" name="TextBox 59"/>
          <p:cNvSpPr txBox="1">
            <a:spLocks noChangeArrowheads="1"/>
          </p:cNvSpPr>
          <p:nvPr/>
        </p:nvSpPr>
        <p:spPr bwMode="auto">
          <a:xfrm>
            <a:off x="1586615" y="1400890"/>
            <a:ext cx="56435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600" dirty="0">
                <a:latin typeface="NikoshBAN" pitchFamily="2" charset="0"/>
              </a:rPr>
              <a:t>4</a:t>
            </a:r>
            <a:r>
              <a:rPr lang="en-GB" sz="9600" dirty="0">
                <a:latin typeface="Calibri" pitchFamily="34" charset="0"/>
              </a:rPr>
              <a:t> + </a:t>
            </a:r>
            <a:r>
              <a:rPr lang="en-GB" sz="9600" dirty="0">
                <a:latin typeface="NikoshBAN" pitchFamily="2" charset="0"/>
                <a:cs typeface="NikoshBAN" pitchFamily="2" charset="0"/>
              </a:rPr>
              <a:t>5</a:t>
            </a:r>
            <a:r>
              <a:rPr lang="en-GB" sz="9600" dirty="0">
                <a:latin typeface="Calibri" pitchFamily="34" charset="0"/>
              </a:rPr>
              <a:t> = </a:t>
            </a:r>
            <a:r>
              <a:rPr lang="en-GB" sz="9600" dirty="0">
                <a:latin typeface="NikoshBAN" pitchFamily="2" charset="0"/>
                <a:cs typeface="NikoshBAN" pitchFamily="2" charset="0"/>
              </a:rPr>
              <a:t>9</a:t>
            </a:r>
          </a:p>
        </p:txBody>
      </p:sp>
      <p:sp>
        <p:nvSpPr>
          <p:cNvPr id="31" name="Freeform 30"/>
          <p:cNvSpPr/>
          <p:nvPr/>
        </p:nvSpPr>
        <p:spPr>
          <a:xfrm>
            <a:off x="2354965" y="3896245"/>
            <a:ext cx="3351213" cy="395288"/>
          </a:xfrm>
          <a:custGeom>
            <a:avLst/>
            <a:gdLst>
              <a:gd name="connsiteX0" fmla="*/ 0 w 3350986"/>
              <a:gd name="connsiteY0" fmla="*/ 361042 h 395514"/>
              <a:gd name="connsiteX1" fmla="*/ 326571 w 3350986"/>
              <a:gd name="connsiteY1" fmla="*/ 1814 h 395514"/>
              <a:gd name="connsiteX2" fmla="*/ 729342 w 3350986"/>
              <a:gd name="connsiteY2" fmla="*/ 371928 h 395514"/>
              <a:gd name="connsiteX3" fmla="*/ 1034142 w 3350986"/>
              <a:gd name="connsiteY3" fmla="*/ 67128 h 395514"/>
              <a:gd name="connsiteX4" fmla="*/ 1371600 w 3350986"/>
              <a:gd name="connsiteY4" fmla="*/ 361042 h 395514"/>
              <a:gd name="connsiteX5" fmla="*/ 1687285 w 3350986"/>
              <a:gd name="connsiteY5" fmla="*/ 56242 h 395514"/>
              <a:gd name="connsiteX6" fmla="*/ 1992085 w 3350986"/>
              <a:gd name="connsiteY6" fmla="*/ 339271 h 395514"/>
              <a:gd name="connsiteX7" fmla="*/ 2362200 w 3350986"/>
              <a:gd name="connsiteY7" fmla="*/ 67128 h 395514"/>
              <a:gd name="connsiteX8" fmla="*/ 2656114 w 3350986"/>
              <a:gd name="connsiteY8" fmla="*/ 339271 h 395514"/>
              <a:gd name="connsiteX9" fmla="*/ 3015342 w 3350986"/>
              <a:gd name="connsiteY9" fmla="*/ 88900 h 395514"/>
              <a:gd name="connsiteX10" fmla="*/ 3309257 w 3350986"/>
              <a:gd name="connsiteY10" fmla="*/ 350157 h 395514"/>
              <a:gd name="connsiteX11" fmla="*/ 3265714 w 3350986"/>
              <a:gd name="connsiteY11" fmla="*/ 361042 h 39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50986" h="395514">
                <a:moveTo>
                  <a:pt x="0" y="361042"/>
                </a:moveTo>
                <a:cubicBezTo>
                  <a:pt x="102507" y="180521"/>
                  <a:pt x="205014" y="0"/>
                  <a:pt x="326571" y="1814"/>
                </a:cubicBezTo>
                <a:cubicBezTo>
                  <a:pt x="448128" y="3628"/>
                  <a:pt x="611414" y="361042"/>
                  <a:pt x="729342" y="371928"/>
                </a:cubicBezTo>
                <a:cubicBezTo>
                  <a:pt x="847270" y="382814"/>
                  <a:pt x="927099" y="68942"/>
                  <a:pt x="1034142" y="67128"/>
                </a:cubicBezTo>
                <a:cubicBezTo>
                  <a:pt x="1141185" y="65314"/>
                  <a:pt x="1262743" y="362856"/>
                  <a:pt x="1371600" y="361042"/>
                </a:cubicBezTo>
                <a:cubicBezTo>
                  <a:pt x="1480457" y="359228"/>
                  <a:pt x="1583871" y="59870"/>
                  <a:pt x="1687285" y="56242"/>
                </a:cubicBezTo>
                <a:cubicBezTo>
                  <a:pt x="1790699" y="52614"/>
                  <a:pt x="1879599" y="337457"/>
                  <a:pt x="1992085" y="339271"/>
                </a:cubicBezTo>
                <a:cubicBezTo>
                  <a:pt x="2104571" y="341085"/>
                  <a:pt x="2251529" y="67128"/>
                  <a:pt x="2362200" y="67128"/>
                </a:cubicBezTo>
                <a:cubicBezTo>
                  <a:pt x="2472871" y="67128"/>
                  <a:pt x="2547257" y="335642"/>
                  <a:pt x="2656114" y="339271"/>
                </a:cubicBezTo>
                <a:cubicBezTo>
                  <a:pt x="2764971" y="342900"/>
                  <a:pt x="2906485" y="87086"/>
                  <a:pt x="3015342" y="88900"/>
                </a:cubicBezTo>
                <a:cubicBezTo>
                  <a:pt x="3124199" y="90714"/>
                  <a:pt x="3267528" y="304800"/>
                  <a:pt x="3309257" y="350157"/>
                </a:cubicBezTo>
                <a:cubicBezTo>
                  <a:pt x="3350986" y="395514"/>
                  <a:pt x="3308350" y="378278"/>
                  <a:pt x="3265714" y="361042"/>
                </a:cubicBezTo>
              </a:path>
            </a:pathLst>
          </a:custGeom>
          <a:ln w="317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8502559" y="454473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729991" y="1768840"/>
            <a:ext cx="714375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4" name="Straight Connector 33"/>
          <p:cNvCxnSpPr/>
          <p:nvPr/>
        </p:nvCxnSpPr>
        <p:spPr>
          <a:xfrm>
            <a:off x="5729991" y="1758077"/>
            <a:ext cx="714375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5980816" y="2221627"/>
            <a:ext cx="928687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5729991" y="2686764"/>
            <a:ext cx="71437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5266441" y="2221627"/>
            <a:ext cx="928687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950646" y="57854"/>
            <a:ext cx="30941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5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5400" b="1" dirty="0">
              <a:ln w="12700">
                <a:solidFill>
                  <a:schemeClr val="bg1"/>
                </a:solidFill>
                <a:prstDash val="sysDot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6.66667E-6 C 0.01076 -0.02848 0.0217 -0.05695 0.03455 -0.05718 C 0.04739 -0.05742 0.06371 -0.00186 0.07743 -0.00163 C 0.09114 -0.0014 0.10486 -0.05579 0.11666 -0.05556 C 0.12847 -0.05533 0.13785 -6.66667E-6 0.14878 -6.66667E-6 C 0.15972 -6.66667E-6 0.17066 -0.05487 0.18212 -0.05556 C 0.19357 -0.05626 0.20642 -0.00325 0.21788 -0.00487 C 0.22934 -0.00649 0.23941 -0.06552 0.25121 -0.06529 C 0.26302 -0.06505 0.27691 -0.00464 0.28923 -0.00325 C 0.30156 -0.00186 0.31302 -0.05765 0.325 -0.05718 C 0.33698 -0.05672 0.35434 -0.00927 0.36076 -6.66667E-6 " pathEditMode="relative" ptsTypes="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9840" y="2632520"/>
          <a:ext cx="867556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5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Cloud 27"/>
          <p:cNvSpPr/>
          <p:nvPr/>
        </p:nvSpPr>
        <p:spPr>
          <a:xfrm>
            <a:off x="5057930" y="2985540"/>
            <a:ext cx="2958060" cy="1752600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2743200" y="3137940"/>
            <a:ext cx="1295400" cy="1439550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232350" y="3046750"/>
            <a:ext cx="1887510" cy="1591950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24898" y="106180"/>
            <a:ext cx="42274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লীয়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পৃষ্ঠা-২৭ </a:t>
            </a:r>
          </a:p>
        </p:txBody>
      </p:sp>
      <p:sp>
        <p:nvSpPr>
          <p:cNvPr id="3" name="Rectangle 2"/>
          <p:cNvSpPr/>
          <p:nvPr/>
        </p:nvSpPr>
        <p:spPr>
          <a:xfrm>
            <a:off x="5535899" y="243590"/>
            <a:ext cx="252505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600" b="1" spc="150" dirty="0" err="1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600" b="1" spc="150" dirty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4600" b="1" spc="150" dirty="0" err="1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600" b="1" spc="150" dirty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6" name="Picture 5" descr="Crypto_ke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51383">
            <a:off x="129423" y="3614004"/>
            <a:ext cx="1033340" cy="537460"/>
          </a:xfrm>
          <a:prstGeom prst="rect">
            <a:avLst/>
          </a:prstGeom>
        </p:spPr>
      </p:pic>
      <p:pic>
        <p:nvPicPr>
          <p:cNvPr id="16" name="Picture 15" descr="Crypto_ke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51383">
            <a:off x="704876" y="3634611"/>
            <a:ext cx="1033340" cy="537460"/>
          </a:xfrm>
          <a:prstGeom prst="rect">
            <a:avLst/>
          </a:prstGeom>
        </p:spPr>
      </p:pic>
      <p:pic>
        <p:nvPicPr>
          <p:cNvPr id="17" name="Picture 16" descr="Crypto_ke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51383">
            <a:off x="1280329" y="3655218"/>
            <a:ext cx="1033340" cy="537460"/>
          </a:xfrm>
          <a:prstGeom prst="rect">
            <a:avLst/>
          </a:prstGeom>
        </p:spPr>
      </p:pic>
      <p:pic>
        <p:nvPicPr>
          <p:cNvPr id="18" name="Picture 17" descr="Crypto_ke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51383">
            <a:off x="2551583" y="3637549"/>
            <a:ext cx="1033340" cy="537460"/>
          </a:xfrm>
          <a:prstGeom prst="rect">
            <a:avLst/>
          </a:prstGeom>
        </p:spPr>
      </p:pic>
      <p:pic>
        <p:nvPicPr>
          <p:cNvPr id="19" name="Picture 18" descr="Crypto_ke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51383">
            <a:off x="3127036" y="3658156"/>
            <a:ext cx="1033340" cy="537460"/>
          </a:xfrm>
          <a:prstGeom prst="rect">
            <a:avLst/>
          </a:prstGeom>
        </p:spPr>
      </p:pic>
      <p:pic>
        <p:nvPicPr>
          <p:cNvPr id="20" name="Picture 19" descr="Crypto_ke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51383">
            <a:off x="4911174" y="3601134"/>
            <a:ext cx="1033340" cy="537460"/>
          </a:xfrm>
          <a:prstGeom prst="rect">
            <a:avLst/>
          </a:prstGeom>
        </p:spPr>
      </p:pic>
      <p:pic>
        <p:nvPicPr>
          <p:cNvPr id="21" name="Picture 20" descr="Crypto_ke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51383">
            <a:off x="5456647" y="3621741"/>
            <a:ext cx="1033340" cy="537460"/>
          </a:xfrm>
          <a:prstGeom prst="rect">
            <a:avLst/>
          </a:prstGeom>
        </p:spPr>
      </p:pic>
      <p:pic>
        <p:nvPicPr>
          <p:cNvPr id="22" name="Picture 21" descr="Crypto_ke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51383">
            <a:off x="6007954" y="3624679"/>
            <a:ext cx="1033340" cy="537460"/>
          </a:xfrm>
          <a:prstGeom prst="rect">
            <a:avLst/>
          </a:prstGeom>
        </p:spPr>
      </p:pic>
      <p:pic>
        <p:nvPicPr>
          <p:cNvPr id="23" name="Picture 22" descr="Crypto_ke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51383">
            <a:off x="6568417" y="3645286"/>
            <a:ext cx="1033340" cy="537460"/>
          </a:xfrm>
          <a:prstGeom prst="rect">
            <a:avLst/>
          </a:prstGeom>
        </p:spPr>
      </p:pic>
      <p:pic>
        <p:nvPicPr>
          <p:cNvPr id="24" name="Picture 23" descr="Crypto_ke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51383">
            <a:off x="7104734" y="3648224"/>
            <a:ext cx="1033340" cy="5374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011180" y="3473376"/>
            <a:ext cx="116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42466" y="3450730"/>
            <a:ext cx="116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6910" y="4539164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56150" y="4562500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91720" y="4562500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35970" y="4591230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64640" y="4773610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075950" y="4789850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107180" y="3006020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22170" y="3758186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741170" y="3815490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967270" y="4698660"/>
            <a:ext cx="9144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459040" y="1586460"/>
            <a:ext cx="6086010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09610" y="4548426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34660" y="4586990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028" y="121170"/>
            <a:ext cx="46682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ড়ায়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পৃষ্ঠা-২৭ </a:t>
            </a:r>
          </a:p>
        </p:txBody>
      </p:sp>
      <p:sp>
        <p:nvSpPr>
          <p:cNvPr id="3" name="Rectangle 2"/>
          <p:cNvSpPr/>
          <p:nvPr/>
        </p:nvSpPr>
        <p:spPr>
          <a:xfrm>
            <a:off x="5648635" y="228600"/>
            <a:ext cx="249299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600" b="1" spc="150" dirty="0" err="1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600" b="1" spc="150" dirty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৪ </a:t>
            </a:r>
            <a:r>
              <a:rPr lang="en-US" sz="4600" b="1" spc="150" dirty="0" err="1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600" b="1" spc="150" dirty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9860" y="2828890"/>
          <a:ext cx="867556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5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5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459040" y="1736360"/>
            <a:ext cx="6086010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Cloud 37"/>
          <p:cNvSpPr/>
          <p:nvPr/>
        </p:nvSpPr>
        <p:spPr>
          <a:xfrm>
            <a:off x="5406450" y="2981290"/>
            <a:ext cx="2378440" cy="146404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loud 38"/>
          <p:cNvSpPr/>
          <p:nvPr/>
        </p:nvSpPr>
        <p:spPr>
          <a:xfrm>
            <a:off x="3091720" y="3027510"/>
            <a:ext cx="1295400" cy="134162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loud 39"/>
          <p:cNvSpPr/>
          <p:nvPr/>
        </p:nvSpPr>
        <p:spPr>
          <a:xfrm>
            <a:off x="321040" y="3001280"/>
            <a:ext cx="2147340" cy="144405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359700" y="3354956"/>
            <a:ext cx="116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90986" y="3332310"/>
            <a:ext cx="116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65550" y="4394908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74690" y="4418244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43990" y="4418244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584490" y="4446974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328350" y="4629354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45389" y="3364372"/>
            <a:ext cx="889938" cy="802388"/>
            <a:chOff x="509029" y="4501632"/>
            <a:chExt cx="889938" cy="802388"/>
          </a:xfrm>
        </p:grpSpPr>
        <p:pic>
          <p:nvPicPr>
            <p:cNvPr id="49" name="Picture 48" descr="kites-hi.png"/>
            <p:cNvPicPr>
              <a:picLocks noChangeAspect="1"/>
            </p:cNvPicPr>
            <p:nvPr/>
          </p:nvPicPr>
          <p:blipFill>
            <a:blip r:embed="rId3" cstate="print">
              <a:lum contrast="30000"/>
            </a:blip>
            <a:srcRect b="54064"/>
            <a:stretch>
              <a:fillRect/>
            </a:stretch>
          </p:blipFill>
          <p:spPr>
            <a:xfrm rot="545886">
              <a:off x="509029" y="4501632"/>
              <a:ext cx="889938" cy="726346"/>
            </a:xfrm>
            <a:prstGeom prst="rect">
              <a:avLst/>
            </a:prstGeom>
          </p:spPr>
        </p:pic>
        <p:sp>
          <p:nvSpPr>
            <p:cNvPr id="50" name="Isosceles Triangle 49"/>
            <p:cNvSpPr/>
            <p:nvPr/>
          </p:nvSpPr>
          <p:spPr>
            <a:xfrm>
              <a:off x="809470" y="5151620"/>
              <a:ext cx="152400" cy="15240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26830" y="3268600"/>
            <a:ext cx="889938" cy="802388"/>
            <a:chOff x="509029" y="4501632"/>
            <a:chExt cx="889938" cy="802388"/>
          </a:xfrm>
        </p:grpSpPr>
        <p:pic>
          <p:nvPicPr>
            <p:cNvPr id="52" name="Picture 51" descr="kites-hi.png"/>
            <p:cNvPicPr>
              <a:picLocks noChangeAspect="1"/>
            </p:cNvPicPr>
            <p:nvPr/>
          </p:nvPicPr>
          <p:blipFill>
            <a:blip r:embed="rId3" cstate="print">
              <a:lum contrast="30000"/>
            </a:blip>
            <a:srcRect b="54064"/>
            <a:stretch>
              <a:fillRect/>
            </a:stretch>
          </p:blipFill>
          <p:spPr>
            <a:xfrm rot="545886">
              <a:off x="509029" y="4501632"/>
              <a:ext cx="889938" cy="726346"/>
            </a:xfrm>
            <a:prstGeom prst="rect">
              <a:avLst/>
            </a:prstGeom>
          </p:spPr>
        </p:pic>
        <p:sp>
          <p:nvSpPr>
            <p:cNvPr id="53" name="Isosceles Triangle 52"/>
            <p:cNvSpPr/>
            <p:nvPr/>
          </p:nvSpPr>
          <p:spPr>
            <a:xfrm>
              <a:off x="809470" y="5151620"/>
              <a:ext cx="152400" cy="15240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678291" y="3142848"/>
            <a:ext cx="889938" cy="802388"/>
            <a:chOff x="509029" y="4501632"/>
            <a:chExt cx="889938" cy="802388"/>
          </a:xfrm>
        </p:grpSpPr>
        <p:pic>
          <p:nvPicPr>
            <p:cNvPr id="55" name="Picture 54" descr="kites-hi.png"/>
            <p:cNvPicPr>
              <a:picLocks noChangeAspect="1"/>
            </p:cNvPicPr>
            <p:nvPr/>
          </p:nvPicPr>
          <p:blipFill>
            <a:blip r:embed="rId3" cstate="print">
              <a:lum contrast="30000"/>
            </a:blip>
            <a:srcRect b="54064"/>
            <a:stretch>
              <a:fillRect/>
            </a:stretch>
          </p:blipFill>
          <p:spPr>
            <a:xfrm rot="545886">
              <a:off x="509029" y="4501632"/>
              <a:ext cx="889938" cy="726346"/>
            </a:xfrm>
            <a:prstGeom prst="rect">
              <a:avLst/>
            </a:prstGeom>
          </p:spPr>
        </p:pic>
        <p:sp>
          <p:nvSpPr>
            <p:cNvPr id="56" name="Isosceles Triangle 55"/>
            <p:cNvSpPr/>
            <p:nvPr/>
          </p:nvSpPr>
          <p:spPr>
            <a:xfrm>
              <a:off x="809470" y="5151620"/>
              <a:ext cx="152400" cy="15240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565800" y="3426832"/>
            <a:ext cx="889938" cy="802388"/>
            <a:chOff x="509029" y="4501632"/>
            <a:chExt cx="889938" cy="802388"/>
          </a:xfrm>
        </p:grpSpPr>
        <p:pic>
          <p:nvPicPr>
            <p:cNvPr id="58" name="Picture 57" descr="kites-hi.png"/>
            <p:cNvPicPr>
              <a:picLocks noChangeAspect="1"/>
            </p:cNvPicPr>
            <p:nvPr/>
          </p:nvPicPr>
          <p:blipFill>
            <a:blip r:embed="rId3" cstate="print">
              <a:lum contrast="30000"/>
            </a:blip>
            <a:srcRect b="54064"/>
            <a:stretch>
              <a:fillRect/>
            </a:stretch>
          </p:blipFill>
          <p:spPr>
            <a:xfrm rot="545886">
              <a:off x="509029" y="4501632"/>
              <a:ext cx="889938" cy="726346"/>
            </a:xfrm>
            <a:prstGeom prst="rect">
              <a:avLst/>
            </a:prstGeom>
          </p:spPr>
        </p:pic>
        <p:sp>
          <p:nvSpPr>
            <p:cNvPr id="59" name="Isosceles Triangle 58"/>
            <p:cNvSpPr/>
            <p:nvPr/>
          </p:nvSpPr>
          <p:spPr>
            <a:xfrm>
              <a:off x="809470" y="5151620"/>
              <a:ext cx="152400" cy="15240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247241" y="3331060"/>
            <a:ext cx="889938" cy="802388"/>
            <a:chOff x="509029" y="4501632"/>
            <a:chExt cx="889938" cy="802388"/>
          </a:xfrm>
        </p:grpSpPr>
        <p:pic>
          <p:nvPicPr>
            <p:cNvPr id="61" name="Picture 60" descr="kites-hi.png"/>
            <p:cNvPicPr>
              <a:picLocks noChangeAspect="1"/>
            </p:cNvPicPr>
            <p:nvPr/>
          </p:nvPicPr>
          <p:blipFill>
            <a:blip r:embed="rId3" cstate="print">
              <a:lum contrast="30000"/>
            </a:blip>
            <a:srcRect b="54064"/>
            <a:stretch>
              <a:fillRect/>
            </a:stretch>
          </p:blipFill>
          <p:spPr>
            <a:xfrm rot="545886">
              <a:off x="509029" y="4501632"/>
              <a:ext cx="889938" cy="726346"/>
            </a:xfrm>
            <a:prstGeom prst="rect">
              <a:avLst/>
            </a:prstGeom>
          </p:spPr>
        </p:pic>
        <p:sp>
          <p:nvSpPr>
            <p:cNvPr id="62" name="Isosceles Triangle 61"/>
            <p:cNvSpPr/>
            <p:nvPr/>
          </p:nvSpPr>
          <p:spPr>
            <a:xfrm>
              <a:off x="809470" y="5151620"/>
              <a:ext cx="152400" cy="15240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898702" y="3205308"/>
            <a:ext cx="889938" cy="802388"/>
            <a:chOff x="509029" y="4501632"/>
            <a:chExt cx="889938" cy="802388"/>
          </a:xfrm>
        </p:grpSpPr>
        <p:pic>
          <p:nvPicPr>
            <p:cNvPr id="64" name="Picture 63" descr="kites-hi.png"/>
            <p:cNvPicPr>
              <a:picLocks noChangeAspect="1"/>
            </p:cNvPicPr>
            <p:nvPr/>
          </p:nvPicPr>
          <p:blipFill>
            <a:blip r:embed="rId3" cstate="print">
              <a:lum contrast="30000"/>
            </a:blip>
            <a:srcRect b="54064"/>
            <a:stretch>
              <a:fillRect/>
            </a:stretch>
          </p:blipFill>
          <p:spPr>
            <a:xfrm rot="545886">
              <a:off x="509029" y="4501632"/>
              <a:ext cx="889938" cy="726346"/>
            </a:xfrm>
            <a:prstGeom prst="rect">
              <a:avLst/>
            </a:prstGeom>
          </p:spPr>
        </p:pic>
        <p:sp>
          <p:nvSpPr>
            <p:cNvPr id="65" name="Isosceles Triangle 64"/>
            <p:cNvSpPr/>
            <p:nvPr/>
          </p:nvSpPr>
          <p:spPr>
            <a:xfrm>
              <a:off x="809470" y="5151620"/>
              <a:ext cx="152400" cy="15240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8045970" y="4649450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8077200" y="2865620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092190" y="3617786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711190" y="3675090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7937290" y="4558260"/>
            <a:ext cx="9144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357080" y="4398526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74700" y="4437090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5378" y="57854"/>
            <a:ext cx="48638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46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শিক্ষাক্রমিক</a:t>
            </a:r>
            <a:r>
              <a:rPr lang="en-US" sz="46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কার্যাবলী</a:t>
            </a:r>
            <a:endParaRPr lang="en-US" sz="4600" b="1" dirty="0">
              <a:ln w="12700">
                <a:solidFill>
                  <a:schemeClr val="bg1"/>
                </a:solidFill>
                <a:prstDash val="sysDot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26251" t="23168" r="26574" b="14116"/>
          <a:stretch>
            <a:fillRect/>
          </a:stretch>
        </p:blipFill>
        <p:spPr bwMode="auto">
          <a:xfrm>
            <a:off x="2483370" y="1598950"/>
            <a:ext cx="4281862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466540" y="5083659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linkClick r:id="rId4"/>
              </a:rPr>
              <a:t>http://www.softschools.com/math/games/fishing_add.jsp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SAM_7828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7774185" y="181854"/>
            <a:ext cx="1244711" cy="87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ndex__01.jpg"/>
          <p:cNvPicPr>
            <a:picLocks noChangeAspect="1"/>
          </p:cNvPicPr>
          <p:nvPr/>
        </p:nvPicPr>
        <p:blipFill>
          <a:blip r:embed="rId6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71984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69712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69712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770" y="1417820"/>
            <a:ext cx="3810000" cy="464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83884" y="1516904"/>
            <a:ext cx="2372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পরিচিতি: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348" y="2698384"/>
            <a:ext cx="3233579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পৃষ্ঠা: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২৭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47094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32-Point Star 5"/>
          <p:cNvSpPr/>
          <p:nvPr/>
        </p:nvSpPr>
        <p:spPr>
          <a:xfrm>
            <a:off x="83695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32-Point Star 6"/>
          <p:cNvSpPr/>
          <p:nvPr/>
        </p:nvSpPr>
        <p:spPr>
          <a:xfrm>
            <a:off x="120296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32-Point Star 7"/>
          <p:cNvSpPr/>
          <p:nvPr/>
        </p:nvSpPr>
        <p:spPr>
          <a:xfrm>
            <a:off x="156897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2-Point Star 8"/>
          <p:cNvSpPr/>
          <p:nvPr/>
        </p:nvSpPr>
        <p:spPr>
          <a:xfrm>
            <a:off x="193498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32-Point Star 9"/>
          <p:cNvSpPr/>
          <p:nvPr/>
        </p:nvSpPr>
        <p:spPr>
          <a:xfrm>
            <a:off x="230099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32-Point Star 10"/>
          <p:cNvSpPr/>
          <p:nvPr/>
        </p:nvSpPr>
        <p:spPr>
          <a:xfrm>
            <a:off x="266700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303301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339902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376503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47219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83820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120421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157022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193623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230224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266825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303426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340027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376628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29200" y="1417820"/>
            <a:ext cx="3810000" cy="464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18344" y="1516904"/>
            <a:ext cx="2828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পরিচিতি: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53932" y="2726960"/>
            <a:ext cx="312457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কবির উদ্দিন</a:t>
            </a:r>
            <a:endParaRPr lang="en-US" sz="4000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32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মানিকগঞ্জ সপ্রাবি</a:t>
            </a:r>
          </a:p>
          <a:p>
            <a:pPr algn="ctr"/>
            <a:r>
              <a:rPr lang="bn-BD" sz="3200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কানাইঘাট,সিলেট।</a:t>
            </a:r>
            <a:endParaRPr lang="en-US" sz="3200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32-Point Star 27"/>
          <p:cNvSpPr/>
          <p:nvPr/>
        </p:nvSpPr>
        <p:spPr>
          <a:xfrm>
            <a:off x="517910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32-Point Star 28"/>
          <p:cNvSpPr/>
          <p:nvPr/>
        </p:nvSpPr>
        <p:spPr>
          <a:xfrm>
            <a:off x="554511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32-Point Star 29"/>
          <p:cNvSpPr/>
          <p:nvPr/>
        </p:nvSpPr>
        <p:spPr>
          <a:xfrm>
            <a:off x="591112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2-Point Star 30"/>
          <p:cNvSpPr/>
          <p:nvPr/>
        </p:nvSpPr>
        <p:spPr>
          <a:xfrm>
            <a:off x="627713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2-Point Star 31"/>
          <p:cNvSpPr/>
          <p:nvPr/>
        </p:nvSpPr>
        <p:spPr>
          <a:xfrm>
            <a:off x="664314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-Point Star 32"/>
          <p:cNvSpPr/>
          <p:nvPr/>
        </p:nvSpPr>
        <p:spPr>
          <a:xfrm>
            <a:off x="700915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2-Point Star 33"/>
          <p:cNvSpPr/>
          <p:nvPr/>
        </p:nvSpPr>
        <p:spPr>
          <a:xfrm>
            <a:off x="737516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2-Point Star 34"/>
          <p:cNvSpPr/>
          <p:nvPr/>
        </p:nvSpPr>
        <p:spPr>
          <a:xfrm>
            <a:off x="774117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2-Point Star 35"/>
          <p:cNvSpPr/>
          <p:nvPr/>
        </p:nvSpPr>
        <p:spPr>
          <a:xfrm>
            <a:off x="810718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2-Point Star 36"/>
          <p:cNvSpPr/>
          <p:nvPr/>
        </p:nvSpPr>
        <p:spPr>
          <a:xfrm>
            <a:off x="847319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2-Point Star 37"/>
          <p:cNvSpPr/>
          <p:nvPr/>
        </p:nvSpPr>
        <p:spPr>
          <a:xfrm>
            <a:off x="516536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2-Point Star 38"/>
          <p:cNvSpPr/>
          <p:nvPr/>
        </p:nvSpPr>
        <p:spPr>
          <a:xfrm>
            <a:off x="553137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32-Point Star 39"/>
          <p:cNvSpPr/>
          <p:nvPr/>
        </p:nvSpPr>
        <p:spPr>
          <a:xfrm>
            <a:off x="589738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32-Point Star 40"/>
          <p:cNvSpPr/>
          <p:nvPr/>
        </p:nvSpPr>
        <p:spPr>
          <a:xfrm>
            <a:off x="626339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32-Point Star 41"/>
          <p:cNvSpPr/>
          <p:nvPr/>
        </p:nvSpPr>
        <p:spPr>
          <a:xfrm>
            <a:off x="662940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32-Point Star 42"/>
          <p:cNvSpPr/>
          <p:nvPr/>
        </p:nvSpPr>
        <p:spPr>
          <a:xfrm>
            <a:off x="699541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32-Point Star 43"/>
          <p:cNvSpPr/>
          <p:nvPr/>
        </p:nvSpPr>
        <p:spPr>
          <a:xfrm>
            <a:off x="736142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32-Point Star 44"/>
          <p:cNvSpPr/>
          <p:nvPr/>
        </p:nvSpPr>
        <p:spPr>
          <a:xfrm>
            <a:off x="772743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32-Point Star 45"/>
          <p:cNvSpPr/>
          <p:nvPr/>
        </p:nvSpPr>
        <p:spPr>
          <a:xfrm>
            <a:off x="809344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32-Point Star 46"/>
          <p:cNvSpPr/>
          <p:nvPr/>
        </p:nvSpPr>
        <p:spPr>
          <a:xfrm>
            <a:off x="845945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429000" y="172307"/>
            <a:ext cx="19704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b="1" spc="150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b="1" spc="150" dirty="0">
              <a:ln w="11430"/>
              <a:solidFill>
                <a:schemeClr val="tx2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" name="Picture 48" descr="SAM_7828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7774185" y="181854"/>
            <a:ext cx="1244711" cy="87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 descr="index__01.jpg"/>
          <p:cNvPicPr>
            <a:picLocks noChangeAspect="1"/>
          </p:cNvPicPr>
          <p:nvPr/>
        </p:nvPicPr>
        <p:blipFill>
          <a:blip r:embed="rId3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271984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269712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269712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loud 41"/>
          <p:cNvSpPr/>
          <p:nvPr/>
        </p:nvSpPr>
        <p:spPr>
          <a:xfrm>
            <a:off x="3199150" y="3366540"/>
            <a:ext cx="1600200" cy="1676400"/>
          </a:xfrm>
          <a:prstGeom prst="cloud">
            <a:avLst/>
          </a:prstGeom>
          <a:solidFill>
            <a:schemeClr val="accent6">
              <a:lumMod val="20000"/>
              <a:lumOff val="80000"/>
              <a:alpha val="2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/>
          <p:cNvSpPr/>
          <p:nvPr/>
        </p:nvSpPr>
        <p:spPr>
          <a:xfrm>
            <a:off x="379750" y="3000530"/>
            <a:ext cx="2133600" cy="2378440"/>
          </a:xfrm>
          <a:prstGeom prst="cloud">
            <a:avLst/>
          </a:prstGeom>
          <a:solidFill>
            <a:schemeClr val="accent6">
              <a:lumMod val="20000"/>
              <a:lumOff val="80000"/>
              <a:alpha val="2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6339" y="76790"/>
            <a:ext cx="36936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পৃষ্ঠা-২৭</a:t>
            </a:r>
            <a:r>
              <a:rPr lang="en-US" sz="60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41316" y="212360"/>
            <a:ext cx="26500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pc="150" dirty="0" err="1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b="1" spc="150" dirty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৬ </a:t>
            </a:r>
            <a:r>
              <a:rPr lang="en-US" sz="4800" b="1" spc="150" dirty="0" err="1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800" b="1" spc="150" dirty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3300" y="3473970"/>
            <a:ext cx="753673" cy="1130510"/>
            <a:chOff x="2057400" y="2590800"/>
            <a:chExt cx="762000" cy="1143000"/>
          </a:xfrm>
        </p:grpSpPr>
        <p:sp>
          <p:nvSpPr>
            <p:cNvPr id="5" name="Oval 4"/>
            <p:cNvSpPr/>
            <p:nvPr/>
          </p:nvSpPr>
          <p:spPr>
            <a:xfrm>
              <a:off x="2057400" y="2590800"/>
              <a:ext cx="6858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/>
            <p:cNvSpPr/>
            <p:nvPr/>
          </p:nvSpPr>
          <p:spPr>
            <a:xfrm>
              <a:off x="2057400" y="2819400"/>
              <a:ext cx="762000" cy="914400"/>
            </a:xfrm>
            <a:prstGeom prst="arc">
              <a:avLst>
                <a:gd name="adj1" fmla="val 12833940"/>
                <a:gd name="adj2" fmla="val 1887111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472190" y="1254180"/>
            <a:ext cx="8153400" cy="144655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20910" y="3817656"/>
            <a:ext cx="116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16956" y="3795010"/>
            <a:ext cx="116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5852410" y="2971800"/>
            <a:ext cx="2300990" cy="2438400"/>
          </a:xfrm>
          <a:prstGeom prst="cloud">
            <a:avLst/>
          </a:prstGeom>
          <a:solidFill>
            <a:schemeClr val="accent6">
              <a:lumMod val="20000"/>
              <a:lumOff val="80000"/>
              <a:alpha val="2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466117" y="3472720"/>
            <a:ext cx="753673" cy="1130510"/>
            <a:chOff x="2057400" y="2590800"/>
            <a:chExt cx="762000" cy="1143000"/>
          </a:xfrm>
        </p:grpSpPr>
        <p:sp>
          <p:nvSpPr>
            <p:cNvPr id="44" name="Oval 43"/>
            <p:cNvSpPr/>
            <p:nvPr/>
          </p:nvSpPr>
          <p:spPr>
            <a:xfrm>
              <a:off x="2057400" y="2590800"/>
              <a:ext cx="6858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>
              <a:off x="2057400" y="2819400"/>
              <a:ext cx="762000" cy="914400"/>
            </a:xfrm>
            <a:prstGeom prst="arc">
              <a:avLst>
                <a:gd name="adj1" fmla="val 12833940"/>
                <a:gd name="adj2" fmla="val 1887111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83300" y="4215980"/>
            <a:ext cx="753673" cy="1130510"/>
            <a:chOff x="2057400" y="2590800"/>
            <a:chExt cx="762000" cy="1143000"/>
          </a:xfrm>
        </p:grpSpPr>
        <p:sp>
          <p:nvSpPr>
            <p:cNvPr id="47" name="Oval 46"/>
            <p:cNvSpPr/>
            <p:nvPr/>
          </p:nvSpPr>
          <p:spPr>
            <a:xfrm>
              <a:off x="2057400" y="2590800"/>
              <a:ext cx="6858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c 47"/>
            <p:cNvSpPr/>
            <p:nvPr/>
          </p:nvSpPr>
          <p:spPr>
            <a:xfrm>
              <a:off x="2057400" y="2819400"/>
              <a:ext cx="762000" cy="914400"/>
            </a:xfrm>
            <a:prstGeom prst="arc">
              <a:avLst>
                <a:gd name="adj1" fmla="val 12833940"/>
                <a:gd name="adj2" fmla="val 1887111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466117" y="4214730"/>
            <a:ext cx="753673" cy="1130510"/>
            <a:chOff x="2057400" y="2590800"/>
            <a:chExt cx="762000" cy="1143000"/>
          </a:xfrm>
        </p:grpSpPr>
        <p:sp>
          <p:nvSpPr>
            <p:cNvPr id="50" name="Oval 49"/>
            <p:cNvSpPr/>
            <p:nvPr/>
          </p:nvSpPr>
          <p:spPr>
            <a:xfrm>
              <a:off x="2057400" y="2590800"/>
              <a:ext cx="6858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/>
            <p:cNvSpPr/>
            <p:nvPr/>
          </p:nvSpPr>
          <p:spPr>
            <a:xfrm>
              <a:off x="2057400" y="2819400"/>
              <a:ext cx="762000" cy="914400"/>
            </a:xfrm>
            <a:prstGeom prst="arc">
              <a:avLst>
                <a:gd name="adj1" fmla="val 12833940"/>
                <a:gd name="adj2" fmla="val 1887111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322820" y="3836230"/>
            <a:ext cx="753673" cy="1130510"/>
            <a:chOff x="2057400" y="2590800"/>
            <a:chExt cx="762000" cy="1143000"/>
          </a:xfrm>
        </p:grpSpPr>
        <p:sp>
          <p:nvSpPr>
            <p:cNvPr id="53" name="Oval 52"/>
            <p:cNvSpPr/>
            <p:nvPr/>
          </p:nvSpPr>
          <p:spPr>
            <a:xfrm>
              <a:off x="2057400" y="2590800"/>
              <a:ext cx="6858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c 53"/>
            <p:cNvSpPr/>
            <p:nvPr/>
          </p:nvSpPr>
          <p:spPr>
            <a:xfrm>
              <a:off x="2057400" y="2819400"/>
              <a:ext cx="762000" cy="914400"/>
            </a:xfrm>
            <a:prstGeom prst="arc">
              <a:avLst>
                <a:gd name="adj1" fmla="val 12833940"/>
                <a:gd name="adj2" fmla="val 1887111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030687" y="3849970"/>
            <a:ext cx="753673" cy="1130510"/>
            <a:chOff x="2057400" y="2590800"/>
            <a:chExt cx="762000" cy="1143000"/>
          </a:xfrm>
        </p:grpSpPr>
        <p:sp>
          <p:nvSpPr>
            <p:cNvPr id="56" name="Oval 55"/>
            <p:cNvSpPr/>
            <p:nvPr/>
          </p:nvSpPr>
          <p:spPr>
            <a:xfrm>
              <a:off x="2057400" y="2590800"/>
              <a:ext cx="6858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2057400" y="2819400"/>
              <a:ext cx="762000" cy="914400"/>
            </a:xfrm>
            <a:prstGeom prst="arc">
              <a:avLst>
                <a:gd name="adj1" fmla="val 12833940"/>
                <a:gd name="adj2" fmla="val 1887111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019330" y="5274838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485870" y="5298174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22620" y="5298174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951750" y="5326904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554450" y="5509284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999750" y="5529380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8045970" y="3429000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045970" y="4497716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64970" y="4555020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7891070" y="5438190"/>
            <a:ext cx="9144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04800" y="2895600"/>
            <a:ext cx="8534400" cy="32766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6370820" y="3186660"/>
            <a:ext cx="753673" cy="1130510"/>
            <a:chOff x="2057400" y="2590800"/>
            <a:chExt cx="762000" cy="1143000"/>
          </a:xfrm>
        </p:grpSpPr>
        <p:sp>
          <p:nvSpPr>
            <p:cNvPr id="70" name="Oval 69"/>
            <p:cNvSpPr/>
            <p:nvPr/>
          </p:nvSpPr>
          <p:spPr>
            <a:xfrm>
              <a:off x="2057400" y="2590800"/>
              <a:ext cx="6858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rc 70"/>
            <p:cNvSpPr/>
            <p:nvPr/>
          </p:nvSpPr>
          <p:spPr>
            <a:xfrm>
              <a:off x="2057400" y="2819400"/>
              <a:ext cx="762000" cy="914400"/>
            </a:xfrm>
            <a:prstGeom prst="arc">
              <a:avLst>
                <a:gd name="adj1" fmla="val 12833940"/>
                <a:gd name="adj2" fmla="val 1887111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228587" y="3185410"/>
            <a:ext cx="753673" cy="1130510"/>
            <a:chOff x="2057400" y="2590800"/>
            <a:chExt cx="762000" cy="1143000"/>
          </a:xfrm>
        </p:grpSpPr>
        <p:sp>
          <p:nvSpPr>
            <p:cNvPr id="73" name="Oval 72"/>
            <p:cNvSpPr/>
            <p:nvPr/>
          </p:nvSpPr>
          <p:spPr>
            <a:xfrm>
              <a:off x="2057400" y="2590800"/>
              <a:ext cx="6858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Arc 73"/>
            <p:cNvSpPr/>
            <p:nvPr/>
          </p:nvSpPr>
          <p:spPr>
            <a:xfrm>
              <a:off x="2057400" y="2819400"/>
              <a:ext cx="762000" cy="914400"/>
            </a:xfrm>
            <a:prstGeom prst="arc">
              <a:avLst>
                <a:gd name="adj1" fmla="val 12833940"/>
                <a:gd name="adj2" fmla="val 1887111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949850" y="3812500"/>
            <a:ext cx="753673" cy="1130510"/>
            <a:chOff x="2057400" y="2590800"/>
            <a:chExt cx="762000" cy="1143000"/>
          </a:xfrm>
        </p:grpSpPr>
        <p:sp>
          <p:nvSpPr>
            <p:cNvPr id="76" name="Oval 75"/>
            <p:cNvSpPr/>
            <p:nvPr/>
          </p:nvSpPr>
          <p:spPr>
            <a:xfrm>
              <a:off x="2057400" y="2590800"/>
              <a:ext cx="6858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Arc 76"/>
            <p:cNvSpPr/>
            <p:nvPr/>
          </p:nvSpPr>
          <p:spPr>
            <a:xfrm>
              <a:off x="2057400" y="2819400"/>
              <a:ext cx="762000" cy="914400"/>
            </a:xfrm>
            <a:prstGeom prst="arc">
              <a:avLst>
                <a:gd name="adj1" fmla="val 12833940"/>
                <a:gd name="adj2" fmla="val 1887111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822607" y="3766280"/>
            <a:ext cx="753673" cy="1130510"/>
            <a:chOff x="2057400" y="2590800"/>
            <a:chExt cx="762000" cy="1143000"/>
          </a:xfrm>
        </p:grpSpPr>
        <p:sp>
          <p:nvSpPr>
            <p:cNvPr id="79" name="Oval 78"/>
            <p:cNvSpPr/>
            <p:nvPr/>
          </p:nvSpPr>
          <p:spPr>
            <a:xfrm>
              <a:off x="2057400" y="2590800"/>
              <a:ext cx="6858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c 79"/>
            <p:cNvSpPr/>
            <p:nvPr/>
          </p:nvSpPr>
          <p:spPr>
            <a:xfrm>
              <a:off x="2057400" y="2819400"/>
              <a:ext cx="762000" cy="914400"/>
            </a:xfrm>
            <a:prstGeom prst="arc">
              <a:avLst>
                <a:gd name="adj1" fmla="val 12833940"/>
                <a:gd name="adj2" fmla="val 1887111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6599420" y="5304020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060960" y="5319010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6143470" y="4507040"/>
            <a:ext cx="753673" cy="1130510"/>
            <a:chOff x="2057400" y="2590800"/>
            <a:chExt cx="762000" cy="1143000"/>
          </a:xfrm>
        </p:grpSpPr>
        <p:sp>
          <p:nvSpPr>
            <p:cNvPr id="84" name="Oval 83"/>
            <p:cNvSpPr/>
            <p:nvPr/>
          </p:nvSpPr>
          <p:spPr>
            <a:xfrm>
              <a:off x="2057400" y="2590800"/>
              <a:ext cx="6858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>
              <a:off x="2057400" y="2819400"/>
              <a:ext cx="762000" cy="914400"/>
            </a:xfrm>
            <a:prstGeom prst="arc">
              <a:avLst>
                <a:gd name="adj1" fmla="val 12833940"/>
                <a:gd name="adj2" fmla="val 1887111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926287" y="4460820"/>
            <a:ext cx="753673" cy="1130510"/>
            <a:chOff x="2057400" y="2590800"/>
            <a:chExt cx="762000" cy="1143000"/>
          </a:xfrm>
        </p:grpSpPr>
        <p:sp>
          <p:nvSpPr>
            <p:cNvPr id="87" name="Oval 86"/>
            <p:cNvSpPr/>
            <p:nvPr/>
          </p:nvSpPr>
          <p:spPr>
            <a:xfrm>
              <a:off x="2057400" y="2590800"/>
              <a:ext cx="6858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Arc 87"/>
            <p:cNvSpPr/>
            <p:nvPr/>
          </p:nvSpPr>
          <p:spPr>
            <a:xfrm>
              <a:off x="2057400" y="2819400"/>
              <a:ext cx="762000" cy="914400"/>
            </a:xfrm>
            <a:prstGeom prst="arc">
              <a:avLst>
                <a:gd name="adj1" fmla="val 12833940"/>
                <a:gd name="adj2" fmla="val 1887111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633" y="122420"/>
            <a:ext cx="25779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</a:t>
            </a:r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2240" y="2162330"/>
            <a:ext cx="2438400" cy="80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46100" y="2172320"/>
            <a:ext cx="1367850" cy="793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940" y="2204800"/>
            <a:ext cx="2257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+ ২ = ৬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3362790"/>
            <a:ext cx="43434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347210" y="2188560"/>
            <a:ext cx="533400" cy="732020"/>
            <a:chOff x="1524000" y="2758190"/>
            <a:chExt cx="533400" cy="732020"/>
          </a:xfrm>
        </p:grpSpPr>
        <p:cxnSp>
          <p:nvCxnSpPr>
            <p:cNvPr id="16" name="Straight Connector 15"/>
            <p:cNvCxnSpPr/>
            <p:nvPr/>
          </p:nvCxnSpPr>
          <p:spPr>
            <a:xfrm rot="5400000">
              <a:off x="1647214" y="3337016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32-Point Star 6"/>
            <p:cNvSpPr/>
            <p:nvPr/>
          </p:nvSpPr>
          <p:spPr>
            <a:xfrm>
              <a:off x="1524000" y="2758190"/>
              <a:ext cx="533400" cy="533400"/>
            </a:xfrm>
            <a:prstGeom prst="star32">
              <a:avLst>
                <a:gd name="adj" fmla="val 34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23870" y="295681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775710" y="3359670"/>
              <a:ext cx="152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940570" y="2188560"/>
            <a:ext cx="533400" cy="732020"/>
            <a:chOff x="1524000" y="2758190"/>
            <a:chExt cx="533400" cy="732020"/>
          </a:xfrm>
        </p:grpSpPr>
        <p:cxnSp>
          <p:nvCxnSpPr>
            <p:cNvPr id="23" name="Straight Connector 22"/>
            <p:cNvCxnSpPr/>
            <p:nvPr/>
          </p:nvCxnSpPr>
          <p:spPr>
            <a:xfrm rot="5400000">
              <a:off x="1647214" y="3337016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32-Point Star 23"/>
            <p:cNvSpPr/>
            <p:nvPr/>
          </p:nvSpPr>
          <p:spPr>
            <a:xfrm>
              <a:off x="1524000" y="2758190"/>
              <a:ext cx="533400" cy="533400"/>
            </a:xfrm>
            <a:prstGeom prst="star32">
              <a:avLst>
                <a:gd name="adj" fmla="val 34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723870" y="295681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1775710" y="3359670"/>
              <a:ext cx="152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533930" y="2188560"/>
            <a:ext cx="533400" cy="732020"/>
            <a:chOff x="1524000" y="2758190"/>
            <a:chExt cx="533400" cy="732020"/>
          </a:xfrm>
        </p:grpSpPr>
        <p:cxnSp>
          <p:nvCxnSpPr>
            <p:cNvPr id="28" name="Straight Connector 27"/>
            <p:cNvCxnSpPr/>
            <p:nvPr/>
          </p:nvCxnSpPr>
          <p:spPr>
            <a:xfrm rot="5400000">
              <a:off x="1647214" y="3337016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32-Point Star 28"/>
            <p:cNvSpPr/>
            <p:nvPr/>
          </p:nvSpPr>
          <p:spPr>
            <a:xfrm>
              <a:off x="1524000" y="2758190"/>
              <a:ext cx="533400" cy="533400"/>
            </a:xfrm>
            <a:prstGeom prst="star32">
              <a:avLst>
                <a:gd name="adj" fmla="val 34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23870" y="295681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1775710" y="3359670"/>
              <a:ext cx="152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127290" y="2188560"/>
            <a:ext cx="533400" cy="732020"/>
            <a:chOff x="1524000" y="2758190"/>
            <a:chExt cx="533400" cy="732020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1647214" y="3337016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32-Point Star 33"/>
            <p:cNvSpPr/>
            <p:nvPr/>
          </p:nvSpPr>
          <p:spPr>
            <a:xfrm>
              <a:off x="1524000" y="2758190"/>
              <a:ext cx="533400" cy="533400"/>
            </a:xfrm>
            <a:prstGeom prst="star32">
              <a:avLst>
                <a:gd name="adj" fmla="val 34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723870" y="295681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 flipH="1" flipV="1">
              <a:off x="1775710" y="3359670"/>
              <a:ext cx="152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003560" y="2204800"/>
            <a:ext cx="533400" cy="732020"/>
            <a:chOff x="1524000" y="2758190"/>
            <a:chExt cx="533400" cy="732020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1647214" y="3337016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32-Point Star 38"/>
            <p:cNvSpPr/>
            <p:nvPr/>
          </p:nvSpPr>
          <p:spPr>
            <a:xfrm>
              <a:off x="1524000" y="2758190"/>
              <a:ext cx="533400" cy="533400"/>
            </a:xfrm>
            <a:prstGeom prst="star32">
              <a:avLst>
                <a:gd name="adj" fmla="val 34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723870" y="295681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400000" flipH="1" flipV="1">
              <a:off x="1775710" y="3359670"/>
              <a:ext cx="152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6596920" y="2204800"/>
            <a:ext cx="533400" cy="732020"/>
            <a:chOff x="1524000" y="2758190"/>
            <a:chExt cx="533400" cy="73202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1647214" y="3337016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32-Point Star 43"/>
            <p:cNvSpPr/>
            <p:nvPr/>
          </p:nvSpPr>
          <p:spPr>
            <a:xfrm>
              <a:off x="1524000" y="2758190"/>
              <a:ext cx="533400" cy="533400"/>
            </a:xfrm>
            <a:prstGeom prst="star32">
              <a:avLst>
                <a:gd name="adj" fmla="val 34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723870" y="295681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 flipH="1" flipV="1">
              <a:off x="1775710" y="3359670"/>
              <a:ext cx="152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335310" y="3406510"/>
            <a:ext cx="533400" cy="732020"/>
            <a:chOff x="1524000" y="2758190"/>
            <a:chExt cx="533400" cy="732020"/>
          </a:xfrm>
        </p:grpSpPr>
        <p:cxnSp>
          <p:nvCxnSpPr>
            <p:cNvPr id="48" name="Straight Connector 47"/>
            <p:cNvCxnSpPr/>
            <p:nvPr/>
          </p:nvCxnSpPr>
          <p:spPr>
            <a:xfrm rot="5400000">
              <a:off x="1647214" y="3337016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32-Point Star 48"/>
            <p:cNvSpPr/>
            <p:nvPr/>
          </p:nvSpPr>
          <p:spPr>
            <a:xfrm>
              <a:off x="1524000" y="2758190"/>
              <a:ext cx="533400" cy="533400"/>
            </a:xfrm>
            <a:prstGeom prst="star32">
              <a:avLst>
                <a:gd name="adj" fmla="val 34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723870" y="295681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5400000" flipH="1" flipV="1">
              <a:off x="1775710" y="3359670"/>
              <a:ext cx="152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928670" y="3406510"/>
            <a:ext cx="533400" cy="732020"/>
            <a:chOff x="1524000" y="2758190"/>
            <a:chExt cx="533400" cy="732020"/>
          </a:xfrm>
        </p:grpSpPr>
        <p:cxnSp>
          <p:nvCxnSpPr>
            <p:cNvPr id="53" name="Straight Connector 52"/>
            <p:cNvCxnSpPr/>
            <p:nvPr/>
          </p:nvCxnSpPr>
          <p:spPr>
            <a:xfrm rot="5400000">
              <a:off x="1647214" y="3337016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32-Point Star 53"/>
            <p:cNvSpPr/>
            <p:nvPr/>
          </p:nvSpPr>
          <p:spPr>
            <a:xfrm>
              <a:off x="1524000" y="2758190"/>
              <a:ext cx="533400" cy="533400"/>
            </a:xfrm>
            <a:prstGeom prst="star32">
              <a:avLst>
                <a:gd name="adj" fmla="val 34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723870" y="295681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 rot="5400000" flipH="1" flipV="1">
              <a:off x="1775710" y="3359670"/>
              <a:ext cx="152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522030" y="3406510"/>
            <a:ext cx="533400" cy="732020"/>
            <a:chOff x="1524000" y="2758190"/>
            <a:chExt cx="533400" cy="732020"/>
          </a:xfrm>
        </p:grpSpPr>
        <p:cxnSp>
          <p:nvCxnSpPr>
            <p:cNvPr id="58" name="Straight Connector 57"/>
            <p:cNvCxnSpPr/>
            <p:nvPr/>
          </p:nvCxnSpPr>
          <p:spPr>
            <a:xfrm rot="5400000">
              <a:off x="1647214" y="3337016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32-Point Star 58"/>
            <p:cNvSpPr/>
            <p:nvPr/>
          </p:nvSpPr>
          <p:spPr>
            <a:xfrm>
              <a:off x="1524000" y="2758190"/>
              <a:ext cx="533400" cy="533400"/>
            </a:xfrm>
            <a:prstGeom prst="star32">
              <a:avLst>
                <a:gd name="adj" fmla="val 34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723870" y="295681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 flipH="1" flipV="1">
              <a:off x="1775710" y="3359670"/>
              <a:ext cx="152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115390" y="3406510"/>
            <a:ext cx="533400" cy="732020"/>
            <a:chOff x="1524000" y="2758190"/>
            <a:chExt cx="533400" cy="732020"/>
          </a:xfrm>
        </p:grpSpPr>
        <p:cxnSp>
          <p:nvCxnSpPr>
            <p:cNvPr id="63" name="Straight Connector 62"/>
            <p:cNvCxnSpPr/>
            <p:nvPr/>
          </p:nvCxnSpPr>
          <p:spPr>
            <a:xfrm rot="5400000">
              <a:off x="1647214" y="3337016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32-Point Star 63"/>
            <p:cNvSpPr/>
            <p:nvPr/>
          </p:nvSpPr>
          <p:spPr>
            <a:xfrm>
              <a:off x="1524000" y="2758190"/>
              <a:ext cx="533400" cy="533400"/>
            </a:xfrm>
            <a:prstGeom prst="star32">
              <a:avLst>
                <a:gd name="adj" fmla="val 34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723870" y="295681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 flipH="1" flipV="1">
              <a:off x="1775710" y="3359670"/>
              <a:ext cx="152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678770" y="3409010"/>
            <a:ext cx="533400" cy="732020"/>
            <a:chOff x="1524000" y="2758190"/>
            <a:chExt cx="533400" cy="732020"/>
          </a:xfrm>
        </p:grpSpPr>
        <p:cxnSp>
          <p:nvCxnSpPr>
            <p:cNvPr id="68" name="Straight Connector 67"/>
            <p:cNvCxnSpPr/>
            <p:nvPr/>
          </p:nvCxnSpPr>
          <p:spPr>
            <a:xfrm rot="5400000">
              <a:off x="1647214" y="3337016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32-Point Star 68"/>
            <p:cNvSpPr/>
            <p:nvPr/>
          </p:nvSpPr>
          <p:spPr>
            <a:xfrm>
              <a:off x="1524000" y="2758190"/>
              <a:ext cx="533400" cy="533400"/>
            </a:xfrm>
            <a:prstGeom prst="star32">
              <a:avLst>
                <a:gd name="adj" fmla="val 34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723870" y="295681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5400000" flipH="1" flipV="1">
              <a:off x="1775710" y="3359670"/>
              <a:ext cx="152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6272130" y="3409010"/>
            <a:ext cx="533400" cy="732020"/>
            <a:chOff x="1524000" y="2758190"/>
            <a:chExt cx="533400" cy="732020"/>
          </a:xfrm>
        </p:grpSpPr>
        <p:cxnSp>
          <p:nvCxnSpPr>
            <p:cNvPr id="73" name="Straight Connector 72"/>
            <p:cNvCxnSpPr/>
            <p:nvPr/>
          </p:nvCxnSpPr>
          <p:spPr>
            <a:xfrm rot="5400000">
              <a:off x="1647214" y="3337016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32-Point Star 73"/>
            <p:cNvSpPr/>
            <p:nvPr/>
          </p:nvSpPr>
          <p:spPr>
            <a:xfrm>
              <a:off x="1524000" y="2758190"/>
              <a:ext cx="533400" cy="533400"/>
            </a:xfrm>
            <a:prstGeom prst="star32">
              <a:avLst>
                <a:gd name="adj" fmla="val 34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723870" y="295681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 flipH="1" flipV="1">
              <a:off x="1775710" y="3359670"/>
              <a:ext cx="152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8045970" y="1956210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060960" y="2590216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679960" y="2647520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7861090" y="3406510"/>
            <a:ext cx="9144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092190" y="3322976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cxnSp>
        <p:nvCxnSpPr>
          <p:cNvPr id="84" name="Straight Arrow Connector 83"/>
          <p:cNvCxnSpPr>
            <a:stCxn id="3" idx="3"/>
          </p:cNvCxnSpPr>
          <p:nvPr/>
        </p:nvCxnSpPr>
        <p:spPr>
          <a:xfrm>
            <a:off x="4740640" y="2563940"/>
            <a:ext cx="593360" cy="7826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4" idx="1"/>
          </p:cNvCxnSpPr>
          <p:nvPr/>
        </p:nvCxnSpPr>
        <p:spPr>
          <a:xfrm rot="10800000" flipV="1">
            <a:off x="5410200" y="2568934"/>
            <a:ext cx="535900" cy="7776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28600" y="1974950"/>
            <a:ext cx="8686800" cy="24384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72190" y="1179230"/>
            <a:ext cx="8153400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82450" y="4557010"/>
            <a:ext cx="2257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+ ৪ = ৯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2244780" y="4653200"/>
            <a:ext cx="2251020" cy="60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5638800" y="4648200"/>
            <a:ext cx="1718870" cy="60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2574560" y="5561350"/>
            <a:ext cx="4419600" cy="60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Arrow Connector 170"/>
          <p:cNvCxnSpPr>
            <a:stCxn id="167" idx="3"/>
          </p:cNvCxnSpPr>
          <p:nvPr/>
        </p:nvCxnSpPr>
        <p:spPr>
          <a:xfrm>
            <a:off x="4495800" y="4955500"/>
            <a:ext cx="578370" cy="607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169" idx="1"/>
          </p:cNvCxnSpPr>
          <p:nvPr/>
        </p:nvCxnSpPr>
        <p:spPr>
          <a:xfrm rot="10800000" flipV="1">
            <a:off x="5150370" y="4950499"/>
            <a:ext cx="488430" cy="6120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8093440" y="4307170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8108430" y="4791276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7727430" y="4848580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cxnSp>
        <p:nvCxnSpPr>
          <p:cNvPr id="178" name="Straight Connector 177"/>
          <p:cNvCxnSpPr/>
          <p:nvPr/>
        </p:nvCxnSpPr>
        <p:spPr>
          <a:xfrm>
            <a:off x="7908560" y="5607570"/>
            <a:ext cx="9144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8139660" y="5524036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cxnSp>
        <p:nvCxnSpPr>
          <p:cNvPr id="181" name="Straight Connector 180"/>
          <p:cNvCxnSpPr/>
          <p:nvPr/>
        </p:nvCxnSpPr>
        <p:spPr>
          <a:xfrm rot="5400000">
            <a:off x="-731752" y="5347928"/>
            <a:ext cx="1920784" cy="16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5400000">
            <a:off x="7966664" y="5362918"/>
            <a:ext cx="1920784" cy="16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3592303" y="197370"/>
            <a:ext cx="21226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pc="150" dirty="0" err="1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b="1" spc="150" dirty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২৮</a:t>
            </a:r>
          </a:p>
        </p:txBody>
      </p:sp>
    </p:spTree>
  </p:cSld>
  <p:clrMapOvr>
    <a:masterClrMapping/>
  </p:clrMapOvr>
  <p:transition spd="med">
    <p:cover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2000" y="128587"/>
            <a:ext cx="24657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সমাপ্তি</a:t>
            </a:r>
            <a:endParaRPr lang="en-US" sz="4800" b="1" spc="150" dirty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Rich\Documents\eslkidsworld.com\clip art\Landscapes\Landscapes (P - S)\Sunset 17.wmf"/>
          <p:cNvPicPr>
            <a:picLocks noChangeAspect="1" noChangeArrowheads="1"/>
          </p:cNvPicPr>
          <p:nvPr/>
        </p:nvPicPr>
        <p:blipFill>
          <a:blip r:embed="rId3" cstate="print"/>
          <a:srcRect l="5568" t="10884" r="6034" b="19293"/>
          <a:stretch>
            <a:fillRect/>
          </a:stretch>
        </p:blipFill>
        <p:spPr bwMode="auto">
          <a:xfrm>
            <a:off x="198620" y="1156740"/>
            <a:ext cx="874676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91067" y="2209800"/>
            <a:ext cx="30123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8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2700">
                <a:solidFill>
                  <a:schemeClr val="bg1"/>
                </a:solidFill>
                <a:prstDash val="sysDot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AM_7828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7774185" y="181854"/>
            <a:ext cx="1244711" cy="87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ndex__01.jpg"/>
          <p:cNvPicPr>
            <a:picLocks noChangeAspect="1"/>
          </p:cNvPicPr>
          <p:nvPr/>
        </p:nvPicPr>
        <p:blipFill>
          <a:blip r:embed="rId5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71984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69712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69712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9150" y="152400"/>
            <a:ext cx="25058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 সৃষ্টি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5832" y="1507760"/>
            <a:ext cx="11945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2800" b="1" spc="150" dirty="0">
              <a:ln w="11430"/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91000" y="498298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8298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3449126658_912e3a1bd4.jpg"/>
          <p:cNvPicPr>
            <a:picLocks noChangeAspect="1"/>
          </p:cNvPicPr>
          <p:nvPr/>
        </p:nvPicPr>
        <p:blipFill>
          <a:blip r:embed="rId6">
            <a:lum contrast="30000"/>
          </a:blip>
          <a:stretch>
            <a:fillRect/>
          </a:stretch>
        </p:blipFill>
        <p:spPr>
          <a:xfrm>
            <a:off x="2895600" y="2133600"/>
            <a:ext cx="333375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SAM_7828.JPG"/>
          <p:cNvPicPr>
            <a:picLocks noChangeAspect="1"/>
          </p:cNvPicPr>
          <p:nvPr/>
        </p:nvPicPr>
        <p:blipFill>
          <a:blip r:embed="rId7" cstate="print">
            <a:lum contrast="30000"/>
          </a:blip>
          <a:stretch>
            <a:fillRect/>
          </a:stretch>
        </p:blipFill>
        <p:spPr>
          <a:xfrm>
            <a:off x="7774185" y="181854"/>
            <a:ext cx="1244711" cy="87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ndex__01.jpg"/>
          <p:cNvPicPr>
            <a:picLocks noChangeAspect="1"/>
          </p:cNvPicPr>
          <p:nvPr/>
        </p:nvPicPr>
        <p:blipFill>
          <a:blip r:embed="rId8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71984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69712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69712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43590" y="1143000"/>
            <a:ext cx="8686800" cy="518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7500" y="1232940"/>
            <a:ext cx="36449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13998" y="1364560"/>
            <a:ext cx="838200" cy="83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21300" y="1232940"/>
            <a:ext cx="35941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68500" y="4160527"/>
            <a:ext cx="53340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016000" y="1364560"/>
            <a:ext cx="838200" cy="838200"/>
          </a:xfrm>
          <a:prstGeom prst="rect">
            <a:avLst/>
          </a:prstGeom>
        </p:spPr>
      </p:pic>
      <p:pic>
        <p:nvPicPr>
          <p:cNvPr id="7" name="Picture 6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718002" y="1364560"/>
            <a:ext cx="838200" cy="838200"/>
          </a:xfrm>
          <a:prstGeom prst="rect">
            <a:avLst/>
          </a:prstGeom>
        </p:spPr>
      </p:pic>
      <p:pic>
        <p:nvPicPr>
          <p:cNvPr id="8" name="Picture 7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420004" y="1364560"/>
            <a:ext cx="838200" cy="838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89300" y="1791740"/>
            <a:ext cx="0" cy="594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76600" y="1779040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34116" y="1568970"/>
            <a:ext cx="735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4</a:t>
            </a:r>
          </a:p>
        </p:txBody>
      </p:sp>
      <p:pic>
        <p:nvPicPr>
          <p:cNvPr id="12" name="Picture 11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244898" y="1331075"/>
            <a:ext cx="838200" cy="838200"/>
          </a:xfrm>
          <a:prstGeom prst="rect">
            <a:avLst/>
          </a:prstGeom>
        </p:spPr>
      </p:pic>
      <p:pic>
        <p:nvPicPr>
          <p:cNvPr id="13" name="Picture 12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959600" y="1331075"/>
            <a:ext cx="838200" cy="8382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8230486" y="1766340"/>
            <a:ext cx="0" cy="594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217786" y="1753640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02106" y="1567720"/>
            <a:ext cx="735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2</a:t>
            </a:r>
          </a:p>
        </p:txBody>
      </p:sp>
      <p:pic>
        <p:nvPicPr>
          <p:cNvPr id="17" name="Picture 16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067795" y="4293302"/>
            <a:ext cx="838200" cy="838200"/>
          </a:xfrm>
          <a:prstGeom prst="rect">
            <a:avLst/>
          </a:prstGeom>
        </p:spPr>
      </p:pic>
      <p:pic>
        <p:nvPicPr>
          <p:cNvPr id="18" name="Picture 17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769797" y="4293302"/>
            <a:ext cx="838200" cy="838200"/>
          </a:xfrm>
          <a:prstGeom prst="rect">
            <a:avLst/>
          </a:prstGeom>
        </p:spPr>
      </p:pic>
      <p:pic>
        <p:nvPicPr>
          <p:cNvPr id="19" name="Picture 18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471799" y="4293302"/>
            <a:ext cx="838200" cy="838200"/>
          </a:xfrm>
          <a:prstGeom prst="rect">
            <a:avLst/>
          </a:prstGeom>
        </p:spPr>
      </p:pic>
      <p:pic>
        <p:nvPicPr>
          <p:cNvPr id="20" name="Picture 19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173801" y="4293302"/>
            <a:ext cx="838200" cy="838200"/>
          </a:xfrm>
          <a:prstGeom prst="rect">
            <a:avLst/>
          </a:prstGeom>
        </p:spPr>
      </p:pic>
      <p:pic>
        <p:nvPicPr>
          <p:cNvPr id="21" name="Picture 20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872301" y="4293302"/>
            <a:ext cx="838200" cy="838200"/>
          </a:xfrm>
          <a:prstGeom prst="rect">
            <a:avLst/>
          </a:prstGeom>
        </p:spPr>
      </p:pic>
      <p:pic>
        <p:nvPicPr>
          <p:cNvPr id="22" name="Picture 21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5570801" y="4293302"/>
            <a:ext cx="838200" cy="8382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6646052" y="4691974"/>
            <a:ext cx="0" cy="594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33352" y="4724244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70676" y="4494550"/>
            <a:ext cx="735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6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635500" y="3631160"/>
            <a:ext cx="0" cy="5080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2348375"/>
            <a:ext cx="2120900" cy="131047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4635501" y="2375940"/>
            <a:ext cx="2186335" cy="12702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62200" y="5301290"/>
            <a:ext cx="9174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9826" y="5244060"/>
            <a:ext cx="985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+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48090" y="5244794"/>
            <a:ext cx="8460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44966" y="5251064"/>
            <a:ext cx="121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48266" y="5258002"/>
            <a:ext cx="121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514600" y="112347"/>
            <a:ext cx="39821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নোযোগ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4800" b="1" dirty="0">
              <a:ln w="12700">
                <a:solidFill>
                  <a:schemeClr val="bg1"/>
                </a:solidFill>
                <a:prstDash val="sysDot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1" grpId="0"/>
      <p:bldP spid="16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39402" t="28125" r="37556" b="49180"/>
          <a:stretch>
            <a:fillRect/>
          </a:stretch>
        </p:blipFill>
        <p:spPr bwMode="auto">
          <a:xfrm>
            <a:off x="2919330" y="3810000"/>
            <a:ext cx="3530420" cy="195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970176" y="72844"/>
            <a:ext cx="27029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5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ঘোষণা</a:t>
            </a:r>
            <a:endParaRPr lang="en-US" sz="5400" b="1" dirty="0">
              <a:ln w="12700">
                <a:solidFill>
                  <a:schemeClr val="bg1"/>
                </a:solidFill>
                <a:prstDash val="sysDot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9020" y="1647670"/>
            <a:ext cx="225574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endParaRPr lang="en-US" sz="8800" b="1" dirty="0">
              <a:ln w="12700">
                <a:solidFill>
                  <a:schemeClr val="bg1"/>
                </a:solidFill>
                <a:prstDash val="sysDot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AM_7828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7774185" y="181854"/>
            <a:ext cx="1244711" cy="87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ndex__01.jpg"/>
          <p:cNvPicPr>
            <a:picLocks noChangeAspect="1"/>
          </p:cNvPicPr>
          <p:nvPr/>
        </p:nvPicPr>
        <p:blipFill>
          <a:blip r:embed="rId4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71984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69712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69712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362200"/>
            <a:ext cx="8610600" cy="1600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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দুই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গুচ্ছ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উপকরণ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একত্র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করে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যোগ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6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57213" indent="-557213" algn="just"/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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/>
              <a:t>ন্য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79030" y="197370"/>
            <a:ext cx="2125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3" descr="bouque-source_3v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961" y="4596800"/>
            <a:ext cx="1143000" cy="1515439"/>
          </a:xfrm>
          <a:prstGeom prst="rect">
            <a:avLst/>
          </a:prstGeom>
        </p:spPr>
      </p:pic>
      <p:pic>
        <p:nvPicPr>
          <p:cNvPr id="5" name="Picture 4" descr="SAM_7828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7774185" y="181854"/>
            <a:ext cx="1244711" cy="87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ndex__01.jpg"/>
          <p:cNvPicPr>
            <a:picLocks noChangeAspect="1"/>
          </p:cNvPicPr>
          <p:nvPr/>
        </p:nvPicPr>
        <p:blipFill>
          <a:blip r:embed="rId4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71984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69712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69712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030" y="152400"/>
            <a:ext cx="20425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পস্থাপন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1740" y="1235440"/>
            <a:ext cx="2699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২</a:t>
            </a:r>
            <a:r>
              <a:rPr lang="en-US" sz="36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3600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igital-class-room-0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>
          <a:xfrm>
            <a:off x="2362200" y="2362200"/>
            <a:ext cx="4419600" cy="278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AM_7828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7774185" y="181854"/>
            <a:ext cx="1244711" cy="87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ndex__01.jpg"/>
          <p:cNvPicPr>
            <a:picLocks noChangeAspect="1"/>
          </p:cNvPicPr>
          <p:nvPr/>
        </p:nvPicPr>
        <p:blipFill>
          <a:blip r:embed="rId4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71984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69712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69712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5616" y="42864"/>
            <a:ext cx="27446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স্তব</a:t>
            </a:r>
            <a:r>
              <a:rPr lang="en-US" sz="5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5400" b="1" dirty="0">
              <a:ln w="12700">
                <a:solidFill>
                  <a:schemeClr val="bg1"/>
                </a:solidFill>
                <a:prstDash val="sysDot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7082" y="2713930"/>
            <a:ext cx="5924552" cy="156966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/>
          </a:p>
        </p:txBody>
      </p:sp>
      <p:pic>
        <p:nvPicPr>
          <p:cNvPr id="4" name="Picture 3" descr="SAM_7828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7774185" y="181854"/>
            <a:ext cx="1244711" cy="87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ndex__01.jpg"/>
          <p:cNvPicPr>
            <a:picLocks noChangeAspect="1"/>
          </p:cNvPicPr>
          <p:nvPr/>
        </p:nvPicPr>
        <p:blipFill>
          <a:blip r:embed="rId3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71984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69712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69712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3284" y="157168"/>
            <a:ext cx="5468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র্ধবাস্তব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বস্তুনিরপেক্ষ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4400" b="1" dirty="0">
              <a:ln w="12700">
                <a:solidFill>
                  <a:schemeClr val="bg1"/>
                </a:solidFill>
                <a:prstDash val="sysDot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805240" y="2200272"/>
            <a:ext cx="1600200" cy="253841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AM_7828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7774185" y="181854"/>
            <a:ext cx="1244711" cy="87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ndex__01.jpg"/>
          <p:cNvPicPr>
            <a:picLocks noChangeAspect="1"/>
          </p:cNvPicPr>
          <p:nvPr/>
        </p:nvPicPr>
        <p:blipFill>
          <a:blip r:embed="rId3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71984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69712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69712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9ef0f793b479b7d6d5e1ed603b3c6b5c6ae2b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390</Words>
  <Application>Microsoft Office PowerPoint</Application>
  <PresentationFormat>On-screen Show (4:3)</PresentationFormat>
  <Paragraphs>192</Paragraphs>
  <Slides>22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kabir uddin</cp:lastModifiedBy>
  <cp:revision>296</cp:revision>
  <dcterms:created xsi:type="dcterms:W3CDTF">2013-07-14T14:29:55Z</dcterms:created>
  <dcterms:modified xsi:type="dcterms:W3CDTF">2020-05-16T09:22:50Z</dcterms:modified>
</cp:coreProperties>
</file>