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365" r:id="rId3"/>
    <p:sldId id="307" r:id="rId4"/>
    <p:sldId id="503" r:id="rId5"/>
    <p:sldId id="504" r:id="rId6"/>
    <p:sldId id="370" r:id="rId7"/>
    <p:sldId id="294" r:id="rId8"/>
    <p:sldId id="522" r:id="rId9"/>
    <p:sldId id="525" r:id="rId10"/>
    <p:sldId id="512" r:id="rId11"/>
    <p:sldId id="340" r:id="rId12"/>
    <p:sldId id="524" r:id="rId13"/>
    <p:sldId id="473" r:id="rId14"/>
    <p:sldId id="301" r:id="rId15"/>
    <p:sldId id="348" r:id="rId16"/>
    <p:sldId id="278" r:id="rId17"/>
    <p:sldId id="277" r:id="rId18"/>
  </p:sldIdLst>
  <p:sldSz cx="13004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BC8"/>
    <a:srgbClr val="007A37"/>
    <a:srgbClr val="800080"/>
    <a:srgbClr val="FFFFFF"/>
    <a:srgbClr val="FF0066"/>
    <a:srgbClr val="FF3399"/>
    <a:srgbClr val="820000"/>
    <a:srgbClr val="FFCC99"/>
    <a:srgbClr val="CCFF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455" autoAdjust="0"/>
  </p:normalViewPr>
  <p:slideViewPr>
    <p:cSldViewPr snapToGrid="0" showGuides="1">
      <p:cViewPr varScale="1">
        <p:scale>
          <a:sx n="75" d="100"/>
          <a:sy n="75" d="100"/>
        </p:scale>
        <p:origin x="710" y="48"/>
      </p:cViewPr>
      <p:guideLst>
        <p:guide orient="horz" pos="2304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B1D6-8522-4560-B009-FD33493719AC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ACBE-CC58-4FF7-B332-0A2B6DB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ইচ্ছে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দেখাতেও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6A0A-BDA0-461A-9266-41985644E3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56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55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93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67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32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06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61"/>
            <a:ext cx="11054080" cy="15680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dirty="0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2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5" y="291253"/>
            <a:ext cx="4278490" cy="1239520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1"/>
            <a:ext cx="7270044" cy="6243321"/>
          </a:xfrm>
          <a:prstGeom prst="rect">
            <a:avLst/>
          </a:prstGeo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5" y="1530780"/>
            <a:ext cx="4278490" cy="500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55"/>
            <a:ext cx="3901440" cy="624162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55"/>
            <a:ext cx="11487573" cy="6241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70"/>
            <a:ext cx="110540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707"/>
            <a:ext cx="1105408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7" y="1637457"/>
            <a:ext cx="5748302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7" y="2319870"/>
            <a:ext cx="5748302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6" y="291253"/>
            <a:ext cx="4278490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9"/>
            <a:ext cx="7270044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6" y="1530780"/>
            <a:ext cx="4278490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63"/>
            <a:ext cx="390144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63"/>
            <a:ext cx="11487573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698"/>
            <a:ext cx="11054080" cy="1452880"/>
          </a:xfrm>
          <a:prstGeom prst="rect">
            <a:avLst/>
          </a:prstGeo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509699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3" y="1637457"/>
            <a:ext cx="5748302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3" y="2319870"/>
            <a:ext cx="5748302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05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2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3113400" cy="7315200"/>
            <a:chOff x="0" y="0"/>
            <a:chExt cx="12199215" cy="6858000"/>
          </a:xfrm>
        </p:grpSpPr>
        <p:sp>
          <p:nvSpPr>
            <p:cNvPr id="8" name="Frame 7"/>
            <p:cNvSpPr/>
            <p:nvPr userDrawn="1"/>
          </p:nvSpPr>
          <p:spPr>
            <a:xfrm>
              <a:off x="0" y="0"/>
              <a:ext cx="12199215" cy="6858000"/>
            </a:xfrm>
            <a:prstGeom prst="frame">
              <a:avLst>
                <a:gd name="adj1" fmla="val 3142"/>
              </a:avLst>
            </a:prstGeom>
            <a:solidFill>
              <a:srgbClr val="80008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219804" y="173042"/>
              <a:ext cx="11743203" cy="6454126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830517" y="184578"/>
            <a:ext cx="1028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D78F183-8473-4A3A-BA05-A5A33C67BCBB}" type="datetime3">
              <a:rPr lang="en-US" sz="1200" b="1" smtClean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 May 2020</a:t>
            </a:fld>
            <a:endParaRPr lang="en-US" sz="1365" b="1" dirty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22600" y="7087914"/>
            <a:ext cx="8559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Palash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Mazumder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B.Sc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Engr.(Textile),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M.Sc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(CSE),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M.Ed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* National Best Teacher(Technical), National Teacher’s Week-2017 &amp; 2019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4" r:id="rId8"/>
    <p:sldLayoutId id="2147483685" r:id="rId9"/>
    <p:sldLayoutId id="2147483686" r:id="rId10"/>
    <p:sldLayoutId id="2147483668" r:id="rId11"/>
    <p:sldLayoutId id="2147483669" r:id="rId12"/>
    <p:sldLayoutId id="2147483670" r:id="rId13"/>
    <p:sldLayoutId id="2147483671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1706887"/>
            <a:ext cx="1170432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6780121"/>
            <a:ext cx="411818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8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https://youtu.be/XiOFbRvPpxk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98940" y="583260"/>
            <a:ext cx="549512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7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7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 </a:t>
            </a:r>
            <a:endParaRPr lang="en-US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7425" y="285750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নং-১</a:t>
            </a:r>
          </a:p>
        </p:txBody>
      </p:sp>
      <p:sp>
        <p:nvSpPr>
          <p:cNvPr id="2" name="Rectangle 1"/>
          <p:cNvSpPr/>
          <p:nvPr/>
        </p:nvSpPr>
        <p:spPr>
          <a:xfrm>
            <a:off x="3352800" y="2692400"/>
            <a:ext cx="5872480" cy="39522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1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1474" r="17251" b="21522"/>
          <a:stretch/>
        </p:blipFill>
        <p:spPr bwMode="auto">
          <a:xfrm>
            <a:off x="2981962" y="1625394"/>
            <a:ext cx="5852159" cy="511068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Rectangle 11"/>
          <p:cNvSpPr/>
          <p:nvPr/>
        </p:nvSpPr>
        <p:spPr>
          <a:xfrm>
            <a:off x="3817796" y="2732294"/>
            <a:ext cx="4180489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12" indent="-457212" algn="just">
              <a:buFont typeface="Wingdings" panose="05000000000000000000" pitchFamily="2" charset="2"/>
              <a:buChar char="@"/>
            </a:pP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পেটিকোটের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21709" y="403669"/>
            <a:ext cx="2751140" cy="914541"/>
            <a:chOff x="4965006" y="463185"/>
            <a:chExt cx="2821681" cy="937991"/>
          </a:xfrm>
        </p:grpSpPr>
        <p:sp>
          <p:nvSpPr>
            <p:cNvPr id="13" name="TextBox 12"/>
            <p:cNvSpPr txBox="1"/>
            <p:nvPr/>
          </p:nvSpPr>
          <p:spPr>
            <a:xfrm>
              <a:off x="5053340" y="475479"/>
              <a:ext cx="2686050" cy="9256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65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bn-IN" sz="526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26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</p:grpSp>
      <p:sp>
        <p:nvSpPr>
          <p:cNvPr id="4" name="Rounded Rectangle 3"/>
          <p:cNvSpPr/>
          <p:nvPr/>
        </p:nvSpPr>
        <p:spPr>
          <a:xfrm flipH="1">
            <a:off x="9062718" y="659040"/>
            <a:ext cx="2896584" cy="339676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</p:spTree>
    <p:extLst>
      <p:ext uri="{BB962C8B-B14F-4D97-AF65-F5344CB8AC3E}">
        <p14:creationId xmlns:p14="http://schemas.microsoft.com/office/powerpoint/2010/main" val="2119167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4682698"/>
            <a:ext cx="475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 Link: https</a:t>
            </a:r>
            <a:r>
              <a:rPr lang="en-US" dirty="0"/>
              <a:t>://youtu.be/XiOFbRvPpxk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99840" y="894080"/>
            <a:ext cx="614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626880"/>
              </p:ext>
            </p:extLst>
          </p:nvPr>
        </p:nvGraphicFramePr>
        <p:xfrm>
          <a:off x="6416040" y="208216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HTML Document" showAsIcon="1" r:id="rId3" imgW="914400" imgH="792360" progId="htmlfile">
                  <p:link updateAutomatic="1"/>
                </p:oleObj>
              </mc:Choice>
              <mc:Fallback>
                <p:oleObj name="HTML Document" showAsIcon="1" r:id="rId3" imgW="914400" imgH="792360" progId="htmlfile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16040" y="208216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645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2545" r="17251" b="19994"/>
          <a:stretch/>
        </p:blipFill>
        <p:spPr bwMode="auto">
          <a:xfrm>
            <a:off x="4340834" y="1473907"/>
            <a:ext cx="6284668" cy="5353613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3" name="Group 2"/>
          <p:cNvGrpSpPr/>
          <p:nvPr/>
        </p:nvGrpSpPr>
        <p:grpSpPr>
          <a:xfrm>
            <a:off x="5229609" y="399347"/>
            <a:ext cx="3335588" cy="935445"/>
            <a:chOff x="4965006" y="463185"/>
            <a:chExt cx="2821682" cy="959432"/>
          </a:xfrm>
        </p:grpSpPr>
        <p:sp>
          <p:nvSpPr>
            <p:cNvPr id="13" name="TextBox 12"/>
            <p:cNvSpPr txBox="1"/>
            <p:nvPr/>
          </p:nvSpPr>
          <p:spPr>
            <a:xfrm>
              <a:off x="5100638" y="475479"/>
              <a:ext cx="2686050" cy="94713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5401" b="1" dirty="0" err="1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bn-IN" sz="5401" b="1" dirty="0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401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14218" b="11448"/>
          <a:stretch/>
        </p:blipFill>
        <p:spPr>
          <a:xfrm>
            <a:off x="1054856" y="470324"/>
            <a:ext cx="2962595" cy="227638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970047" lon="20996121" rev="64658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005562" y="2454316"/>
            <a:ext cx="495521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12" indent="-457212">
              <a:buFont typeface="Wingdings" panose="05000000000000000000" pitchFamily="2" charset="2"/>
              <a:buChar char="q"/>
            </a:pP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পেটিকোট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52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8566" y="2051953"/>
            <a:ext cx="4799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পেটিকোট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7161" y="2771006"/>
            <a:ext cx="3278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2135" y="4171793"/>
            <a:ext cx="807519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ছয়চাট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পেটিকোটের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12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8408" y="4781323"/>
            <a:ext cx="3277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0476" y="5375686"/>
            <a:ext cx="2945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4707" y="5375683"/>
            <a:ext cx="3534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4708" y="2740416"/>
            <a:ext cx="40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পুরুষদের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4706" y="3353773"/>
            <a:ext cx="335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উপজাতিদের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7756" y="3325201"/>
            <a:ext cx="3035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মহিলাদের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4708" y="4781325"/>
            <a:ext cx="353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02894" y="637912"/>
            <a:ext cx="1829347" cy="923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1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8274116" y="613077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ত্তর স</a:t>
            </a:r>
            <a:r>
              <a:rPr lang="bn-BD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িক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হয়েছে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8274115" y="603494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</a:t>
            </a:r>
            <a:r>
              <a:rPr lang="en-US" sz="3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ষ্টা</a:t>
            </a:r>
            <a:r>
              <a:rPr lang="bn-IN" sz="3900" b="1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50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2" grpId="0" animBg="1"/>
      <p:bldP spid="2" grpId="1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4321" y="370296"/>
            <a:ext cx="1606530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6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6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8240" y="2084290"/>
            <a:ext cx="3616961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পেটিকোট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গঠনগত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bn-IN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1120" y="4706624"/>
            <a:ext cx="3434080" cy="16173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প্যাটিকোট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58240" y="1454735"/>
            <a:ext cx="3463372" cy="241563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 dirty="0"/>
          </a:p>
        </p:txBody>
      </p:sp>
      <p:sp>
        <p:nvSpPr>
          <p:cNvPr id="10" name="Rounded Rectangle 9"/>
          <p:cNvSpPr/>
          <p:nvPr/>
        </p:nvSpPr>
        <p:spPr>
          <a:xfrm>
            <a:off x="1158240" y="4243881"/>
            <a:ext cx="3463372" cy="254285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5" dirty="0"/>
              <a:t> </a:t>
            </a:r>
            <a:endParaRPr lang="en-GB" sz="1755" dirty="0"/>
          </a:p>
        </p:txBody>
      </p:sp>
    </p:spTree>
    <p:extLst>
      <p:ext uri="{BB962C8B-B14F-4D97-AF65-F5344CB8AC3E}">
        <p14:creationId xmlns:p14="http://schemas.microsoft.com/office/powerpoint/2010/main" val="669228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7813E-6 -3.40278E-6 L 0.38183 0.0052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2" y="2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76 -0.04297 L 0.38061 -0.0377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7" y="26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03736" y="5790349"/>
            <a:ext cx="8873490" cy="64633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12" indent="-457212" algn="ctr">
              <a:buFont typeface="Wingdings" panose="05000000000000000000" pitchFamily="2" charset="2"/>
              <a:buChar char="q"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পেটিকোট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22762" y="558424"/>
            <a:ext cx="2435441" cy="8125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68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68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06800" y="1600201"/>
            <a:ext cx="5897880" cy="384048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9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5240" y="636097"/>
            <a:ext cx="69334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48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শ্রেণিতে সবাইকে</a:t>
            </a:r>
            <a:r>
              <a:rPr lang="en-US" sz="48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99541" y="2082800"/>
            <a:ext cx="6289040" cy="4307840"/>
          </a:xfrm>
          <a:prstGeom prst="roundRect">
            <a:avLst>
              <a:gd name="adj" fmla="val 1721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50" r="-21188"/>
            </a:stretch>
          </a:blipFill>
          <a:ln w="38100">
            <a:solidFill>
              <a:srgbClr val="FFCC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12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</a:t>
            </a:r>
            <a:endParaRPr lang="en-GB" sz="468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91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9611" y="727149"/>
            <a:ext cx="2251516" cy="8125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680" b="1" dirty="0" err="1">
                <a:ln w="50800"/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80" b="1" dirty="0">
              <a:ln w="50800"/>
              <a:solidFill>
                <a:srgbClr val="08080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030" y="3695632"/>
            <a:ext cx="5080460" cy="31985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কান্তি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মজু্মদার</a:t>
            </a:r>
            <a:endParaRPr lang="en-US" sz="312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বিএসসি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টেক্সটাইল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এমএসসি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সিএসই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এমএড</a:t>
            </a:r>
            <a:endParaRPr lang="en-US" sz="200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ইনস্ট্রাক্টর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)-২০১৭ ও ২০১৯</a:t>
            </a:r>
          </a:p>
          <a:p>
            <a:pPr algn="ctr"/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জনতা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925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কুমিল্লা-৩৫০০</a:t>
            </a: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- 01878-080572</a:t>
            </a:r>
          </a:p>
          <a:p>
            <a:pPr algn="ctr"/>
            <a:r>
              <a:rPr lang="en-US" sz="1950" b="1" dirty="0">
                <a:ln w="5080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Email- sp.mazumder78@gmail.com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68" y="1537795"/>
            <a:ext cx="249584" cy="492334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401687" y="3695632"/>
            <a:ext cx="3007993" cy="26730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tabLst>
                <a:tab pos="762019" algn="l"/>
              </a:tabLst>
            </a:pPr>
            <a:r>
              <a:rPr lang="bn-IN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312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ড্রেস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মেকিং-১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730" b="1" dirty="0" smtClean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730" b="1" dirty="0">
              <a:ln w="50800"/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মিনিট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: </a:t>
            </a:r>
            <a:endParaRPr lang="bn-IN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2666" y="1299489"/>
            <a:ext cx="3048000" cy="221421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  <p:sp>
        <p:nvSpPr>
          <p:cNvPr id="2" name="Rectangle 1"/>
          <p:cNvSpPr/>
          <p:nvPr/>
        </p:nvSpPr>
        <p:spPr>
          <a:xfrm>
            <a:off x="8589018" y="1299489"/>
            <a:ext cx="1835142" cy="221421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41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6" grpId="0"/>
      <p:bldP spid="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01681" y="658157"/>
            <a:ext cx="6759557" cy="6722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744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73452" y="1971675"/>
            <a:ext cx="5800725" cy="448627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8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86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32446" y="501534"/>
            <a:ext cx="7633193" cy="672210"/>
          </a:xfrm>
          <a:prstGeom prst="rect">
            <a:avLst/>
          </a:prstGeom>
          <a:noFill/>
          <a:ln>
            <a:noFill/>
          </a:ln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অংশগুলো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744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1833" y="477043"/>
            <a:ext cx="7814417" cy="66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4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74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অংশগুলো</a:t>
            </a:r>
            <a:r>
              <a:rPr lang="en-US" sz="374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74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74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744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2867" y="529719"/>
            <a:ext cx="4632347" cy="66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পেটিকোটের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কাটলে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74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1265" y="2028827"/>
            <a:ext cx="6195557" cy="412432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204" b="-1684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0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1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215179" y="3712761"/>
            <a:ext cx="6885390" cy="82174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4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৮.৪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৪১-৪২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73D0-06B1-4B11-B167-60A30566E14C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215181" y="1050495"/>
            <a:ext cx="5748391" cy="792343"/>
          </a:xfrm>
          <a:prstGeom prst="wedgeRoundRectCallout">
            <a:avLst>
              <a:gd name="adj1" fmla="val -20668"/>
              <a:gd name="adj2" fmla="val 92973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3215179" y="2470673"/>
            <a:ext cx="688539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u="sng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পেটিকোট</a:t>
            </a:r>
            <a:r>
              <a:rPr lang="en-US" sz="4400" u="sng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কাটিং</a:t>
            </a:r>
            <a:endParaRPr lang="en-US" sz="4400" u="sng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9578" y="1068737"/>
            <a:ext cx="45203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4400" b="1" dirty="0">
                <a:ln w="0"/>
                <a:latin typeface="NikoshBAN" pitchFamily="2" charset="0"/>
                <a:cs typeface="NikoshBAN" pitchFamily="2" charset="0"/>
              </a:rPr>
              <a:t>ের বিষয়</a:t>
            </a:r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513555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1874" y="2437164"/>
            <a:ext cx="8941564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পেটিকোট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কাটিং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 </a:t>
            </a: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পেটিকোটের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পেটিকোটের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পরিমাপগুলো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34938" indent="-5349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পেটিকোটের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কাঁটার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131875" y="1276708"/>
            <a:ext cx="5090819" cy="742950"/>
          </a:xfrm>
          <a:prstGeom prst="wedgeRoundRectCallout">
            <a:avLst>
              <a:gd name="adj1" fmla="val -20833"/>
              <a:gd name="adj2" fmla="val 85780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1874" y="1302277"/>
            <a:ext cx="4311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800" b="1" dirty="0">
              <a:solidFill>
                <a:srgbClr val="000066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024754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85210" y="869968"/>
            <a:ext cx="2211837" cy="6722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203200" h="101600" prst="softRound"/>
          </a:sp3d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1972942" y="786239"/>
            <a:ext cx="8826818" cy="839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2943" y="2238374"/>
            <a:ext cx="8826818" cy="451802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248" b="-41018"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69985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2" grpId="1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21027" y="1153161"/>
            <a:ext cx="7600949" cy="5715001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532" b="-1795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পেটিকোটের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৬টি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AutoNum type="arabicPeriod"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পিছনের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২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পিছনের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২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পট্টি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বোতাম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পট্টি-২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63" indent="-514363">
              <a:buFontTx/>
              <a:buAutoNum type="arabicPeriod"/>
            </a:pP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63" indent="-514363">
              <a:buAutoNum type="arabicPeriod"/>
            </a:pP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1027" y="414022"/>
            <a:ext cx="7600949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পেটিকোটের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21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26387" y="373382"/>
            <a:ext cx="7600949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পেটিকোট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!     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779377"/>
              </p:ext>
            </p:extLst>
          </p:nvPr>
        </p:nvGraphicFramePr>
        <p:xfrm>
          <a:off x="2237741" y="1171579"/>
          <a:ext cx="8778240" cy="562892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53028"/>
                <a:gridCol w="2305009"/>
                <a:gridCol w="2084111"/>
                <a:gridCol w="2036092"/>
              </a:tblGrid>
              <a:tr h="51469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উচ্চতা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হিপ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বেল্ট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চওড়া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কলি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কাটিং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৪.৫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৩২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৪.৫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৩৪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৩৬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৩৮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৪২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৪৪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৪৬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৬.৫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৪৮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৬.৫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৬.৫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470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12643</TotalTime>
  <Words>420</Words>
  <Application>Microsoft Office PowerPoint</Application>
  <PresentationFormat>Custom</PresentationFormat>
  <Paragraphs>133</Paragraphs>
  <Slides>16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Vrinda</vt:lpstr>
      <vt:lpstr>Wingdings</vt:lpstr>
      <vt:lpstr>Wingdings 2</vt:lpstr>
      <vt:lpstr>Office Theme</vt:lpstr>
      <vt:lpstr>1_Office Theme</vt:lpstr>
      <vt:lpstr>https://youtu.be/XiOFbRvPpxk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Engr. Palash</dc:creator>
  <cp:lastModifiedBy>Microsoft account</cp:lastModifiedBy>
  <cp:revision>1703</cp:revision>
  <dcterms:created xsi:type="dcterms:W3CDTF">2017-11-21T08:03:17Z</dcterms:created>
  <dcterms:modified xsi:type="dcterms:W3CDTF">2020-05-26T04:47:08Z</dcterms:modified>
</cp:coreProperties>
</file>