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56" r:id="rId4"/>
    <p:sldId id="260" r:id="rId5"/>
    <p:sldId id="261" r:id="rId6"/>
    <p:sldId id="264" r:id="rId7"/>
    <p:sldId id="266" r:id="rId8"/>
    <p:sldId id="262" r:id="rId9"/>
    <p:sldId id="263" r:id="rId10"/>
    <p:sldId id="265" r:id="rId11"/>
    <p:sldId id="267" r:id="rId12"/>
    <p:sldId id="269" r:id="rId13"/>
    <p:sldId id="271" r:id="rId14"/>
    <p:sldId id="272" r:id="rId15"/>
    <p:sldId id="270" r:id="rId16"/>
    <p:sldId id="273" r:id="rId17"/>
    <p:sldId id="268" r:id="rId18"/>
    <p:sldId id="274" r:id="rId19"/>
    <p:sldId id="285" r:id="rId20"/>
  </p:sldIdLst>
  <p:sldSz cx="10790238" cy="7772400"/>
  <p:notesSz cx="6858000" cy="9144000"/>
  <p:defaultTextStyle>
    <a:defPPr>
      <a:defRPr lang="en-US"/>
    </a:defPPr>
    <a:lvl1pPr marL="0" algn="l" defTabSz="4608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0857" algn="l" defTabSz="4608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1715" algn="l" defTabSz="4608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2573" algn="l" defTabSz="4608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43431" algn="l" defTabSz="4608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04288" algn="l" defTabSz="4608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65145" algn="l" defTabSz="4608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26003" algn="l" defTabSz="4608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86861" algn="l" defTabSz="4608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3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5" autoAdjust="0"/>
    <p:restoredTop sz="91897" autoAdjust="0"/>
  </p:normalViewPr>
  <p:slideViewPr>
    <p:cSldViewPr snapToGrid="0">
      <p:cViewPr varScale="1">
        <p:scale>
          <a:sx n="59" d="100"/>
          <a:sy n="59" d="100"/>
        </p:scale>
        <p:origin x="528" y="72"/>
      </p:cViewPr>
      <p:guideLst>
        <p:guide orient="horz" pos="2448"/>
        <p:guide pos="3399"/>
      </p:guideLst>
    </p:cSldViewPr>
  </p:slideViewPr>
  <p:outlineViewPr>
    <p:cViewPr>
      <p:scale>
        <a:sx n="33" d="100"/>
        <a:sy n="33" d="100"/>
      </p:scale>
      <p:origin x="0" y="-16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BBF26A-86CD-4A76-90C7-5732EC28DFD0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F481833-10F4-475D-A123-8F39F33E268D}">
      <dgm:prSet phldrT="[Text]" custT="1"/>
      <dgm:spPr/>
      <dgm:t>
        <a:bodyPr/>
        <a:lstStyle/>
        <a:p>
          <a:r>
            <a:rPr lang="en-US" sz="4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মৌসুম</a:t>
          </a:r>
          <a:r>
            <a: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নিরপেক্ষ</a:t>
          </a:r>
          <a:r>
            <a: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ফসলের</a:t>
          </a:r>
          <a:r>
            <a: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বৈশিষ্ট্য</a:t>
          </a:r>
          <a:endParaRPr lang="en-US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F4CB980-3E0A-41BE-BCAF-B74C56DEE73F}" type="parTrans" cxnId="{CF6938D5-B34B-43A4-A0D5-FF519C61B68A}">
      <dgm:prSet/>
      <dgm:spPr/>
      <dgm:t>
        <a:bodyPr/>
        <a:lstStyle/>
        <a:p>
          <a:endParaRPr lang="en-US"/>
        </a:p>
      </dgm:t>
    </dgm:pt>
    <dgm:pt modelId="{D90357C8-1C40-48B6-93F7-078EF5F6346C}" type="sibTrans" cxnId="{CF6938D5-B34B-43A4-A0D5-FF519C61B68A}">
      <dgm:prSet/>
      <dgm:spPr/>
      <dgm:t>
        <a:bodyPr/>
        <a:lstStyle/>
        <a:p>
          <a:endParaRPr lang="en-US"/>
        </a:p>
      </dgm:t>
    </dgm:pt>
    <dgm:pt modelId="{8FBF51BD-591F-4165-A521-37A95B113952}">
      <dgm:prSet phldrT="[Text]" custT="1"/>
      <dgm:spPr/>
      <dgm:t>
        <a:bodyPr/>
        <a:lstStyle/>
        <a:p>
          <a:r>
            <a:rPr lang="en-US" sz="4000" dirty="0" err="1">
              <a:latin typeface="NikoshBAN" pitchFamily="2" charset="0"/>
              <a:cs typeface="NikoshBAN" pitchFamily="2" charset="0"/>
            </a:rPr>
            <a:t>কম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তাপমাত্রা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থেকে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বেশি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তাপমাত্রায়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জন্মাতে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পারে</a:t>
          </a:r>
          <a:r>
            <a:rPr lang="en-US" sz="4000" dirty="0">
              <a:latin typeface="NikoshBAN" pitchFamily="2" charset="0"/>
              <a:cs typeface="NikoshBAN" pitchFamily="2" charset="0"/>
            </a:rPr>
            <a:t>।</a:t>
          </a:r>
        </a:p>
      </dgm:t>
    </dgm:pt>
    <dgm:pt modelId="{123AB95E-6D35-4F8C-9DDE-9584FFF0AAD7}" type="parTrans" cxnId="{FE7C38D2-0FF1-4A43-8AB3-40A3A12FE100}">
      <dgm:prSet/>
      <dgm:spPr/>
      <dgm:t>
        <a:bodyPr/>
        <a:lstStyle/>
        <a:p>
          <a:endParaRPr lang="en-US"/>
        </a:p>
      </dgm:t>
    </dgm:pt>
    <dgm:pt modelId="{148D2D42-4906-4DCD-B8BA-09A9318989B3}" type="sibTrans" cxnId="{FE7C38D2-0FF1-4A43-8AB3-40A3A12FE100}">
      <dgm:prSet/>
      <dgm:spPr/>
      <dgm:t>
        <a:bodyPr/>
        <a:lstStyle/>
        <a:p>
          <a:endParaRPr lang="en-US"/>
        </a:p>
      </dgm:t>
    </dgm:pt>
    <dgm:pt modelId="{F09BDF4A-0ED2-4196-B7F0-DBC00CB1922C}">
      <dgm:prSet phldrT="[Text]" custT="1"/>
      <dgm:spPr/>
      <dgm:t>
        <a:bodyPr/>
        <a:lstStyle/>
        <a:p>
          <a:r>
            <a:rPr lang="en-US" sz="4000" dirty="0" err="1">
              <a:latin typeface="NikoshBAN" pitchFamily="2" charset="0"/>
              <a:cs typeface="NikoshBAN" pitchFamily="2" charset="0"/>
            </a:rPr>
            <a:t>কম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বৃষ্টিপাত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থেকে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বেশি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বৃষ্টিপাতে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জন্মাতে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পারে</a:t>
          </a:r>
          <a:r>
            <a:rPr lang="en-US" sz="4000" dirty="0">
              <a:latin typeface="NikoshBAN" pitchFamily="2" charset="0"/>
              <a:cs typeface="NikoshBAN" pitchFamily="2" charset="0"/>
            </a:rPr>
            <a:t>।</a:t>
          </a:r>
          <a:endParaRPr lang="en-US" sz="4000" dirty="0"/>
        </a:p>
      </dgm:t>
    </dgm:pt>
    <dgm:pt modelId="{B2DF68E9-92DE-4FEC-97E3-D18D1CF0C58F}" type="parTrans" cxnId="{F9F56BA6-CC01-41F6-AB40-74B5B4D70366}">
      <dgm:prSet/>
      <dgm:spPr/>
      <dgm:t>
        <a:bodyPr/>
        <a:lstStyle/>
        <a:p>
          <a:endParaRPr lang="en-US"/>
        </a:p>
      </dgm:t>
    </dgm:pt>
    <dgm:pt modelId="{A0991801-4309-49EE-9ABA-D88D1BA67AEB}" type="sibTrans" cxnId="{F9F56BA6-CC01-41F6-AB40-74B5B4D70366}">
      <dgm:prSet/>
      <dgm:spPr/>
      <dgm:t>
        <a:bodyPr/>
        <a:lstStyle/>
        <a:p>
          <a:endParaRPr lang="en-US"/>
        </a:p>
      </dgm:t>
    </dgm:pt>
    <dgm:pt modelId="{3B1015AE-AD0C-4078-A6F9-2E1ECFA0C6C7}">
      <dgm:prSet phldrT="[Text]" custT="1"/>
      <dgm:spPr/>
      <dgm:t>
        <a:bodyPr/>
        <a:lstStyle/>
        <a:p>
          <a:r>
            <a:rPr lang="en-US" sz="4000" dirty="0" err="1">
              <a:latin typeface="NikoshBAN" pitchFamily="2" charset="0"/>
              <a:cs typeface="NikoshBAN" pitchFamily="2" charset="0"/>
            </a:rPr>
            <a:t>কম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আর্দ্রতা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থেকে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বেশি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আর্দ্রতায়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জন্মাতে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পারে</a:t>
          </a:r>
          <a:r>
            <a:rPr lang="en-US" sz="4000" dirty="0">
              <a:latin typeface="NikoshBAN" pitchFamily="2" charset="0"/>
              <a:cs typeface="NikoshBAN" pitchFamily="2" charset="0"/>
            </a:rPr>
            <a:t>।</a:t>
          </a:r>
          <a:endParaRPr lang="en-US" sz="4000" dirty="0"/>
        </a:p>
      </dgm:t>
    </dgm:pt>
    <dgm:pt modelId="{94041AE3-B26C-4365-8A00-262964FCEFB4}" type="parTrans" cxnId="{AFA2F821-278C-4E59-8A0D-7D53EE610E1A}">
      <dgm:prSet/>
      <dgm:spPr/>
      <dgm:t>
        <a:bodyPr/>
        <a:lstStyle/>
        <a:p>
          <a:endParaRPr lang="en-US"/>
        </a:p>
      </dgm:t>
    </dgm:pt>
    <dgm:pt modelId="{1B051CC5-728D-4477-A33E-0D248054AD70}" type="sibTrans" cxnId="{AFA2F821-278C-4E59-8A0D-7D53EE610E1A}">
      <dgm:prSet/>
      <dgm:spPr/>
      <dgm:t>
        <a:bodyPr/>
        <a:lstStyle/>
        <a:p>
          <a:endParaRPr lang="en-US"/>
        </a:p>
      </dgm:t>
    </dgm:pt>
    <dgm:pt modelId="{52335976-64FA-48CE-A100-CDF9C4035E33}">
      <dgm:prSet phldrT="[Text]" phldr="1"/>
      <dgm:spPr/>
      <dgm:t>
        <a:bodyPr/>
        <a:lstStyle/>
        <a:p>
          <a:endParaRPr lang="en-US"/>
        </a:p>
      </dgm:t>
    </dgm:pt>
    <dgm:pt modelId="{4D70C189-C4BB-4D01-8F7B-131E2FB375CB}" type="parTrans" cxnId="{E822279F-259D-4B56-834C-0DA65CA70DBD}">
      <dgm:prSet/>
      <dgm:spPr/>
      <dgm:t>
        <a:bodyPr/>
        <a:lstStyle/>
        <a:p>
          <a:endParaRPr lang="en-US"/>
        </a:p>
      </dgm:t>
    </dgm:pt>
    <dgm:pt modelId="{30E58762-A4C8-44F6-88F1-5C08CF05DB2E}" type="sibTrans" cxnId="{E822279F-259D-4B56-834C-0DA65CA70DBD}">
      <dgm:prSet/>
      <dgm:spPr/>
      <dgm:t>
        <a:bodyPr/>
        <a:lstStyle/>
        <a:p>
          <a:endParaRPr lang="en-US"/>
        </a:p>
      </dgm:t>
    </dgm:pt>
    <dgm:pt modelId="{6F7FFE22-ED73-4140-B3BC-4A7CE391ABBC}">
      <dgm:prSet/>
      <dgm:spPr/>
      <dgm:t>
        <a:bodyPr/>
        <a:lstStyle/>
        <a:p>
          <a:endParaRPr lang="en-US"/>
        </a:p>
      </dgm:t>
    </dgm:pt>
    <dgm:pt modelId="{314DE23D-FDCA-405A-8FD1-26BDC4DF1C3F}" type="parTrans" cxnId="{FBE46A84-E2C6-4F60-8C56-EC2F63F9220D}">
      <dgm:prSet/>
      <dgm:spPr/>
      <dgm:t>
        <a:bodyPr/>
        <a:lstStyle/>
        <a:p>
          <a:endParaRPr lang="en-US"/>
        </a:p>
      </dgm:t>
    </dgm:pt>
    <dgm:pt modelId="{2C57A0DC-90D9-4671-ABC0-63C0AD985074}" type="sibTrans" cxnId="{FBE46A84-E2C6-4F60-8C56-EC2F63F9220D}">
      <dgm:prSet/>
      <dgm:spPr/>
      <dgm:t>
        <a:bodyPr/>
        <a:lstStyle/>
        <a:p>
          <a:endParaRPr lang="en-US"/>
        </a:p>
      </dgm:t>
    </dgm:pt>
    <dgm:pt modelId="{EFBC337C-8106-48E3-B392-3B8955C3B66E}">
      <dgm:prSet custT="1"/>
      <dgm:spPr/>
      <dgm:t>
        <a:bodyPr/>
        <a:lstStyle/>
        <a:p>
          <a:r>
            <a:rPr lang="en-US" sz="4000" dirty="0" err="1">
              <a:latin typeface="NikoshBAN" pitchFamily="2" charset="0"/>
              <a:cs typeface="NikoshBAN" pitchFamily="2" charset="0"/>
            </a:rPr>
            <a:t>স্বল্প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দিবা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দৈর্ঘ্য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থেকে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দীর্ঘ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দিবা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দৈর্ঘ্যে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ফুল-ফল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উৎপাদন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করতে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পারে</a:t>
          </a:r>
          <a:r>
            <a:rPr lang="en-US" sz="4000" dirty="0">
              <a:latin typeface="NikoshBAN" pitchFamily="2" charset="0"/>
              <a:cs typeface="NikoshBAN" pitchFamily="2" charset="0"/>
            </a:rPr>
            <a:t>।</a:t>
          </a:r>
        </a:p>
      </dgm:t>
    </dgm:pt>
    <dgm:pt modelId="{D77C07CC-2CB9-4088-908B-1F5329022997}" type="parTrans" cxnId="{800920A6-837B-44EB-9201-F3AB49CD0E2C}">
      <dgm:prSet/>
      <dgm:spPr/>
      <dgm:t>
        <a:bodyPr/>
        <a:lstStyle/>
        <a:p>
          <a:endParaRPr lang="en-US"/>
        </a:p>
      </dgm:t>
    </dgm:pt>
    <dgm:pt modelId="{05C162E4-1CFD-4EA5-9219-F4CB1577E4DC}" type="sibTrans" cxnId="{800920A6-837B-44EB-9201-F3AB49CD0E2C}">
      <dgm:prSet/>
      <dgm:spPr/>
      <dgm:t>
        <a:bodyPr/>
        <a:lstStyle/>
        <a:p>
          <a:endParaRPr lang="en-US"/>
        </a:p>
      </dgm:t>
    </dgm:pt>
    <dgm:pt modelId="{AE58D72A-4BD0-4EA3-9F3A-03CB40F0FDC5}" type="pres">
      <dgm:prSet presAssocID="{5DBBF26A-86CD-4A76-90C7-5732EC28DFD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CD2556F-CCB0-49A4-AB07-C9F3DB1BFB87}" type="pres">
      <dgm:prSet presAssocID="{5DBBF26A-86CD-4A76-90C7-5732EC28DFD0}" presName="matrix" presStyleCnt="0"/>
      <dgm:spPr/>
    </dgm:pt>
    <dgm:pt modelId="{ACB13A60-F368-4C90-94D0-7246B4073887}" type="pres">
      <dgm:prSet presAssocID="{5DBBF26A-86CD-4A76-90C7-5732EC28DFD0}" presName="tile1" presStyleLbl="node1" presStyleIdx="0" presStyleCnt="4"/>
      <dgm:spPr/>
    </dgm:pt>
    <dgm:pt modelId="{5BCFE93E-0FAA-45DC-9F10-F67FF1B122C4}" type="pres">
      <dgm:prSet presAssocID="{5DBBF26A-86CD-4A76-90C7-5732EC28DFD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7E01404-6568-4019-A3A7-4BF5186D4315}" type="pres">
      <dgm:prSet presAssocID="{5DBBF26A-86CD-4A76-90C7-5732EC28DFD0}" presName="tile2" presStyleLbl="node1" presStyleIdx="1" presStyleCnt="4"/>
      <dgm:spPr/>
    </dgm:pt>
    <dgm:pt modelId="{DDDE3C2E-4B10-46C1-98E1-0F95E108CEDD}" type="pres">
      <dgm:prSet presAssocID="{5DBBF26A-86CD-4A76-90C7-5732EC28DFD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260F646-85CC-4E16-963E-AEBAD6874080}" type="pres">
      <dgm:prSet presAssocID="{5DBBF26A-86CD-4A76-90C7-5732EC28DFD0}" presName="tile3" presStyleLbl="node1" presStyleIdx="2" presStyleCnt="4"/>
      <dgm:spPr/>
    </dgm:pt>
    <dgm:pt modelId="{AAA861C5-DE63-4D44-A80D-69BCD5467753}" type="pres">
      <dgm:prSet presAssocID="{5DBBF26A-86CD-4A76-90C7-5732EC28DFD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C4A4950-B0AE-432F-9427-C39E24D2DF0F}" type="pres">
      <dgm:prSet presAssocID="{5DBBF26A-86CD-4A76-90C7-5732EC28DFD0}" presName="tile4" presStyleLbl="node1" presStyleIdx="3" presStyleCnt="4"/>
      <dgm:spPr/>
    </dgm:pt>
    <dgm:pt modelId="{C423EA1A-6036-447C-B606-D74E8BAEDEE2}" type="pres">
      <dgm:prSet presAssocID="{5DBBF26A-86CD-4A76-90C7-5732EC28DFD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C080949-C787-427F-942F-167A6E763B6B}" type="pres">
      <dgm:prSet presAssocID="{5DBBF26A-86CD-4A76-90C7-5732EC28DFD0}" presName="centerTile" presStyleLbl="fgShp" presStyleIdx="0" presStyleCnt="1" custScaleX="167382" custScaleY="157143">
        <dgm:presLayoutVars>
          <dgm:chMax val="0"/>
          <dgm:chPref val="0"/>
        </dgm:presLayoutVars>
      </dgm:prSet>
      <dgm:spPr>
        <a:prstGeom prst="ellipse">
          <a:avLst/>
        </a:prstGeom>
      </dgm:spPr>
    </dgm:pt>
  </dgm:ptLst>
  <dgm:cxnLst>
    <dgm:cxn modelId="{B908D71E-DDEF-40D0-83C6-2BD9A9F602CE}" type="presOf" srcId="{3B1015AE-AD0C-4078-A6F9-2E1ECFA0C6C7}" destId="{B260F646-85CC-4E16-963E-AEBAD6874080}" srcOrd="0" destOrd="0" presId="urn:microsoft.com/office/officeart/2005/8/layout/matrix1"/>
    <dgm:cxn modelId="{AFA2F821-278C-4E59-8A0D-7D53EE610E1A}" srcId="{1F481833-10F4-475D-A123-8F39F33E268D}" destId="{3B1015AE-AD0C-4078-A6F9-2E1ECFA0C6C7}" srcOrd="2" destOrd="0" parTransId="{94041AE3-B26C-4365-8A00-262964FCEFB4}" sibTransId="{1B051CC5-728D-4477-A33E-0D248054AD70}"/>
    <dgm:cxn modelId="{3B88F32B-2B21-4B4D-B0CE-E128ECC498B0}" type="presOf" srcId="{F09BDF4A-0ED2-4196-B7F0-DBC00CB1922C}" destId="{D7E01404-6568-4019-A3A7-4BF5186D4315}" srcOrd="0" destOrd="0" presId="urn:microsoft.com/office/officeart/2005/8/layout/matrix1"/>
    <dgm:cxn modelId="{D0147E39-DBF9-4DC0-A7F3-C60A3B57B6E7}" type="presOf" srcId="{1F481833-10F4-475D-A123-8F39F33E268D}" destId="{3C080949-C787-427F-942F-167A6E763B6B}" srcOrd="0" destOrd="0" presId="urn:microsoft.com/office/officeart/2005/8/layout/matrix1"/>
    <dgm:cxn modelId="{77EEF55B-551E-4E4B-95AC-FC81D617D9B6}" type="presOf" srcId="{5DBBF26A-86CD-4A76-90C7-5732EC28DFD0}" destId="{AE58D72A-4BD0-4EA3-9F3A-03CB40F0FDC5}" srcOrd="0" destOrd="0" presId="urn:microsoft.com/office/officeart/2005/8/layout/matrix1"/>
    <dgm:cxn modelId="{0E05DC5F-6BD1-41AD-A5B4-116060D6A358}" type="presOf" srcId="{EFBC337C-8106-48E3-B392-3B8955C3B66E}" destId="{2C4A4950-B0AE-432F-9427-C39E24D2DF0F}" srcOrd="0" destOrd="0" presId="urn:microsoft.com/office/officeart/2005/8/layout/matrix1"/>
    <dgm:cxn modelId="{65AB7264-EDFE-4060-A377-432FDCF451C4}" type="presOf" srcId="{8FBF51BD-591F-4165-A521-37A95B113952}" destId="{5BCFE93E-0FAA-45DC-9F10-F67FF1B122C4}" srcOrd="1" destOrd="0" presId="urn:microsoft.com/office/officeart/2005/8/layout/matrix1"/>
    <dgm:cxn modelId="{AED46768-0EB1-418F-8B3C-BC0D1BBB26F2}" type="presOf" srcId="{EFBC337C-8106-48E3-B392-3B8955C3B66E}" destId="{C423EA1A-6036-447C-B606-D74E8BAEDEE2}" srcOrd="1" destOrd="0" presId="urn:microsoft.com/office/officeart/2005/8/layout/matrix1"/>
    <dgm:cxn modelId="{55EDE073-0C23-428C-AD87-4002386786B6}" type="presOf" srcId="{8FBF51BD-591F-4165-A521-37A95B113952}" destId="{ACB13A60-F368-4C90-94D0-7246B4073887}" srcOrd="0" destOrd="0" presId="urn:microsoft.com/office/officeart/2005/8/layout/matrix1"/>
    <dgm:cxn modelId="{FBE46A84-E2C6-4F60-8C56-EC2F63F9220D}" srcId="{1F481833-10F4-475D-A123-8F39F33E268D}" destId="{6F7FFE22-ED73-4140-B3BC-4A7CE391ABBC}" srcOrd="4" destOrd="0" parTransId="{314DE23D-FDCA-405A-8FD1-26BDC4DF1C3F}" sibTransId="{2C57A0DC-90D9-4671-ABC0-63C0AD985074}"/>
    <dgm:cxn modelId="{E822279F-259D-4B56-834C-0DA65CA70DBD}" srcId="{1F481833-10F4-475D-A123-8F39F33E268D}" destId="{52335976-64FA-48CE-A100-CDF9C4035E33}" srcOrd="5" destOrd="0" parTransId="{4D70C189-C4BB-4D01-8F7B-131E2FB375CB}" sibTransId="{30E58762-A4C8-44F6-88F1-5C08CF05DB2E}"/>
    <dgm:cxn modelId="{800920A6-837B-44EB-9201-F3AB49CD0E2C}" srcId="{1F481833-10F4-475D-A123-8F39F33E268D}" destId="{EFBC337C-8106-48E3-B392-3B8955C3B66E}" srcOrd="3" destOrd="0" parTransId="{D77C07CC-2CB9-4088-908B-1F5329022997}" sibTransId="{05C162E4-1CFD-4EA5-9219-F4CB1577E4DC}"/>
    <dgm:cxn modelId="{F9F56BA6-CC01-41F6-AB40-74B5B4D70366}" srcId="{1F481833-10F4-475D-A123-8F39F33E268D}" destId="{F09BDF4A-0ED2-4196-B7F0-DBC00CB1922C}" srcOrd="1" destOrd="0" parTransId="{B2DF68E9-92DE-4FEC-97E3-D18D1CF0C58F}" sibTransId="{A0991801-4309-49EE-9ABA-D88D1BA67AEB}"/>
    <dgm:cxn modelId="{FE7C38D2-0FF1-4A43-8AB3-40A3A12FE100}" srcId="{1F481833-10F4-475D-A123-8F39F33E268D}" destId="{8FBF51BD-591F-4165-A521-37A95B113952}" srcOrd="0" destOrd="0" parTransId="{123AB95E-6D35-4F8C-9DDE-9584FFF0AAD7}" sibTransId="{148D2D42-4906-4DCD-B8BA-09A9318989B3}"/>
    <dgm:cxn modelId="{CF6938D5-B34B-43A4-A0D5-FF519C61B68A}" srcId="{5DBBF26A-86CD-4A76-90C7-5732EC28DFD0}" destId="{1F481833-10F4-475D-A123-8F39F33E268D}" srcOrd="0" destOrd="0" parTransId="{BF4CB980-3E0A-41BE-BCAF-B74C56DEE73F}" sibTransId="{D90357C8-1C40-48B6-93F7-078EF5F6346C}"/>
    <dgm:cxn modelId="{BE437BDE-DFDF-4F1B-ADB8-D13D2178B453}" type="presOf" srcId="{F09BDF4A-0ED2-4196-B7F0-DBC00CB1922C}" destId="{DDDE3C2E-4B10-46C1-98E1-0F95E108CEDD}" srcOrd="1" destOrd="0" presId="urn:microsoft.com/office/officeart/2005/8/layout/matrix1"/>
    <dgm:cxn modelId="{0145FDF3-C26C-416A-8C5D-9D85DF4ACC00}" type="presOf" srcId="{3B1015AE-AD0C-4078-A6F9-2E1ECFA0C6C7}" destId="{AAA861C5-DE63-4D44-A80D-69BCD5467753}" srcOrd="1" destOrd="0" presId="urn:microsoft.com/office/officeart/2005/8/layout/matrix1"/>
    <dgm:cxn modelId="{C4C64A13-81E5-4C2F-B080-3F3D4964D14F}" type="presParOf" srcId="{AE58D72A-4BD0-4EA3-9F3A-03CB40F0FDC5}" destId="{2CD2556F-CCB0-49A4-AB07-C9F3DB1BFB87}" srcOrd="0" destOrd="0" presId="urn:microsoft.com/office/officeart/2005/8/layout/matrix1"/>
    <dgm:cxn modelId="{4ED7D270-2A1D-4344-8985-B540E4DF5BAC}" type="presParOf" srcId="{2CD2556F-CCB0-49A4-AB07-C9F3DB1BFB87}" destId="{ACB13A60-F368-4C90-94D0-7246B4073887}" srcOrd="0" destOrd="0" presId="urn:microsoft.com/office/officeart/2005/8/layout/matrix1"/>
    <dgm:cxn modelId="{6F08752F-2AC7-48EE-9791-ACE25C3CFBC5}" type="presParOf" srcId="{2CD2556F-CCB0-49A4-AB07-C9F3DB1BFB87}" destId="{5BCFE93E-0FAA-45DC-9F10-F67FF1B122C4}" srcOrd="1" destOrd="0" presId="urn:microsoft.com/office/officeart/2005/8/layout/matrix1"/>
    <dgm:cxn modelId="{261E3D18-0DC3-414D-A1CF-DCC293882136}" type="presParOf" srcId="{2CD2556F-CCB0-49A4-AB07-C9F3DB1BFB87}" destId="{D7E01404-6568-4019-A3A7-4BF5186D4315}" srcOrd="2" destOrd="0" presId="urn:microsoft.com/office/officeart/2005/8/layout/matrix1"/>
    <dgm:cxn modelId="{5797F852-419C-47DC-8F00-0BB107FCCBA2}" type="presParOf" srcId="{2CD2556F-CCB0-49A4-AB07-C9F3DB1BFB87}" destId="{DDDE3C2E-4B10-46C1-98E1-0F95E108CEDD}" srcOrd="3" destOrd="0" presId="urn:microsoft.com/office/officeart/2005/8/layout/matrix1"/>
    <dgm:cxn modelId="{F1A925F7-E02E-4232-BC57-94E07F04881C}" type="presParOf" srcId="{2CD2556F-CCB0-49A4-AB07-C9F3DB1BFB87}" destId="{B260F646-85CC-4E16-963E-AEBAD6874080}" srcOrd="4" destOrd="0" presId="urn:microsoft.com/office/officeart/2005/8/layout/matrix1"/>
    <dgm:cxn modelId="{69A2155D-3DC0-4753-921D-8FAD5C3F78B7}" type="presParOf" srcId="{2CD2556F-CCB0-49A4-AB07-C9F3DB1BFB87}" destId="{AAA861C5-DE63-4D44-A80D-69BCD5467753}" srcOrd="5" destOrd="0" presId="urn:microsoft.com/office/officeart/2005/8/layout/matrix1"/>
    <dgm:cxn modelId="{2556727D-A66C-4EC7-98EE-470EC1DB0C7D}" type="presParOf" srcId="{2CD2556F-CCB0-49A4-AB07-C9F3DB1BFB87}" destId="{2C4A4950-B0AE-432F-9427-C39E24D2DF0F}" srcOrd="6" destOrd="0" presId="urn:microsoft.com/office/officeart/2005/8/layout/matrix1"/>
    <dgm:cxn modelId="{B895BEAF-B5BA-4370-A589-756091A70E1C}" type="presParOf" srcId="{2CD2556F-CCB0-49A4-AB07-C9F3DB1BFB87}" destId="{C423EA1A-6036-447C-B606-D74E8BAEDEE2}" srcOrd="7" destOrd="0" presId="urn:microsoft.com/office/officeart/2005/8/layout/matrix1"/>
    <dgm:cxn modelId="{EC907F92-F093-4CEA-958E-489F38BF43EA}" type="presParOf" srcId="{AE58D72A-4BD0-4EA3-9F3A-03CB40F0FDC5}" destId="{3C080949-C787-427F-942F-167A6E763B6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13A60-F368-4C90-94D0-7246B4073887}">
      <dsp:nvSpPr>
        <dsp:cNvPr id="0" name=""/>
        <dsp:cNvSpPr/>
      </dsp:nvSpPr>
      <dsp:spPr>
        <a:xfrm rot="16200000">
          <a:off x="691116" y="-691116"/>
          <a:ext cx="3572539" cy="4954772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NikoshBAN" pitchFamily="2" charset="0"/>
              <a:cs typeface="NikoshBAN" pitchFamily="2" charset="0"/>
            </a:rPr>
            <a:t>কম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তাপমাত্রা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থেকে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বেশি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তাপমাত্রায়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জন্মাতে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পারে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।</a:t>
          </a:r>
        </a:p>
      </dsp:txBody>
      <dsp:txXfrm rot="5400000">
        <a:off x="-1" y="1"/>
        <a:ext cx="4954772" cy="2679404"/>
      </dsp:txXfrm>
    </dsp:sp>
    <dsp:sp modelId="{D7E01404-6568-4019-A3A7-4BF5186D4315}">
      <dsp:nvSpPr>
        <dsp:cNvPr id="0" name=""/>
        <dsp:cNvSpPr/>
      </dsp:nvSpPr>
      <dsp:spPr>
        <a:xfrm>
          <a:off x="4954772" y="0"/>
          <a:ext cx="4954772" cy="3572539"/>
        </a:xfrm>
        <a:prstGeom prst="round1Rect">
          <a:avLst/>
        </a:prstGeom>
        <a:solidFill>
          <a:schemeClr val="accent2">
            <a:hueOff val="-2918144"/>
            <a:satOff val="-2633"/>
            <a:lumOff val="-58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NikoshBAN" pitchFamily="2" charset="0"/>
              <a:cs typeface="NikoshBAN" pitchFamily="2" charset="0"/>
            </a:rPr>
            <a:t>কম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বৃষ্টিপাত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থেকে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বেশি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বৃষ্টিপাতে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জন্মাতে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পারে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।</a:t>
          </a:r>
          <a:endParaRPr lang="en-US" sz="4000" kern="1200" dirty="0"/>
        </a:p>
      </dsp:txBody>
      <dsp:txXfrm>
        <a:off x="4954772" y="0"/>
        <a:ext cx="4954772" cy="2679404"/>
      </dsp:txXfrm>
    </dsp:sp>
    <dsp:sp modelId="{B260F646-85CC-4E16-963E-AEBAD6874080}">
      <dsp:nvSpPr>
        <dsp:cNvPr id="0" name=""/>
        <dsp:cNvSpPr/>
      </dsp:nvSpPr>
      <dsp:spPr>
        <a:xfrm rot="10800000">
          <a:off x="0" y="3572539"/>
          <a:ext cx="4954772" cy="3572539"/>
        </a:xfrm>
        <a:prstGeom prst="round1Rect">
          <a:avLst/>
        </a:prstGeom>
        <a:solidFill>
          <a:schemeClr val="accent2">
            <a:hueOff val="-5836287"/>
            <a:satOff val="-5267"/>
            <a:lumOff val="-11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NikoshBAN" pitchFamily="2" charset="0"/>
              <a:cs typeface="NikoshBAN" pitchFamily="2" charset="0"/>
            </a:rPr>
            <a:t>কম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আর্দ্রতা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থেকে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বেশি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আর্দ্রতায়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জন্মাতে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পারে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।</a:t>
          </a:r>
          <a:endParaRPr lang="en-US" sz="4000" kern="1200" dirty="0"/>
        </a:p>
      </dsp:txBody>
      <dsp:txXfrm rot="10800000">
        <a:off x="0" y="4465673"/>
        <a:ext cx="4954772" cy="2679404"/>
      </dsp:txXfrm>
    </dsp:sp>
    <dsp:sp modelId="{2C4A4950-B0AE-432F-9427-C39E24D2DF0F}">
      <dsp:nvSpPr>
        <dsp:cNvPr id="0" name=""/>
        <dsp:cNvSpPr/>
      </dsp:nvSpPr>
      <dsp:spPr>
        <a:xfrm rot="5400000">
          <a:off x="5645888" y="2881422"/>
          <a:ext cx="3572539" cy="4954772"/>
        </a:xfrm>
        <a:prstGeom prst="round1Rect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NikoshBAN" pitchFamily="2" charset="0"/>
              <a:cs typeface="NikoshBAN" pitchFamily="2" charset="0"/>
            </a:rPr>
            <a:t>স্বল্প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দিবা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দৈর্ঘ্য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থেকে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দীর্ঘ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দিবা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দৈর্ঘ্যে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ফুল-ফল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উৎপাদন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করতে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পারে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।</a:t>
          </a:r>
        </a:p>
      </dsp:txBody>
      <dsp:txXfrm rot="-5400000">
        <a:off x="4954771" y="4465673"/>
        <a:ext cx="4954772" cy="2679404"/>
      </dsp:txXfrm>
    </dsp:sp>
    <dsp:sp modelId="{3C080949-C787-427F-942F-167A6E763B6B}">
      <dsp:nvSpPr>
        <dsp:cNvPr id="0" name=""/>
        <dsp:cNvSpPr/>
      </dsp:nvSpPr>
      <dsp:spPr>
        <a:xfrm>
          <a:off x="2466753" y="2169040"/>
          <a:ext cx="4976037" cy="280699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মৌসুম</a:t>
          </a:r>
          <a:r>
            <a:rPr lang="en-US" sz="4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নিরপেক্ষ</a:t>
          </a:r>
          <a:r>
            <a:rPr lang="en-US" sz="4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ফসলের</a:t>
          </a:r>
          <a:r>
            <a:rPr lang="en-US" sz="4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বৈশিষ্ট্য</a:t>
          </a:r>
          <a:endParaRPr lang="en-US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195477" y="2580115"/>
        <a:ext cx="3518589" cy="1984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819D1-D7A3-4633-BC0B-7B7C62B436C1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9338" y="685800"/>
            <a:ext cx="47593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E05F0-7081-4175-9C1C-3D7D749947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07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01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0050" algn="l" defTabSz="8001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00100" algn="l" defTabSz="8001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00150" algn="l" defTabSz="8001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00200" algn="l" defTabSz="8001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00250" algn="l" defTabSz="8001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0300" algn="l" defTabSz="8001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00350" algn="l" defTabSz="8001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00400" algn="l" defTabSz="8001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49338" y="685800"/>
            <a:ext cx="47593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7EA5EA-A253-43C2-9A6C-6B287EBC8E5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01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E05F0-7081-4175-9C1C-3D7D749947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47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E05F0-7081-4175-9C1C-3D7D749947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01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E05F0-7081-4175-9C1C-3D7D749947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0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E05F0-7081-4175-9C1C-3D7D749947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76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E05F0-7081-4175-9C1C-3D7D749947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52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E05F0-7081-4175-9C1C-3D7D7499471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7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546" y="777241"/>
            <a:ext cx="7081094" cy="336804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546" y="4356385"/>
            <a:ext cx="5664875" cy="2206977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60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1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2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3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65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26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8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C9F0-13F5-4448-A7D6-8C1E96F0DF68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282007" y="9596"/>
            <a:ext cx="3371949" cy="431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405890" y="103753"/>
            <a:ext cx="5381538" cy="68914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403893" y="259080"/>
            <a:ext cx="4383535" cy="5613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492408" y="36582"/>
            <a:ext cx="4295022" cy="550005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943408" y="690883"/>
            <a:ext cx="3844022" cy="492251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06952" y="604520"/>
            <a:ext cx="9574932" cy="354076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60857" indent="0">
              <a:buNone/>
              <a:defRPr sz="1600"/>
            </a:lvl2pPr>
            <a:lvl3pPr marL="921715" indent="0">
              <a:buNone/>
              <a:defRPr sz="1600"/>
            </a:lvl3pPr>
            <a:lvl4pPr marL="1382573" indent="0">
              <a:buNone/>
              <a:defRPr sz="1600"/>
            </a:lvl4pPr>
            <a:lvl5pPr marL="1843431" indent="0">
              <a:buNone/>
              <a:defRPr sz="1600"/>
            </a:lvl5pPr>
            <a:lvl6pPr marL="2304288" indent="0">
              <a:buNone/>
              <a:defRPr sz="1600"/>
            </a:lvl6pPr>
            <a:lvl7pPr marL="2765145" indent="0">
              <a:buNone/>
              <a:defRPr sz="1600"/>
            </a:lvl7pPr>
            <a:lvl8pPr marL="3226003" indent="0">
              <a:buNone/>
              <a:defRPr sz="1600"/>
            </a:lvl8pPr>
            <a:lvl9pPr marL="3686861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09270" y="4356383"/>
            <a:ext cx="7349443" cy="51816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60857" indent="0">
              <a:buFontTx/>
              <a:buNone/>
              <a:defRPr/>
            </a:lvl2pPr>
            <a:lvl3pPr marL="921715" indent="0">
              <a:buFontTx/>
              <a:buNone/>
              <a:defRPr/>
            </a:lvl3pPr>
            <a:lvl4pPr marL="1382573" indent="0">
              <a:buFontTx/>
              <a:buNone/>
              <a:defRPr/>
            </a:lvl4pPr>
            <a:lvl5pPr marL="184343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A8E3-2B24-4B1A-A0D3-71EDA53DE763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547" y="777240"/>
            <a:ext cx="8901946" cy="310896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547" y="4663441"/>
            <a:ext cx="7554571" cy="2130213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608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21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82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43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042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65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260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86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4F598-D7E3-43F3-9BD7-019C01566FE3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180" y="777240"/>
            <a:ext cx="8092679" cy="310896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79935" y="3886200"/>
            <a:ext cx="7553167" cy="4318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60857" indent="0">
              <a:buFontTx/>
              <a:buNone/>
              <a:defRPr/>
            </a:lvl2pPr>
            <a:lvl3pPr marL="921715" indent="0">
              <a:buFontTx/>
              <a:buNone/>
              <a:defRPr/>
            </a:lvl3pPr>
            <a:lvl4pPr marL="1382573" indent="0">
              <a:buFontTx/>
              <a:buNone/>
              <a:defRPr/>
            </a:lvl4pPr>
            <a:lvl5pPr marL="184343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546" y="4874544"/>
            <a:ext cx="7553167" cy="1909514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608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21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82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43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042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65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260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86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3969-87D7-437F-98D0-5A50A54ECC7C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0668" y="920519"/>
            <a:ext cx="539512" cy="662746"/>
          </a:xfrm>
          <a:prstGeom prst="rect">
            <a:avLst/>
          </a:prstGeom>
        </p:spPr>
        <p:txBody>
          <a:bodyPr vert="horz" lIns="92172" tIns="46085" rIns="92172" bIns="46085" rtlCol="0" anchor="ctr">
            <a:noAutofit/>
          </a:bodyPr>
          <a:lstStyle/>
          <a:p>
            <a:pPr lvl="0"/>
            <a:r>
              <a:rPr lang="en-US" sz="81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02858" y="3137748"/>
            <a:ext cx="539512" cy="662746"/>
          </a:xfrm>
          <a:prstGeom prst="rect">
            <a:avLst/>
          </a:prstGeom>
        </p:spPr>
        <p:txBody>
          <a:bodyPr vert="horz" lIns="92172" tIns="46085" rIns="92172" bIns="46085" rtlCol="0" anchor="ctr">
            <a:noAutofit/>
          </a:bodyPr>
          <a:lstStyle/>
          <a:p>
            <a:pPr lvl="0" algn="r"/>
            <a:r>
              <a:rPr lang="en-US" sz="81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546" y="3886200"/>
            <a:ext cx="7553167" cy="192372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544" y="5817379"/>
            <a:ext cx="7554574" cy="9751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608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21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82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43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042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65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260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86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F4D6-7133-4C69-AE03-A8FCE2129155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180" y="777240"/>
            <a:ext cx="8092679" cy="310896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5547" y="4452339"/>
            <a:ext cx="7553168" cy="1189848"/>
          </a:xfrm>
        </p:spPr>
        <p:txBody>
          <a:bodyPr vert="horz" lIns="92172" tIns="46085" rIns="92172" bIns="46085" rtlCol="0" anchor="b">
            <a:normAutofit/>
          </a:bodyPr>
          <a:lstStyle>
            <a:lvl1pPr>
              <a:buNone/>
              <a:defRPr lang="en-US" sz="2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546" y="5642188"/>
            <a:ext cx="7553168" cy="1151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608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21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82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43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042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65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260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86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E8EB-C161-4166-B7C1-89525AEBBDB1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0668" y="920519"/>
            <a:ext cx="539512" cy="662746"/>
          </a:xfrm>
          <a:prstGeom prst="rect">
            <a:avLst/>
          </a:prstGeom>
        </p:spPr>
        <p:txBody>
          <a:bodyPr vert="horz" lIns="92172" tIns="46085" rIns="92172" bIns="46085" rtlCol="0" anchor="ctr">
            <a:noAutofit/>
          </a:bodyPr>
          <a:lstStyle/>
          <a:p>
            <a:pPr lvl="0"/>
            <a:r>
              <a:rPr lang="en-US" sz="81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02858" y="3137748"/>
            <a:ext cx="539512" cy="662746"/>
          </a:xfrm>
          <a:prstGeom prst="rect">
            <a:avLst/>
          </a:prstGeom>
        </p:spPr>
        <p:txBody>
          <a:bodyPr vert="horz" lIns="92172" tIns="46085" rIns="92172" bIns="46085" rtlCol="0" anchor="ctr">
            <a:noAutofit/>
          </a:bodyPr>
          <a:lstStyle/>
          <a:p>
            <a:pPr lvl="0" algn="r"/>
            <a:r>
              <a:rPr lang="en-US" sz="81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547" y="777240"/>
            <a:ext cx="8901946" cy="3108960"/>
          </a:xfrm>
        </p:spPr>
        <p:txBody>
          <a:bodyPr vert="horz" lIns="92172" tIns="46085" rIns="92172" bIns="46085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5546" y="4452338"/>
            <a:ext cx="7553167" cy="949960"/>
          </a:xfrm>
        </p:spPr>
        <p:txBody>
          <a:bodyPr vert="horz" lIns="92172" tIns="46085" rIns="92172" bIns="46085" rtlCol="0" anchor="b">
            <a:normAutofit/>
          </a:bodyPr>
          <a:lstStyle>
            <a:lvl1pPr>
              <a:buNone/>
              <a:defRPr lang="en-US" sz="2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546" y="5402297"/>
            <a:ext cx="7553168" cy="13913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608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21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82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43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042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65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260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86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615E-8720-46B8-9400-0F4A4A06579E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2F69-0C3D-4B37-90D8-C136EE289C2C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86639" y="777240"/>
            <a:ext cx="1820853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6951" y="777241"/>
            <a:ext cx="6923736" cy="601641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C6E8-54FE-42BC-85B3-7752ABE87F03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51CF-1443-465E-8C55-2E8652EF74A4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546" y="2274148"/>
            <a:ext cx="7553168" cy="2585813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546" y="5095241"/>
            <a:ext cx="7553167" cy="1698413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608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21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82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43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042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65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260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86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E5C5-6892-4328-8699-45B148EDF255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545" y="777242"/>
            <a:ext cx="4369954" cy="40973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0349" y="777241"/>
            <a:ext cx="4367143" cy="409730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37AB-DBEB-411C-AC5C-A5EB98CE4B8D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318" y="777241"/>
            <a:ext cx="4115182" cy="653097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60857" indent="0">
              <a:buNone/>
              <a:defRPr sz="2000" b="1"/>
            </a:lvl2pPr>
            <a:lvl3pPr marL="921715" indent="0">
              <a:buNone/>
              <a:defRPr sz="1800" b="1"/>
            </a:lvl3pPr>
            <a:lvl4pPr marL="1382573" indent="0">
              <a:buNone/>
              <a:defRPr sz="1600" b="1"/>
            </a:lvl4pPr>
            <a:lvl5pPr marL="1843431" indent="0">
              <a:buNone/>
              <a:defRPr sz="1600" b="1"/>
            </a:lvl5pPr>
            <a:lvl6pPr marL="2304288" indent="0">
              <a:buNone/>
              <a:defRPr sz="1600" b="1"/>
            </a:lvl6pPr>
            <a:lvl7pPr marL="2765145" indent="0">
              <a:buNone/>
              <a:defRPr sz="1600" b="1"/>
            </a:lvl7pPr>
            <a:lvl8pPr marL="3226003" indent="0">
              <a:buNone/>
              <a:defRPr sz="1600" b="1"/>
            </a:lvl8pPr>
            <a:lvl9pPr marL="36868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545" y="1439935"/>
            <a:ext cx="4369954" cy="343460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80133" y="777241"/>
            <a:ext cx="4128765" cy="653097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60857" indent="0">
              <a:buNone/>
              <a:defRPr sz="2000" b="1"/>
            </a:lvl2pPr>
            <a:lvl3pPr marL="921715" indent="0">
              <a:buNone/>
              <a:defRPr sz="1800" b="1"/>
            </a:lvl3pPr>
            <a:lvl4pPr marL="1382573" indent="0">
              <a:buNone/>
              <a:defRPr sz="1600" b="1"/>
            </a:lvl4pPr>
            <a:lvl5pPr marL="1843431" indent="0">
              <a:buNone/>
              <a:defRPr sz="1600" b="1"/>
            </a:lvl5pPr>
            <a:lvl6pPr marL="2304288" indent="0">
              <a:buNone/>
              <a:defRPr sz="1600" b="1"/>
            </a:lvl6pPr>
            <a:lvl7pPr marL="2765145" indent="0">
              <a:buNone/>
              <a:defRPr sz="1600" b="1"/>
            </a:lvl7pPr>
            <a:lvl8pPr marL="3226003" indent="0">
              <a:buNone/>
              <a:defRPr sz="1600" b="1"/>
            </a:lvl8pPr>
            <a:lvl9pPr marL="36868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8944" y="1430339"/>
            <a:ext cx="4362459" cy="343460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7A36-C55E-4BD8-A9D2-806A661CCA64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F4E3-9D36-4FE6-B5B2-141D58AC4D6A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E636-B04B-48B0-9E77-14A0C9B6C0EA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421" y="777240"/>
            <a:ext cx="3237071" cy="1554480"/>
          </a:xfrm>
        </p:spPr>
        <p:txBody>
          <a:bodyPr anchor="b">
            <a:normAutofit/>
          </a:bodyPr>
          <a:lstStyle>
            <a:lvl1pPr algn="l">
              <a:defRPr sz="2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547" y="777241"/>
            <a:ext cx="5260242" cy="601641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0421" y="2504440"/>
            <a:ext cx="3237071" cy="237010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60857" indent="0">
              <a:buNone/>
              <a:defRPr sz="1200"/>
            </a:lvl2pPr>
            <a:lvl3pPr marL="921715" indent="0">
              <a:buNone/>
              <a:defRPr sz="1100"/>
            </a:lvl3pPr>
            <a:lvl4pPr marL="1382573" indent="0">
              <a:buNone/>
              <a:defRPr sz="900"/>
            </a:lvl4pPr>
            <a:lvl5pPr marL="1843431" indent="0">
              <a:buNone/>
              <a:defRPr sz="900"/>
            </a:lvl5pPr>
            <a:lvl6pPr marL="2304288" indent="0">
              <a:buNone/>
              <a:defRPr sz="900"/>
            </a:lvl6pPr>
            <a:lvl7pPr marL="2765145" indent="0">
              <a:buNone/>
              <a:defRPr sz="900"/>
            </a:lvl7pPr>
            <a:lvl8pPr marL="3226003" indent="0">
              <a:buNone/>
              <a:defRPr sz="900"/>
            </a:lvl8pPr>
            <a:lvl9pPr marL="36868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A738-C0B9-4520-A521-47F647CBFFA4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9812" y="1640840"/>
            <a:ext cx="5327680" cy="1295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5302" y="1036320"/>
            <a:ext cx="2903747" cy="5181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60857" indent="0">
              <a:buNone/>
              <a:defRPr sz="1600"/>
            </a:lvl2pPr>
            <a:lvl3pPr marL="921715" indent="0">
              <a:buNone/>
              <a:defRPr sz="1600"/>
            </a:lvl3pPr>
            <a:lvl4pPr marL="1382573" indent="0">
              <a:buNone/>
              <a:defRPr sz="1600"/>
            </a:lvl4pPr>
            <a:lvl5pPr marL="1843431" indent="0">
              <a:buNone/>
              <a:defRPr sz="1600"/>
            </a:lvl5pPr>
            <a:lvl6pPr marL="2304288" indent="0">
              <a:buNone/>
              <a:defRPr sz="1600"/>
            </a:lvl6pPr>
            <a:lvl7pPr marL="2765145" indent="0">
              <a:buNone/>
              <a:defRPr sz="1600"/>
            </a:lvl7pPr>
            <a:lvl8pPr marL="3226003" indent="0">
              <a:buNone/>
              <a:defRPr sz="1600"/>
            </a:lvl8pPr>
            <a:lvl9pPr marL="3686861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79813" y="3147342"/>
            <a:ext cx="5329085" cy="232212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60857" indent="0">
              <a:buNone/>
              <a:defRPr sz="1200"/>
            </a:lvl2pPr>
            <a:lvl3pPr marL="921715" indent="0">
              <a:buNone/>
              <a:defRPr sz="1100"/>
            </a:lvl3pPr>
            <a:lvl4pPr marL="1382573" indent="0">
              <a:buNone/>
              <a:defRPr sz="900"/>
            </a:lvl4pPr>
            <a:lvl5pPr marL="1843431" indent="0">
              <a:buNone/>
              <a:defRPr sz="900"/>
            </a:lvl5pPr>
            <a:lvl6pPr marL="2304288" indent="0">
              <a:buNone/>
              <a:defRPr sz="900"/>
            </a:lvl6pPr>
            <a:lvl7pPr marL="2765145" indent="0">
              <a:buNone/>
              <a:defRPr sz="900"/>
            </a:lvl7pPr>
            <a:lvl8pPr marL="3226003" indent="0">
              <a:buNone/>
              <a:defRPr sz="900"/>
            </a:lvl8pPr>
            <a:lvl9pPr marL="36868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762E-C0E4-45EC-BE08-0BFB1E5C0075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148407" y="3358445"/>
            <a:ext cx="2639022" cy="3636716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5546" y="5085644"/>
            <a:ext cx="7553167" cy="1708010"/>
          </a:xfrm>
          <a:prstGeom prst="rect">
            <a:avLst/>
          </a:prstGeom>
          <a:effectLst/>
        </p:spPr>
        <p:txBody>
          <a:bodyPr vert="horz" lIns="92172" tIns="46085" rIns="92172" bIns="4608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546" y="777242"/>
            <a:ext cx="7553167" cy="4097303"/>
          </a:xfrm>
          <a:prstGeom prst="rect">
            <a:avLst/>
          </a:prstGeom>
        </p:spPr>
        <p:txBody>
          <a:bodyPr vert="horz" lIns="92172" tIns="46085" rIns="92172" bIns="46085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65663" y="6995161"/>
            <a:ext cx="1416219" cy="413808"/>
          </a:xfrm>
          <a:prstGeom prst="rect">
            <a:avLst/>
          </a:prstGeom>
        </p:spPr>
        <p:txBody>
          <a:bodyPr vert="horz" lIns="92172" tIns="46085" rIns="92172" bIns="46085" rtlCol="0" anchor="t"/>
          <a:lstStyle>
            <a:lvl1pPr algn="r">
              <a:defRPr sz="11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5E5C56-C34F-4317-BED1-15923FD8FA03}" type="datetime1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546" y="6995161"/>
            <a:ext cx="6676460" cy="413808"/>
          </a:xfrm>
          <a:prstGeom prst="rect">
            <a:avLst/>
          </a:prstGeom>
        </p:spPr>
        <p:txBody>
          <a:bodyPr vert="horz" lIns="92172" tIns="46085" rIns="92172" bIns="46085" rtlCol="0" anchor="t"/>
          <a:lstStyle>
            <a:lvl1pPr algn="l">
              <a:defRPr sz="11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Md. Bellal Hossain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1704" y="6322273"/>
            <a:ext cx="1010916" cy="759248"/>
          </a:xfrm>
          <a:prstGeom prst="rect">
            <a:avLst/>
          </a:prstGeom>
        </p:spPr>
        <p:txBody>
          <a:bodyPr vert="horz" lIns="92172" tIns="46085" rIns="92172" bIns="46085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>
    <p:pull dir="ru"/>
  </p:transition>
  <p:hf hdr="0" dt="0"/>
  <p:txStyles>
    <p:titleStyle>
      <a:lvl1pPr algn="l" defTabSz="460857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8036" indent="-288036" algn="l" defTabSz="460857" rtl="0" eaLnBrk="1" latinLnBrk="0" hangingPunct="1">
        <a:spcBef>
          <a:spcPct val="20000"/>
        </a:spcBef>
        <a:spcAft>
          <a:spcPts val="60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8893" indent="-288036" algn="l" defTabSz="460857" rtl="0" eaLnBrk="1" latinLnBrk="0" hangingPunct="1">
        <a:spcBef>
          <a:spcPct val="20000"/>
        </a:spcBef>
        <a:spcAft>
          <a:spcPts val="60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9751" indent="-288036" algn="l" defTabSz="460857" rtl="0" eaLnBrk="1" latinLnBrk="0" hangingPunct="1">
        <a:spcBef>
          <a:spcPct val="20000"/>
        </a:spcBef>
        <a:spcAft>
          <a:spcPts val="60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55395" indent="-172821" algn="l" defTabSz="460857" rtl="0" eaLnBrk="1" latinLnBrk="0" hangingPunct="1">
        <a:spcBef>
          <a:spcPct val="20000"/>
        </a:spcBef>
        <a:spcAft>
          <a:spcPts val="60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16252" indent="-172821" algn="l" defTabSz="460857" rtl="0" eaLnBrk="1" latinLnBrk="0" hangingPunct="1">
        <a:spcBef>
          <a:spcPct val="20000"/>
        </a:spcBef>
        <a:spcAft>
          <a:spcPts val="60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34717" indent="-230429" algn="l" defTabSz="460857" rtl="0" eaLnBrk="1" latinLnBrk="0" hangingPunct="1">
        <a:spcBef>
          <a:spcPct val="20000"/>
        </a:spcBef>
        <a:spcAft>
          <a:spcPts val="60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95575" indent="-230429" algn="l" defTabSz="460857" rtl="0" eaLnBrk="1" latinLnBrk="0" hangingPunct="1">
        <a:spcBef>
          <a:spcPct val="20000"/>
        </a:spcBef>
        <a:spcAft>
          <a:spcPts val="60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56432" indent="-230429" algn="l" defTabSz="460857" rtl="0" eaLnBrk="1" latinLnBrk="0" hangingPunct="1">
        <a:spcBef>
          <a:spcPct val="20000"/>
        </a:spcBef>
        <a:spcAft>
          <a:spcPts val="60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917289" indent="-230429" algn="l" defTabSz="460857" rtl="0" eaLnBrk="1" latinLnBrk="0" hangingPunct="1">
        <a:spcBef>
          <a:spcPct val="20000"/>
        </a:spcBef>
        <a:spcAft>
          <a:spcPts val="60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08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57" algn="l" defTabSz="4608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1715" algn="l" defTabSz="4608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2573" algn="l" defTabSz="4608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3431" algn="l" defTabSz="4608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4288" algn="l" defTabSz="4608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65145" algn="l" defTabSz="4608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26003" algn="l" defTabSz="4608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6861" algn="l" defTabSz="4608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haigoodview.com/node/203297" TargetMode="Externa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546" y="1992087"/>
            <a:ext cx="9338554" cy="2758447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17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7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CA7CE-76AF-4B86-BD2F-8D24EDB6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63414" y="1791970"/>
            <a:ext cx="8777773" cy="19431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010" tIns="40005" rIns="80010" bIns="40005" rtlCol="0" anchor="ctr"/>
          <a:lstStyle/>
          <a:p>
            <a:pPr algn="ctr"/>
            <a:r>
              <a:rPr lang="en-US" sz="4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লাভজনকভাবে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বারমাসি</a:t>
            </a:r>
            <a:r>
              <a:rPr lang="en-US" sz="4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দিবা</a:t>
            </a:r>
            <a:r>
              <a:rPr lang="en-US" sz="4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ফসলও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6692" y="4080511"/>
            <a:ext cx="6508398" cy="22346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4200" dirty="0" err="1"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ধরনেরঃ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ফসল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ECDE8-69BE-41AF-B92E-B5546AA30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S Power Point\MDC Dhaka\Animal Save 27.05.15\full Blank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30000"/>
          </a:blip>
          <a:srcRect/>
          <a:stretch>
            <a:fillRect/>
          </a:stretch>
        </p:blipFill>
        <p:spPr bwMode="auto">
          <a:xfrm>
            <a:off x="585119" y="212650"/>
            <a:ext cx="5581766" cy="7339849"/>
          </a:xfrm>
          <a:prstGeom prst="rect">
            <a:avLst/>
          </a:prstGeom>
          <a:blipFill>
            <a:blip r:embed="rId3">
              <a:lum bright="10000" contrast="30000"/>
            </a:blip>
            <a:stretch>
              <a:fillRect/>
            </a:stretch>
          </a:blipFill>
        </p:spPr>
      </p:pic>
      <p:sp>
        <p:nvSpPr>
          <p:cNvPr id="4" name="Rounded Rectangle 3"/>
          <p:cNvSpPr/>
          <p:nvPr/>
        </p:nvSpPr>
        <p:spPr>
          <a:xfrm>
            <a:off x="6507126" y="659219"/>
            <a:ext cx="3848986" cy="63795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জলবায়ুগত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সীমাবদ্ধতার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বিদেশ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আমদানি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FDA407-DD12-4173-9FF0-8B3F16E2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_385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970" y="631489"/>
            <a:ext cx="4937760" cy="3985062"/>
          </a:xfrm>
          <a:prstGeom prst="roundRect">
            <a:avLst/>
          </a:prstGeom>
        </p:spPr>
      </p:pic>
      <p:pic>
        <p:nvPicPr>
          <p:cNvPr id="7" name="Picture 6" descr="16_385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78" y="631489"/>
            <a:ext cx="4999166" cy="3985062"/>
          </a:xfrm>
          <a:prstGeom prst="round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7371" y="5154416"/>
            <a:ext cx="9971315" cy="1451461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চলছে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ইতোমধ্যে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অনেকগুলো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87A935-6920-4F8E-93DE-0B7ECFA23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764" y="4327452"/>
            <a:ext cx="4139443" cy="3062176"/>
          </a:xfrm>
          <a:prstGeom prst="roundRect">
            <a:avLst/>
          </a:prstGeom>
        </p:spPr>
      </p:pic>
      <p:pic>
        <p:nvPicPr>
          <p:cNvPr id="6" name="Picture 5" descr="k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18" y="467842"/>
            <a:ext cx="4267036" cy="3138034"/>
          </a:xfrm>
          <a:prstGeom prst="roundRect">
            <a:avLst/>
          </a:prstGeom>
        </p:spPr>
      </p:pic>
      <p:pic>
        <p:nvPicPr>
          <p:cNvPr id="8" name="Picture 7" descr="kk.jpg"/>
          <p:cNvPicPr>
            <a:picLocks noChangeAspect="1"/>
          </p:cNvPicPr>
          <p:nvPr/>
        </p:nvPicPr>
        <p:blipFill>
          <a:blip r:embed="rId5"/>
          <a:srcRect b="20006"/>
          <a:stretch>
            <a:fillRect/>
          </a:stretch>
        </p:blipFill>
        <p:spPr>
          <a:xfrm>
            <a:off x="942918" y="4316818"/>
            <a:ext cx="4231600" cy="3083441"/>
          </a:xfrm>
          <a:prstGeom prst="round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800" y="467842"/>
            <a:ext cx="4150408" cy="3138034"/>
          </a:xfrm>
          <a:prstGeom prst="roundRect">
            <a:avLst/>
          </a:prstGeom>
        </p:spPr>
      </p:pic>
      <p:cxnSp>
        <p:nvCxnSpPr>
          <p:cNvPr id="39" name="Straight Arrow Connector 38"/>
          <p:cNvCxnSpPr>
            <a:stCxn id="6" idx="3"/>
            <a:endCxn id="9" idx="1"/>
          </p:cNvCxnSpPr>
          <p:nvPr/>
        </p:nvCxnSpPr>
        <p:spPr>
          <a:xfrm>
            <a:off x="5209954" y="2036859"/>
            <a:ext cx="775846" cy="0"/>
          </a:xfrm>
          <a:prstGeom prst="straightConnector1">
            <a:avLst/>
          </a:prstGeom>
          <a:ln w="38100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>
            <a:off x="5174518" y="5858539"/>
            <a:ext cx="822246" cy="1"/>
          </a:xfrm>
          <a:prstGeom prst="straightConnector1">
            <a:avLst/>
          </a:prstGeom>
          <a:ln w="38100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254642" y="3253565"/>
            <a:ext cx="85698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খরিপ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আরেক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745E8B-87FC-4AAF-B87F-E386C1BE0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48" y="297712"/>
            <a:ext cx="4267036" cy="3444948"/>
          </a:xfrm>
          <a:prstGeom prst="roundRect">
            <a:avLst/>
          </a:prstGeom>
        </p:spPr>
      </p:pic>
      <p:pic>
        <p:nvPicPr>
          <p:cNvPr id="8" name="Picture 7" descr="kk.jpg"/>
          <p:cNvPicPr>
            <a:picLocks noChangeAspect="1"/>
          </p:cNvPicPr>
          <p:nvPr/>
        </p:nvPicPr>
        <p:blipFill>
          <a:blip r:embed="rId4"/>
          <a:srcRect b="20006"/>
          <a:stretch>
            <a:fillRect/>
          </a:stretch>
        </p:blipFill>
        <p:spPr>
          <a:xfrm>
            <a:off x="560148" y="4104168"/>
            <a:ext cx="4231600" cy="3296092"/>
          </a:xfrm>
          <a:prstGeom prst="roundRect">
            <a:avLst/>
          </a:prstGeom>
        </p:spPr>
      </p:pic>
      <p:pic>
        <p:nvPicPr>
          <p:cNvPr id="9" name="Picture 8" descr="k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317" y="744285"/>
            <a:ext cx="4486940" cy="4359343"/>
          </a:xfrm>
          <a:prstGeom prst="roundRect">
            <a:avLst/>
          </a:prstGeom>
        </p:spPr>
      </p:pic>
      <p:cxnSp>
        <p:nvCxnSpPr>
          <p:cNvPr id="39" name="Straight Arrow Connector 38"/>
          <p:cNvCxnSpPr>
            <a:stCxn id="6" idx="3"/>
            <a:endCxn id="9" idx="1"/>
          </p:cNvCxnSpPr>
          <p:nvPr/>
        </p:nvCxnSpPr>
        <p:spPr>
          <a:xfrm>
            <a:off x="4827184" y="2020186"/>
            <a:ext cx="893133" cy="903771"/>
          </a:xfrm>
          <a:prstGeom prst="straightConnector1">
            <a:avLst/>
          </a:prstGeom>
          <a:ln w="38100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9" idx="1"/>
          </p:cNvCxnSpPr>
          <p:nvPr/>
        </p:nvCxnSpPr>
        <p:spPr>
          <a:xfrm flipV="1">
            <a:off x="4791748" y="2923957"/>
            <a:ext cx="928569" cy="2828257"/>
          </a:xfrm>
          <a:prstGeom prst="straightConnector1">
            <a:avLst/>
          </a:prstGeom>
          <a:ln w="38100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73750" y="5316283"/>
            <a:ext cx="49760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ফসলগুলোর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জলবায়ুগত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চাহিদার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7698F6-62BC-4579-AFA6-839225F7C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086" y="755651"/>
            <a:ext cx="3639564" cy="906631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9339" y="5507725"/>
            <a:ext cx="8995145" cy="101473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5" name="Picture 4" descr="6Tr67Lpp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668" y="1687280"/>
            <a:ext cx="5235613" cy="3926709"/>
          </a:xfrm>
          <a:prstGeom prst="round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578BBF-C4F0-4D4B-BAC1-9680ADE40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04038" y="276448"/>
          <a:ext cx="9909544" cy="7145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C1DDE8-36A9-4ED3-A622-D89E3307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080949-C787-427F-942F-167A6E763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3C080949-C787-427F-942F-167A6E763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B13A60-F368-4C90-94D0-7246B4073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ACB13A60-F368-4C90-94D0-7246B4073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E01404-6568-4019-A3A7-4BF5186D4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D7E01404-6568-4019-A3A7-4BF5186D4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60F646-85CC-4E16-963E-AEBAD6874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B260F646-85CC-4E16-963E-AEBAD6874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4A4950-B0AE-432F-9427-C39E24D2D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2C4A4950-B0AE-432F-9427-C39E24D2D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086" y="925771"/>
            <a:ext cx="3639564" cy="1008787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1870" y="2296632"/>
            <a:ext cx="8846289" cy="37797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বারমাসি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চাষোপযোগী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খরিপ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মৌসুমে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জন্মাতে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AF4C1-3216-4FE8-A9E2-6F9650334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6816" y="1627519"/>
            <a:ext cx="3639564" cy="1008787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9582" y="3104703"/>
            <a:ext cx="8335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ফসলগুলো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14610-2721-4B17-85D7-A3325E88C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  <a:endParaRPr lang="en-US" dirty="0"/>
          </a:p>
        </p:txBody>
      </p:sp>
    </p:spTree>
  </p:cSld>
  <p:clrMapOvr>
    <a:masterClrMapping/>
  </p:clrMapOvr>
  <p:transition>
    <p:pull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F2CB60-F5E4-4A75-92C8-57AF2CC50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980013-4ABC-4783-B106-3D5CD6697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B651B3-788A-42B0-94B9-2EB062CBB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0241" y="863600"/>
            <a:ext cx="10013534" cy="489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90905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3867" y="1963132"/>
            <a:ext cx="3057234" cy="766245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511" tIns="45755" rIns="91511" bIns="45755">
            <a:spAutoFit/>
          </a:bodyPr>
          <a:lstStyle/>
          <a:p>
            <a:pPr algn="ctr">
              <a:defRPr/>
            </a:pPr>
            <a:r>
              <a:rPr lang="en-US" sz="39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99" name="Title 9"/>
          <p:cNvSpPr>
            <a:spLocks noGrp="1"/>
          </p:cNvSpPr>
          <p:nvPr>
            <p:ph type="title"/>
          </p:nvPr>
        </p:nvSpPr>
        <p:spPr>
          <a:xfrm>
            <a:off x="2473664" y="85604"/>
            <a:ext cx="6153808" cy="863601"/>
          </a:xfrm>
          <a:prstGeom prst="roundRect">
            <a:avLst/>
          </a:prstGeom>
          <a:ln w="38100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4104" name="Content Placeholder 15"/>
          <p:cNvSpPr>
            <a:spLocks noGrp="1"/>
          </p:cNvSpPr>
          <p:nvPr>
            <p:ph sz="half" idx="1"/>
          </p:nvPr>
        </p:nvSpPr>
        <p:spPr>
          <a:xfrm>
            <a:off x="256911" y="3368040"/>
            <a:ext cx="5293657" cy="3950970"/>
          </a:xfrm>
          <a:prstGeom prst="roundRect">
            <a:avLst/>
          </a:prstGeom>
          <a:ln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bn-BD" sz="3900" b="1" dirty="0">
                <a:latin typeface="NikoshBAN" pitchFamily="2" charset="0"/>
                <a:cs typeface="NikoshBAN" pitchFamily="2" charset="0"/>
              </a:rPr>
              <a:t>মোঃ বিল্লাল হোসেন </a:t>
            </a:r>
            <a:br>
              <a:rPr lang="en-US" sz="4200" dirty="0">
                <a:latin typeface="NikoshBAN" pitchFamily="2" charset="0"/>
                <a:cs typeface="NikoshBAN" pitchFamily="2" charset="0"/>
              </a:rPr>
            </a:b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(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</a:t>
            </a:r>
            <a:br>
              <a:rPr lang="en-US" sz="3900" dirty="0">
                <a:latin typeface="NikoshBAN" pitchFamily="2" charset="0"/>
                <a:cs typeface="NikoshBAN" pitchFamily="2" charset="0"/>
              </a:rPr>
            </a:br>
            <a:r>
              <a:rPr lang="bn-BD" sz="3500" dirty="0">
                <a:latin typeface="NikoshBAN" pitchFamily="2" charset="0"/>
                <a:cs typeface="NikoshBAN" pitchFamily="2" charset="0"/>
              </a:rPr>
              <a:t>ফুলহাতা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3900" dirty="0"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মোরেলগঞ্জ,বাগেরহাট।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None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E-mail: </a:t>
            </a:r>
            <a:r>
              <a:rPr lang="en-GB" sz="2200" dirty="0">
                <a:latin typeface="NikoshBAN" pitchFamily="2" charset="0"/>
                <a:cs typeface="NikoshBAN" pitchFamily="2" charset="0"/>
              </a:rPr>
              <a:t>bellalhossaintr@gmail.com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None/>
            </a:pPr>
            <a:r>
              <a:rPr lang="en-US" sz="2900" dirty="0"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900" dirty="0">
                <a:latin typeface="+mj-lt"/>
                <a:cs typeface="NikoshBAN" pitchFamily="2" charset="0"/>
              </a:rPr>
              <a:t>01725666116 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00" name="Content Placeholder 14"/>
          <p:cNvSpPr>
            <a:spLocks noGrp="1"/>
          </p:cNvSpPr>
          <p:nvPr>
            <p:ph sz="half" idx="2"/>
          </p:nvPr>
        </p:nvSpPr>
        <p:spPr>
          <a:xfrm>
            <a:off x="5710990" y="3368040"/>
            <a:ext cx="4736702" cy="3950970"/>
          </a:xfrm>
          <a:prstGeom prst="roundRect">
            <a:avLst/>
          </a:prstGeom>
          <a:ln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500" b="1" dirty="0">
                <a:latin typeface="NikoshBAN" pitchFamily="2" charset="0"/>
                <a:cs typeface="NikoshBAN" pitchFamily="2" charset="0"/>
              </a:rPr>
              <a:t>৭ম</a:t>
            </a:r>
            <a:r>
              <a:rPr lang="bn-BD" sz="3500" b="1" dirty="0">
                <a:latin typeface="NikoshBAN" pitchFamily="2" charset="0"/>
                <a:cs typeface="NikoshBAN" pitchFamily="2" charset="0"/>
              </a:rPr>
              <a:t> শ্রে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ণি</a:t>
            </a:r>
            <a:endParaRPr lang="bn-BD" sz="3500" b="1" dirty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4200" dirty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500" dirty="0">
                <a:latin typeface="NikoshBAN" pitchFamily="2" charset="0"/>
                <a:cs typeface="NikoshBAN" pitchFamily="2" charset="0"/>
              </a:rPr>
              <a:t>৪র্থ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 অধ্যায়ঃ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- কৃষি ও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জলবায়ু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500" dirty="0">
                <a:latin typeface="NikoshBAN" pitchFamily="2" charset="0"/>
                <a:cs typeface="NikoshBAN" pitchFamily="2" charset="0"/>
              </a:rPr>
              <a:t>পাঠ-৪: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3500" dirty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24/05/2020</a:t>
            </a:r>
            <a:endParaRPr lang="bn-BD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02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C11235-3118-446D-9489-659F80CDB12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90459" y="2081124"/>
            <a:ext cx="3057234" cy="766245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511" tIns="45755" rIns="91511" bIns="45755">
            <a:spAutoFit/>
          </a:bodyPr>
          <a:lstStyle/>
          <a:p>
            <a:pPr algn="ctr">
              <a:defRPr/>
            </a:pPr>
            <a:r>
              <a:rPr lang="en-US" sz="39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9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7E9219-D29D-4ABD-BDDC-43D35EA47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343" y="712607"/>
            <a:ext cx="3238873" cy="33245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EAEE2F-513A-4F34-BE83-49F639E6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Md. Bellal Hossain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43" y="173045"/>
            <a:ext cx="3461954" cy="2331720"/>
          </a:xfrm>
          <a:prstGeom prst="roundRect">
            <a:avLst/>
          </a:prstGeom>
        </p:spPr>
      </p:pic>
      <p:sp>
        <p:nvSpPr>
          <p:cNvPr id="3" name="Equal 2"/>
          <p:cNvSpPr/>
          <p:nvPr/>
        </p:nvSpPr>
        <p:spPr>
          <a:xfrm>
            <a:off x="5159618" y="1057910"/>
            <a:ext cx="1070461" cy="712470"/>
          </a:xfrm>
          <a:prstGeom prst="mathEqual">
            <a:avLst>
              <a:gd name="adj1" fmla="val 15152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10" tIns="40005" rIns="80010" bIns="4000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15444" y="993141"/>
            <a:ext cx="2676150" cy="8896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47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গ্রীষ্মকাল</a:t>
            </a:r>
            <a:endParaRPr lang="en-US" sz="47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6_385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984" y="2591775"/>
            <a:ext cx="3458813" cy="2482850"/>
          </a:xfrm>
          <a:prstGeom prst="roundRect">
            <a:avLst/>
          </a:prstGeom>
        </p:spPr>
      </p:pic>
      <p:sp>
        <p:nvSpPr>
          <p:cNvPr id="7" name="Equal 6"/>
          <p:cNvSpPr/>
          <p:nvPr/>
        </p:nvSpPr>
        <p:spPr>
          <a:xfrm>
            <a:off x="5138209" y="3562350"/>
            <a:ext cx="1070461" cy="712470"/>
          </a:xfrm>
          <a:prstGeom prst="mathEqual">
            <a:avLst>
              <a:gd name="adj1" fmla="val 15152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10" tIns="40005" rIns="80010" bIns="4000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4035" y="3497581"/>
            <a:ext cx="2676150" cy="8896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47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শীতকাল</a:t>
            </a:r>
            <a:endParaRPr lang="en-US" sz="47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6_385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687" y="5140045"/>
            <a:ext cx="3446882" cy="2526030"/>
          </a:xfrm>
          <a:prstGeom prst="roundRect">
            <a:avLst/>
          </a:prstGeom>
        </p:spPr>
      </p:pic>
      <p:sp>
        <p:nvSpPr>
          <p:cNvPr id="10" name="Equal 9"/>
          <p:cNvSpPr/>
          <p:nvPr/>
        </p:nvSpPr>
        <p:spPr>
          <a:xfrm>
            <a:off x="5181027" y="6023610"/>
            <a:ext cx="1070461" cy="712470"/>
          </a:xfrm>
          <a:prstGeom prst="mathEqual">
            <a:avLst>
              <a:gd name="adj1" fmla="val 15152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10" tIns="40005" rIns="80010" bIns="4000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36853" y="5915661"/>
            <a:ext cx="2676150" cy="8896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47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47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38209" y="103817"/>
            <a:ext cx="5529791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ফসলগুলো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ঋতুতে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5663" y="2068555"/>
            <a:ext cx="1732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কুমড়া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95663" y="4487285"/>
            <a:ext cx="1732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বাঁধাকপি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3843" y="6970135"/>
            <a:ext cx="1732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কচু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943CCE9-A41B-438E-B0C9-BC04ACCC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Md. Bellal Hossain </a:t>
            </a:r>
          </a:p>
        </p:txBody>
      </p:sp>
    </p:spTree>
    <p:extLst>
      <p:ext uri="{BB962C8B-B14F-4D97-AF65-F5344CB8AC3E}">
        <p14:creationId xmlns:p14="http://schemas.microsoft.com/office/powerpoint/2010/main" val="229284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10" grpId="0" animBg="1"/>
      <p:bldP spid="11" grpId="0" animBg="1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_385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81" y="259081"/>
            <a:ext cx="3468291" cy="2215943"/>
          </a:xfrm>
          <a:prstGeom prst="round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63" y="2670854"/>
            <a:ext cx="3458813" cy="2363522"/>
          </a:xfrm>
          <a:prstGeom prst="roundRect">
            <a:avLst/>
          </a:prstGeom>
        </p:spPr>
      </p:pic>
      <p:sp>
        <p:nvSpPr>
          <p:cNvPr id="7" name="Equal 6"/>
          <p:cNvSpPr/>
          <p:nvPr/>
        </p:nvSpPr>
        <p:spPr>
          <a:xfrm>
            <a:off x="5489891" y="3497580"/>
            <a:ext cx="1070461" cy="712470"/>
          </a:xfrm>
          <a:prstGeom prst="mathEqual">
            <a:avLst>
              <a:gd name="adj1" fmla="val 15152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10" tIns="40005" rIns="80010" bIns="4000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16_385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94" y="5246370"/>
            <a:ext cx="3489700" cy="2266950"/>
          </a:xfrm>
          <a:prstGeom prst="roundRect">
            <a:avLst/>
          </a:prstGeom>
        </p:spPr>
      </p:pic>
      <p:sp>
        <p:nvSpPr>
          <p:cNvPr id="12" name="Right Brace 11"/>
          <p:cNvSpPr/>
          <p:nvPr/>
        </p:nvSpPr>
        <p:spPr>
          <a:xfrm>
            <a:off x="4269566" y="690880"/>
            <a:ext cx="1198915" cy="6347460"/>
          </a:xfrm>
          <a:prstGeom prst="rightBrace">
            <a:avLst>
              <a:gd name="adj1" fmla="val 95175"/>
              <a:gd name="adj2" fmla="val 50000"/>
            </a:avLst>
          </a:prstGeom>
          <a:ln w="57150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010" tIns="40005" rIns="80010" bIns="40005" rtlCol="0" anchor="ctr"/>
          <a:lstStyle/>
          <a:p>
            <a:pPr algn="ctr"/>
            <a:endParaRPr lang="en-US"/>
          </a:p>
        </p:txBody>
      </p:sp>
      <p:sp>
        <p:nvSpPr>
          <p:cNvPr id="13" name="Action Button: Help 12">
            <a:hlinkClick r:id="" action="ppaction://noaction" highlightClick="1"/>
          </p:cNvPr>
          <p:cNvSpPr/>
          <p:nvPr/>
        </p:nvSpPr>
        <p:spPr>
          <a:xfrm>
            <a:off x="6697942" y="1964690"/>
            <a:ext cx="3061516" cy="4296410"/>
          </a:xfrm>
          <a:prstGeom prst="actionButtonHel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0010" tIns="40005" rIns="80010" bIns="40005"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53947" y="2848487"/>
            <a:ext cx="3768020" cy="2019784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মৌসুমে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35063" y="6386760"/>
            <a:ext cx="5927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মৌসুমে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6B6922-2B11-4505-8747-11138CF7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84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7415" y="3152141"/>
            <a:ext cx="7553167" cy="1201843"/>
          </a:xfrm>
        </p:spPr>
        <p:txBody>
          <a:bodyPr>
            <a:prstTxWarp prst="textPlain">
              <a:avLst/>
            </a:prstTxWarp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000" b="1" cap="none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7000" b="1" cap="none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b="1" cap="none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7000" b="1" cap="none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b="1" cap="none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endParaRPr lang="en-US" sz="7000" b="1" cap="none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972B9-2E91-4162-8A0B-B4190329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5132" y="1461999"/>
            <a:ext cx="4554303" cy="844192"/>
          </a:xfrm>
          <a:prstGeom prst="roundRect">
            <a:avLst/>
          </a:prstGeom>
          <a:noFill/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u="sng" cap="none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b="1" u="sng" cap="none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u="sng" cap="none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cap="none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b="1" u="sng" cap="none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cap="none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="1" u="sng" cap="none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…..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9463" y="2632841"/>
            <a:ext cx="8836166" cy="3699934"/>
          </a:xfrm>
        </p:spPr>
        <p:txBody>
          <a:bodyPr>
            <a:no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14737" y="320842"/>
            <a:ext cx="3272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FD51F9-369C-459F-A494-D81886694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643" y="2135247"/>
            <a:ext cx="3639564" cy="906631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7790" y="3372761"/>
            <a:ext cx="4865270" cy="181409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 descr="6Tr67Lpp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560" y="1662282"/>
            <a:ext cx="3913602" cy="4943470"/>
          </a:xfrm>
          <a:prstGeom prst="round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EE9399-BB88-459D-87EF-EE60B880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_385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6" y="1262738"/>
            <a:ext cx="4662328" cy="3093979"/>
          </a:xfrm>
          <a:prstGeom prst="roundRect">
            <a:avLst/>
          </a:prstGeom>
        </p:spPr>
      </p:pic>
      <p:pic>
        <p:nvPicPr>
          <p:cNvPr id="6" name="Picture 5" descr="16_385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86" y="4517178"/>
            <a:ext cx="4662328" cy="3068245"/>
          </a:xfrm>
          <a:prstGeom prst="round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4542970"/>
            <a:ext cx="4764201" cy="3057574"/>
          </a:xfrm>
          <a:prstGeom prst="roundRect">
            <a:avLst/>
          </a:prstGeom>
        </p:spPr>
      </p:pic>
      <p:pic>
        <p:nvPicPr>
          <p:cNvPr id="9" name="Picture 8" descr="16_385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8000" y="1262737"/>
            <a:ext cx="4764201" cy="3083015"/>
          </a:xfrm>
          <a:prstGeom prst="round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31" y="2929621"/>
            <a:ext cx="4503508" cy="3005689"/>
          </a:xfrm>
          <a:prstGeom prst="round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37600" y="242674"/>
            <a:ext cx="5530570" cy="80391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endParaRPr lang="en-US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5568" y="3833497"/>
            <a:ext cx="1732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লালশাঁক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10888" y="1539476"/>
            <a:ext cx="1551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8073" y="7081521"/>
            <a:ext cx="1732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বেগুন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46439" y="6881105"/>
            <a:ext cx="1732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ঝাল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8297" y="5450428"/>
            <a:ext cx="1551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024572-C168-4BA6-9E5F-33E2AC397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_38512.jpg"/>
          <p:cNvPicPr>
            <a:picLocks noChangeAspect="1"/>
          </p:cNvPicPr>
          <p:nvPr/>
        </p:nvPicPr>
        <p:blipFill>
          <a:blip r:embed="rId3"/>
          <a:srcRect b="7488"/>
          <a:stretch>
            <a:fillRect/>
          </a:stretch>
        </p:blipFill>
        <p:spPr>
          <a:xfrm>
            <a:off x="620867" y="487361"/>
            <a:ext cx="9462868" cy="6831650"/>
          </a:xfrm>
          <a:prstGeom prst="roundRect">
            <a:avLst/>
          </a:prstGeom>
        </p:spPr>
      </p:pic>
      <p:pic>
        <p:nvPicPr>
          <p:cNvPr id="7" name="Picture 6" descr="16_385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67" y="496571"/>
            <a:ext cx="9462868" cy="6796920"/>
          </a:xfrm>
          <a:prstGeom prst="round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12465" y="3260090"/>
            <a:ext cx="6957991" cy="804476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endParaRPr lang="en-US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C7187E-BBA1-447E-A9EA-D8D840CC7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639</TotalTime>
  <Words>480</Words>
  <Application>Microsoft Office PowerPoint</Application>
  <PresentationFormat>Custom</PresentationFormat>
  <Paragraphs>105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Century Gothic</vt:lpstr>
      <vt:lpstr>NikoshBAN</vt:lpstr>
      <vt:lpstr>Wingdings</vt:lpstr>
      <vt:lpstr>Wingdings 3</vt:lpstr>
      <vt:lpstr>Slice</vt:lpstr>
      <vt:lpstr>PowerPoint Presentation</vt:lpstr>
      <vt:lpstr>পরিচিতি</vt:lpstr>
      <vt:lpstr>PowerPoint Presentation</vt:lpstr>
      <vt:lpstr>PowerPoint Presentation</vt:lpstr>
      <vt:lpstr>মৌসুম নিরপেক্ষ ফসল</vt:lpstr>
      <vt:lpstr>এই পাঠ শেষে শিক্ষার্থীরা…..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Md Bellal Hossain</cp:lastModifiedBy>
  <cp:revision>125</cp:revision>
  <dcterms:created xsi:type="dcterms:W3CDTF">2014-09-12T02:12:56Z</dcterms:created>
  <dcterms:modified xsi:type="dcterms:W3CDTF">2020-05-26T16:13:29Z</dcterms:modified>
</cp:coreProperties>
</file>