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7924800" cy="25545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 আজকের সবাইকে শ্বাগতম 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783145"/>
            <a:ext cx="8097982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4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4618" y="228600"/>
            <a:ext cx="6781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জোড়ায় কাজ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2039"/>
            <a:ext cx="8382000" cy="370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3455" y="5410200"/>
            <a:ext cx="7446818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</a:rPr>
              <a:t>ব্যাডমিন্টন প্রতিযোগিতায় কয়টি ? 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18086"/>
            <a:ext cx="91440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B050"/>
                </a:solidFill>
              </a:rPr>
              <a:t>          ৫টি  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7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400"/>
            <a:ext cx="5410200" cy="1974056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126456"/>
            <a:ext cx="9220200" cy="463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47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82296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শিক্ষকের পরিচয়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81534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</a:rPr>
              <a:t> মোহাম্মদ দাউদ ,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  এম,এম ,বিএ, বিপিএড </a:t>
            </a:r>
          </a:p>
          <a:p>
            <a:r>
              <a:rPr lang="bn-BD" sz="4800" dirty="0">
                <a:solidFill>
                  <a:srgbClr val="00B050"/>
                </a:solidFill>
              </a:rPr>
              <a:t> </a:t>
            </a:r>
            <a:r>
              <a:rPr lang="bn-BD" sz="4800" dirty="0" smtClean="0">
                <a:solidFill>
                  <a:srgbClr val="00B050"/>
                </a:solidFill>
              </a:rPr>
              <a:t>    সিনিয়র শিক্ষক </a:t>
            </a:r>
          </a:p>
          <a:p>
            <a:r>
              <a:rPr lang="bn-BD" sz="4800" dirty="0">
                <a:solidFill>
                  <a:srgbClr val="00B050"/>
                </a:solidFill>
              </a:rPr>
              <a:t> </a:t>
            </a:r>
            <a:r>
              <a:rPr lang="bn-BD" sz="4800" dirty="0" smtClean="0">
                <a:solidFill>
                  <a:srgbClr val="00B050"/>
                </a:solidFill>
              </a:rPr>
              <a:t>রতন পুর হাজি ছৈয়দের রহমান স্মৃতি উচ্চ বিদ্যালয়  । রতন পুর ,ফেনি সদর ,ফেনি ।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26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7924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আজকের পাঠ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362200"/>
            <a:ext cx="51054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</a:rPr>
              <a:t>ছবি দেখি ও বলি </a:t>
            </a: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92456"/>
            <a:ext cx="8610600" cy="3413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0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304800"/>
            <a:ext cx="63246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ব্যাডমিন্টন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981200"/>
            <a:ext cx="61722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শিক্ষন ফল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86200"/>
            <a:ext cx="9116291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200" dirty="0" smtClean="0">
                <a:solidFill>
                  <a:srgbClr val="00B050"/>
                </a:solidFill>
              </a:rPr>
              <a:t> ব্যাড মিন্টন খেলার ইতিহাস বলতে পারবে 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এই খেলার নিয়ম বলতে পারবে 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গেইম আপ বলতে পারবে 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সাভিস ফল্ট বলতে পারবে 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খেলোয়াডের সঙ্খ্যা বলতে পারবে। 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9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457200"/>
            <a:ext cx="6400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দলগত কাজ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305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5638800"/>
            <a:ext cx="89916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</a:rPr>
              <a:t>ব্যাডমিন্টন কোর্ট এর মাপ লিখ 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7239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ছবি দেখি ও বলি 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06608"/>
            <a:ext cx="8991600" cy="402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5396345"/>
            <a:ext cx="7467599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  সার্ভিসিং </a:t>
            </a:r>
            <a:endParaRPr lang="en-US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7724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ছবি দেখি ও বলি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58966"/>
            <a:ext cx="3886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4239491" cy="300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257800"/>
            <a:ext cx="8153400" cy="1323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পুরুষ / মহিলা </a:t>
            </a:r>
            <a:endParaRPr lang="en-US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4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36" y="1295400"/>
            <a:ext cx="4352925" cy="4191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1143000"/>
            <a:ext cx="41910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681" y="152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ছবি দেখি ও বলি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867400"/>
            <a:ext cx="6858000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খেলোয়াড় / সাটল / র‍্যাকেট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04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4782" y="304800"/>
            <a:ext cx="5638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বাডির কাজ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28239"/>
            <a:ext cx="8610600" cy="3553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1" y="5267558"/>
            <a:ext cx="8305800" cy="156966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</a:rPr>
              <a:t>ব্যাডমিন্টন এর সার্ভিস ফল্ট গুলি লিখে আনবে । 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130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2006-08-16T00:00:00Z</dcterms:created>
  <dcterms:modified xsi:type="dcterms:W3CDTF">2020-03-24T15:24:06Z</dcterms:modified>
</cp:coreProperties>
</file>