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5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2" r:id="rId12"/>
    <p:sldId id="269" r:id="rId13"/>
    <p:sldId id="274" r:id="rId14"/>
    <p:sldId id="276" r:id="rId15"/>
    <p:sldId id="275" r:id="rId16"/>
    <p:sldId id="273" r:id="rId17"/>
    <p:sldId id="281" r:id="rId18"/>
    <p:sldId id="283" r:id="rId19"/>
    <p:sldId id="278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B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E7925-7CD8-43DD-A13E-58B1FF4C309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16783-EBE9-4ECD-9EF4-D97F04EE928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bn-IN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7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78D37-0F71-43BA-9FAA-59FDB8124B20}" type="sibTrans" cxnId="{73572314-93BE-43F6-A9D6-191BCEC579B2}">
      <dgm:prSet/>
      <dgm:spPr/>
      <dgm:t>
        <a:bodyPr/>
        <a:lstStyle/>
        <a:p>
          <a:endParaRPr lang="en-US"/>
        </a:p>
      </dgm:t>
    </dgm:pt>
    <dgm:pt modelId="{2C25FBC1-3F4B-4DE7-8E27-A337AD3BC7A6}" type="parTrans" cxnId="{73572314-93BE-43F6-A9D6-191BCEC579B2}">
      <dgm:prSet/>
      <dgm:spPr/>
      <dgm:t>
        <a:bodyPr/>
        <a:lstStyle/>
        <a:p>
          <a:endParaRPr lang="en-US"/>
        </a:p>
      </dgm:t>
    </dgm:pt>
    <dgm:pt modelId="{39460637-716B-4F13-B500-E3B713ADE54C}" type="pres">
      <dgm:prSet presAssocID="{E96E7925-7CD8-43DD-A13E-58B1FF4C3094}" presName="linear" presStyleCnt="0">
        <dgm:presLayoutVars>
          <dgm:animLvl val="lvl"/>
          <dgm:resizeHandles val="exact"/>
        </dgm:presLayoutVars>
      </dgm:prSet>
      <dgm:spPr/>
    </dgm:pt>
    <dgm:pt modelId="{E727AF90-33E1-4654-ADDF-85FB17296B71}" type="pres">
      <dgm:prSet presAssocID="{71816783-EBE9-4ECD-9EF4-D97F04EE928B}" presName="parentText" presStyleLbl="node1" presStyleIdx="0" presStyleCnt="1" custScaleY="68626" custLinFactNeighborX="-7463" custLinFactNeighborY="-17699">
        <dgm:presLayoutVars>
          <dgm:chMax val="0"/>
          <dgm:bulletEnabled val="1"/>
        </dgm:presLayoutVars>
      </dgm:prSet>
      <dgm:spPr/>
    </dgm:pt>
  </dgm:ptLst>
  <dgm:cxnLst>
    <dgm:cxn modelId="{73572314-93BE-43F6-A9D6-191BCEC579B2}" srcId="{E96E7925-7CD8-43DD-A13E-58B1FF4C3094}" destId="{71816783-EBE9-4ECD-9EF4-D97F04EE928B}" srcOrd="0" destOrd="0" parTransId="{2C25FBC1-3F4B-4DE7-8E27-A337AD3BC7A6}" sibTransId="{80178D37-0F71-43BA-9FAA-59FDB8124B20}"/>
    <dgm:cxn modelId="{850EDB46-9C9A-4FB8-98E5-5CE8A9997448}" type="presOf" srcId="{71816783-EBE9-4ECD-9EF4-D97F04EE928B}" destId="{E727AF90-33E1-4654-ADDF-85FB17296B71}" srcOrd="0" destOrd="0" presId="urn:microsoft.com/office/officeart/2005/8/layout/vList2"/>
    <dgm:cxn modelId="{48F3669A-ECDA-4B3D-89C3-29D140F58CA9}" type="presOf" srcId="{E96E7925-7CD8-43DD-A13E-58B1FF4C3094}" destId="{39460637-716B-4F13-B500-E3B713ADE54C}" srcOrd="0" destOrd="0" presId="urn:microsoft.com/office/officeart/2005/8/layout/vList2"/>
    <dgm:cxn modelId="{7506196D-37BB-4EBE-85FA-A568ADA4345D}" type="presParOf" srcId="{39460637-716B-4F13-B500-E3B713ADE54C}" destId="{E727AF90-33E1-4654-ADDF-85FB17296B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7AF90-33E1-4654-ADDF-85FB17296B71}">
      <dsp:nvSpPr>
        <dsp:cNvPr id="0" name=""/>
        <dsp:cNvSpPr/>
      </dsp:nvSpPr>
      <dsp:spPr>
        <a:xfrm>
          <a:off x="0" y="56728"/>
          <a:ext cx="5105400" cy="118190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l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7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7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696" y="114424"/>
        <a:ext cx="4990008" cy="106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2C99-7068-4562-93DA-EE3E0C2DC83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7A8E-D2F0-4305-BE59-A85EBBC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86F0-5934-4820-A71C-A2A05241B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86F0-5934-4820-A71C-A2A05241BF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7A8E-D2F0-4305-BE59-A85EBBC1A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4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1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0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7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2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2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6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6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9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1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F19B-694C-4F20-9C33-8316FACE9BE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712" y="2680727"/>
            <a:ext cx="11368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>
              <a:solidFill>
                <a:srgbClr val="ED1B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96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rgbClr val="ED1B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217" y="-191238"/>
            <a:ext cx="742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/>
          <p:cNvSpPr/>
          <p:nvPr/>
        </p:nvSpPr>
        <p:spPr>
          <a:xfrm>
            <a:off x="504502" y="1187355"/>
            <a:ext cx="5270870" cy="2930508"/>
          </a:xfrm>
          <a:prstGeom prst="flowChartManualOperation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6628324" y="1199020"/>
            <a:ext cx="5054402" cy="2768222"/>
          </a:xfrm>
          <a:prstGeom prst="flowChartManualOperation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79" y="1348526"/>
            <a:ext cx="872191" cy="81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31" y="1393287"/>
            <a:ext cx="872191" cy="817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43" y="1346633"/>
            <a:ext cx="872191" cy="817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32" y="1356678"/>
            <a:ext cx="872191" cy="817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25" y="2219206"/>
            <a:ext cx="872191" cy="817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47" y="2193618"/>
            <a:ext cx="872191" cy="817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41" y="2287456"/>
            <a:ext cx="872191" cy="817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90" y="3121283"/>
            <a:ext cx="872191" cy="817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45" y="3150020"/>
            <a:ext cx="872191" cy="817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54" y="1342055"/>
            <a:ext cx="872191" cy="817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94" y="1371129"/>
            <a:ext cx="841931" cy="817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27" y="3069794"/>
            <a:ext cx="872191" cy="817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4" y="1371129"/>
            <a:ext cx="872190" cy="8172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00" y="2262959"/>
            <a:ext cx="872191" cy="817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07" y="1314843"/>
            <a:ext cx="872191" cy="8172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11" y="1348525"/>
            <a:ext cx="872191" cy="8172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85" y="1323173"/>
            <a:ext cx="872191" cy="8172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89" y="2156478"/>
            <a:ext cx="872191" cy="8172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89" y="2147902"/>
            <a:ext cx="872191" cy="8172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22" y="2174520"/>
            <a:ext cx="872191" cy="8172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86" y="2996795"/>
            <a:ext cx="872191" cy="8172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03" y="2967697"/>
            <a:ext cx="872191" cy="8172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16" y="2199927"/>
            <a:ext cx="872191" cy="8172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92472" y="2602657"/>
            <a:ext cx="159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848" y="2459563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50561" y="2219206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50569" y="5237636"/>
            <a:ext cx="126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</a:p>
        </p:txBody>
      </p:sp>
      <p:sp>
        <p:nvSpPr>
          <p:cNvPr id="39" name="Flowchart: Manual Operation 38"/>
          <p:cNvSpPr/>
          <p:nvPr/>
        </p:nvSpPr>
        <p:spPr>
          <a:xfrm>
            <a:off x="1483565" y="4328912"/>
            <a:ext cx="9498842" cy="2450469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0352 0.6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764 L 0.1957 0.6636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7981 0.65278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532 L 0.17213 0.6689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1297 L 0.15261 0.6550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1273 L 0.15352 0.43472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4245 0.4583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1968 L 0.1457 0.43703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1342 0.4504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655 0.20995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2894 L 0.08659 0.2141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07891 0.2254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15508 0.65903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14193 0.6574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12084 0.6662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7592 L -0.0832 0.5923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 -0.07222 L -0.07396 0.5041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6211 0.3291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15182 0.33032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787 L -0.17916 0.35787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19336 0.40093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708 L 0.02331 0.29861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234 0.23773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35" grpId="0"/>
      <p:bldP spid="36" grpId="0"/>
      <p:bldP spid="37" grpId="0"/>
      <p:bldP spid="38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00466"/>
            <a:ext cx="583044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5958" y="1926772"/>
            <a:ext cx="2117843" cy="1426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462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0581" y="2280558"/>
            <a:ext cx="752255" cy="7272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9616" y="1926772"/>
            <a:ext cx="2350785" cy="14260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2219" y="2367237"/>
            <a:ext cx="753397" cy="527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253" y="4656317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4951" y="236723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8938" y="3408773"/>
            <a:ext cx="182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6386" y="4400720"/>
            <a:ext cx="198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65844" y="3292724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55916" y="2341196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54901" y="116798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4847" y="998042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96732" y="444044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9755"/>
            <a:ext cx="12191999" cy="8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68203 0.407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2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70794 0.276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6957 0.4097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11 -0.28472 L -0.34414 0.13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32 -0.09815 L -0.4599 0.163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6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-0.16412 L -0.46289 0.245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1771"/>
            <a:ext cx="69285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স্তরভিত্তিক নির্দেশনা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0932" y="1269585"/>
            <a:ext cx="3259540" cy="8410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9335" y="338076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৪৬২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1283" y="2049487"/>
            <a:ext cx="2489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3300" y="3138484"/>
            <a:ext cx="99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1117" y="3124686"/>
            <a:ext cx="2123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১৭৯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২১০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031842" y="4917882"/>
            <a:ext cx="1733266" cy="45719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820235" y="4396607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0400" y="3288427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৮১১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12" y="3288427"/>
            <a:ext cx="1485900" cy="2381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48905"/>
            <a:ext cx="3657600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105" y="1645860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54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১।২৫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৪৩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87105" y="5009738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52632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57350" y="5009738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2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677469" y="5017317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15451" y="3248168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861113" y="5038043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21" y="2881499"/>
            <a:ext cx="1762125" cy="2990850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731708" y="4480911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375664" y="4480910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5772400" y="4484722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7851527" y="4407363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8" grpId="0"/>
      <p:bldP spid="20" grpId="0"/>
      <p:bldP spid="22" grpId="0"/>
      <p:bldP spid="1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03259" y="127214"/>
            <a:ext cx="33709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498" y="2428058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১।১১   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Equal 20"/>
          <p:cNvSpPr/>
          <p:nvPr/>
        </p:nvSpPr>
        <p:spPr>
          <a:xfrm>
            <a:off x="4081816" y="2924321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3498" y="3364761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২।২২   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3276809" y="3854956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qual 26"/>
          <p:cNvSpPr/>
          <p:nvPr/>
        </p:nvSpPr>
        <p:spPr>
          <a:xfrm>
            <a:off x="4248999" y="3880621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3113964" y="2865780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21890" y="4583355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৪।১২   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us 31"/>
          <p:cNvSpPr/>
          <p:nvPr/>
        </p:nvSpPr>
        <p:spPr>
          <a:xfrm>
            <a:off x="3276809" y="5092764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qual 32"/>
          <p:cNvSpPr/>
          <p:nvPr/>
        </p:nvSpPr>
        <p:spPr>
          <a:xfrm>
            <a:off x="4386825" y="5167070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98" y="2571382"/>
            <a:ext cx="1762125" cy="299085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02139" y="1494119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1569"/>
            <a:ext cx="12191999" cy="11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8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21" grpId="0" animBg="1"/>
      <p:bldP spid="23" grpId="0"/>
      <p:bldP spid="26" grpId="0" animBg="1"/>
      <p:bldP spid="27" grpId="0" animBg="1"/>
      <p:bldP spid="29" grpId="0" animBg="1"/>
      <p:bldP spid="31" grpId="0"/>
      <p:bldP spid="32" grpId="0" animBg="1"/>
      <p:bldP spid="33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9268" y="286010"/>
            <a:ext cx="5882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দলে কাজ</a:t>
            </a:r>
            <a:endParaRPr lang="en-US" sz="9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90223" y="1900078"/>
            <a:ext cx="3193576" cy="1119116"/>
          </a:xfrm>
          <a:prstGeom prst="horizontalScroll">
            <a:avLst/>
          </a:prstGeom>
          <a:solidFill>
            <a:srgbClr val="00B0F0"/>
          </a:solidFill>
          <a:ln w="76200">
            <a:solidFill>
              <a:srgbClr val="ED1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343" y="3113746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৮১১   ১১১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3710309" y="3358321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6316" y="3797400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৭২১   ১৬৫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2742940" y="3338054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720879" y="4021708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3847085" y="4085084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2460" y="4481054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৩০০   ৪০০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4000002" y="5430744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/>
          <p:cNvSpPr/>
          <p:nvPr/>
        </p:nvSpPr>
        <p:spPr>
          <a:xfrm>
            <a:off x="3935218" y="4716574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124134" y="1763862"/>
            <a:ext cx="3193576" cy="1119116"/>
          </a:xfrm>
          <a:prstGeom prst="horizontalScroll">
            <a:avLst/>
          </a:prstGeom>
          <a:solidFill>
            <a:srgbClr val="00B0F0"/>
          </a:solidFill>
          <a:ln w="76200">
            <a:solidFill>
              <a:srgbClr val="ED1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7438" y="2965868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৭১   ২৮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8004852" y="3217807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8850847" y="3286818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7438" y="3695930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১১   ৪৪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7950039" y="3936448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qual 21"/>
          <p:cNvSpPr/>
          <p:nvPr/>
        </p:nvSpPr>
        <p:spPr>
          <a:xfrm>
            <a:off x="8850846" y="3936448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5417" y="4396125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২৫   ৪৩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8107207" y="4609162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8968107" y="4650934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391"/>
            <a:ext cx="12191999" cy="1524000"/>
          </a:xfrm>
          <a:prstGeom prst="rect">
            <a:avLst/>
          </a:prstGeom>
        </p:spPr>
      </p:pic>
      <p:sp>
        <p:nvSpPr>
          <p:cNvPr id="34" name="Plus 33"/>
          <p:cNvSpPr/>
          <p:nvPr/>
        </p:nvSpPr>
        <p:spPr>
          <a:xfrm>
            <a:off x="2881480" y="4714218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24538" y="377116"/>
            <a:ext cx="6141492" cy="1486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711" y="2886504"/>
            <a:ext cx="3985146" cy="3916906"/>
          </a:xfrm>
          <a:prstGeom prst="rect">
            <a:avLst/>
          </a:prstGeom>
          <a:solidFill>
            <a:srgbClr val="ED1BB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রুমির কাছে ৮টি বেলুন আছে ।তাকে আরোও ৯ টি বেলুন দেওয়া হলো।এখন তার কতগুলো বেলুন হলো?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1816" y="377116"/>
            <a:ext cx="56669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81953"/>
            <a:ext cx="3985146" cy="3916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মিমের কাছে ২০ টি কাগজ আছে এবং তার বোন তাকে ১৫ টি কাগজ দিল ।তার কতটি কাগজ হলো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2692" y="2881953"/>
            <a:ext cx="3985146" cy="39169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235" y="2086810"/>
            <a:ext cx="3950311" cy="7119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546" y="2095912"/>
            <a:ext cx="3950311" cy="71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2692" y="2086809"/>
            <a:ext cx="3950311" cy="71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172381" y="3685298"/>
            <a:ext cx="354842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0085" y="3778813"/>
            <a:ext cx="354842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206367"/>
            <a:ext cx="971186" cy="624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3185961"/>
            <a:ext cx="971186" cy="624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154001"/>
            <a:ext cx="971186" cy="6248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56" y="3140575"/>
            <a:ext cx="971186" cy="624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855327"/>
            <a:ext cx="971186" cy="6248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3819624"/>
            <a:ext cx="971186" cy="624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43" y="3833050"/>
            <a:ext cx="971186" cy="6248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833050"/>
            <a:ext cx="971186" cy="6248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57" y="4484953"/>
            <a:ext cx="971186" cy="6248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4471288"/>
            <a:ext cx="971186" cy="6248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22692" y="5250847"/>
            <a:ext cx="432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প্রজাপতি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72689" y="6054869"/>
            <a:ext cx="2025915" cy="6467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5152" y="448726"/>
            <a:ext cx="6291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I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077" y="2408830"/>
            <a:ext cx="1042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তোমার ১২ টি খেলনা আছে ।তোমার বোন তোমাকে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আরো ও ১০ টি খেলনা দিলও ।এখন তোমার কতগুলোও খেলনা হলো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00667" y="2643777"/>
            <a:ext cx="327547" cy="3275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0"/>
            <a:ext cx="3267075" cy="234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795" y="3864"/>
            <a:ext cx="3685625" cy="18620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6937" y="2229560"/>
            <a:ext cx="282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54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১।২৫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৪৩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00752" y="5022376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5032" y="3139218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।২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৩৫৪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82705" y="5036024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3646" y="3184099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৪৬২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7113" y="5008728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11824" y="3316406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৮১১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891521" y="5104262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900752" y="4515725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8891521" y="4497442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3591640" y="4429204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6455545" y="4401908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2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9" grpId="0"/>
      <p:bldP spid="12" grpId="0"/>
      <p:bldP spid="14" grpId="0"/>
      <p:bldP spid="19" grpId="0" animBg="1"/>
      <p:bldP spid="17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4082" y="2425469"/>
            <a:ext cx="8393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1" y="871137"/>
            <a:ext cx="4876800" cy="10441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5791201" y="2055462"/>
            <a:ext cx="4038601" cy="508706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জান্নাতুল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248401" y="2844427"/>
            <a:ext cx="2895601" cy="507331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5410200" y="3632015"/>
            <a:ext cx="5105400" cy="1295400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নিজপাড়া সরকারি প্রাথমিক বিদ্যালয়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95516" y="2010161"/>
            <a:ext cx="3622912" cy="30905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06973" y="1806478"/>
            <a:ext cx="3399998" cy="309055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799" y="1275249"/>
            <a:ext cx="3577419" cy="342540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3581400" y="152400"/>
          <a:ext cx="5105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505200" y="1582003"/>
            <a:ext cx="5029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8098" y="2582270"/>
            <a:ext cx="5029200" cy="685800"/>
          </a:xfrm>
          <a:prstGeom prst="rect">
            <a:avLst/>
          </a:prstGeom>
          <a:solidFill>
            <a:srgbClr val="F682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330481"/>
            <a:ext cx="5029200" cy="776215"/>
          </a:xfrm>
          <a:prstGeom prst="rect">
            <a:avLst/>
          </a:prstGeom>
          <a:solidFill>
            <a:srgbClr val="F682D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5587" y="4279638"/>
            <a:ext cx="5029200" cy="685800"/>
          </a:xfrm>
          <a:prstGeom prst="rect">
            <a:avLst/>
          </a:prstGeom>
          <a:solidFill>
            <a:srgbClr val="F682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5587" y="5138380"/>
            <a:ext cx="5401102" cy="1114568"/>
          </a:xfrm>
          <a:prstGeom prst="rect">
            <a:avLst/>
          </a:prstGeom>
          <a:solidFill>
            <a:srgbClr val="F682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২</a:t>
            </a:r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যোগ (হাতে না রেখে)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0"/>
            <a:ext cx="12055522" cy="67818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878239" y="1422779"/>
            <a:ext cx="4572000" cy="1371600"/>
          </a:xfrm>
          <a:prstGeom prst="horizontalScroll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43702" y="3178791"/>
            <a:ext cx="6172200" cy="2400300"/>
          </a:xfrm>
          <a:prstGeom prst="roundRect">
            <a:avLst/>
          </a:prstGeom>
          <a:solidFill>
            <a:srgbClr val="77F2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রাবেয়ার  ১৩ টি মার্বেল ও মিমের ১২ টি মার্বেল আছে।দুইজনের একত্রে কতটি মার্বেল আছে?এটি কি ভাবে নির্ণয় করতে হবে তা শিক্ষার্থীদের কাছে জানতে চাইব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4" y="0"/>
            <a:ext cx="11577711" cy="6858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9" name="Horizontal Scroll 8"/>
          <p:cNvSpPr/>
          <p:nvPr/>
        </p:nvSpPr>
        <p:spPr>
          <a:xfrm>
            <a:off x="2899222" y="1527229"/>
            <a:ext cx="6324600" cy="1752600"/>
          </a:xfrm>
          <a:prstGeom prst="horizontalScroll">
            <a:avLst/>
          </a:prstGeom>
          <a:solidFill>
            <a:srgbClr val="00B0F0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আজকে পড়ব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0083" y="3460662"/>
            <a:ext cx="5622878" cy="982639"/>
          </a:xfrm>
          <a:prstGeom prst="roundRect">
            <a:avLst/>
          </a:prstGeom>
          <a:solidFill>
            <a:srgbClr val="FF99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477" y="490182"/>
            <a:ext cx="5029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69158" y="2430438"/>
            <a:ext cx="9853684" cy="2667000"/>
          </a:xfrm>
          <a:prstGeom prst="roundRect">
            <a:avLst/>
          </a:prstGeom>
          <a:solidFill>
            <a:srgbClr val="F682DD"/>
          </a:solidFill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 না রেখে দুই বা তিন অঙ্কবিশিষ্ট সর্বাধিক তিনটি সংখ্যা উপরে নিচে এবং পাশাপাশি যোগ করতে পারবে।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63947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harsh" dir="t"/>
          </a:scene3d>
          <a:sp3d>
            <a:bevelT prst="convex"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accent2">
                    <a:lumMod val="75000"/>
                  </a:schemeClr>
                </a:solidFill>
                <a:latin typeface="ikoshBAN"/>
                <a:cs typeface="NikoshBAN" panose="02000000000000000000" pitchFamily="2" charset="0"/>
              </a:rPr>
              <a:t>শিখন-শেখানো কার্যাবলী</a:t>
            </a:r>
            <a:endParaRPr lang="en-US" sz="6600" b="1" dirty="0">
              <a:ln/>
              <a:solidFill>
                <a:schemeClr val="accent2">
                  <a:lumMod val="75000"/>
                </a:schemeClr>
              </a:solidFill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20705" y="1555402"/>
            <a:ext cx="4267200" cy="9906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bn-IN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8398" y="2901286"/>
            <a:ext cx="9116704" cy="2667000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পর্যায়ে দুইটি দলকে সামনে নিয়ে এসে ১২৩+২৩৪ এই সমাধানটি বেইসবোর্ডে  শিক্ষার্থীদের করে দেখাব। তারপর শিক্ষার্থীদের করতে বলব 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355"/>
            <a:ext cx="12191999" cy="10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9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8416" y="-3412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342265" y="1150001"/>
            <a:ext cx="8264169" cy="5884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905000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247" y="1442713"/>
            <a:ext cx="7620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0781" y="1326852"/>
            <a:ext cx="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58496" y="3661476"/>
            <a:ext cx="60984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54750" y="1320027"/>
            <a:ext cx="1744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শতক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8928" y="1326851"/>
            <a:ext cx="14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0525" y="1343144"/>
            <a:ext cx="1342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দশক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12058" y="3768408"/>
            <a:ext cx="949067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021" y="4301656"/>
            <a:ext cx="942454" cy="457200"/>
          </a:xfrm>
          <a:prstGeom prst="rect">
            <a:avLst/>
          </a:prstGeom>
          <a:solidFill>
            <a:srgbClr val="EE8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54750" y="4798212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64909" y="2078669"/>
            <a:ext cx="813264" cy="4810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90539" y="2621669"/>
            <a:ext cx="734848" cy="492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69565" y="3751088"/>
            <a:ext cx="806492" cy="457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80907" y="428342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57755" y="2057842"/>
            <a:ext cx="627966" cy="402298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83134" y="2509336"/>
            <a:ext cx="627966" cy="413607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4389" y="3807667"/>
            <a:ext cx="627966" cy="408341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14564" y="4241220"/>
            <a:ext cx="619328" cy="430799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40839" y="4716663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44673" y="170852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২43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63710" y="2297440"/>
            <a:ext cx="145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343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9378010" y="3321084"/>
            <a:ext cx="21954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lus 55"/>
          <p:cNvSpPr/>
          <p:nvPr/>
        </p:nvSpPr>
        <p:spPr>
          <a:xfrm>
            <a:off x="9115630" y="2656631"/>
            <a:ext cx="524759" cy="4221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987149" y="1968470"/>
            <a:ext cx="55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৬</a:t>
            </a:r>
            <a:endParaRPr lang="en-US" sz="4800" dirty="0"/>
          </a:p>
        </p:txBody>
      </p:sp>
      <p:sp>
        <p:nvSpPr>
          <p:cNvPr id="58" name="TextBox 57"/>
          <p:cNvSpPr txBox="1"/>
          <p:nvPr/>
        </p:nvSpPr>
        <p:spPr>
          <a:xfrm>
            <a:off x="13529554" y="2383122"/>
            <a:ext cx="45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৮</a:t>
            </a:r>
            <a:endParaRPr lang="en-US" sz="4800" dirty="0"/>
          </a:p>
        </p:txBody>
      </p:sp>
      <p:sp>
        <p:nvSpPr>
          <p:cNvPr id="60" name="TextBox 59"/>
          <p:cNvSpPr txBox="1"/>
          <p:nvPr/>
        </p:nvSpPr>
        <p:spPr>
          <a:xfrm>
            <a:off x="13064388" y="2003918"/>
            <a:ext cx="52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৫</a:t>
            </a:r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47294" y="5275597"/>
            <a:ext cx="60972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31236" y="473050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৫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02197" y="4758651"/>
            <a:ext cx="52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৮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29554" y="4740586"/>
            <a:ext cx="607743" cy="71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৬</a:t>
            </a:r>
            <a:endParaRPr lang="en-US" sz="4000" dirty="0"/>
          </a:p>
        </p:txBody>
      </p:sp>
      <p:sp>
        <p:nvSpPr>
          <p:cNvPr id="67" name="Rectangle 66"/>
          <p:cNvSpPr/>
          <p:nvPr/>
        </p:nvSpPr>
        <p:spPr>
          <a:xfrm>
            <a:off x="1629256" y="2067541"/>
            <a:ext cx="864788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55058" y="2653990"/>
            <a:ext cx="864788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66284" y="2974796"/>
            <a:ext cx="627966" cy="413607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24684" y="2092421"/>
            <a:ext cx="813264" cy="4810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35963" y="2621669"/>
            <a:ext cx="734848" cy="492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68295" y="473546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68783" y="478333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26010" y="5345061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932072" y="5851972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590859" y="5328969"/>
            <a:ext cx="656741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23122" y="5328969"/>
            <a:ext cx="656741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645233" y="5837172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317154" y="5824266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29515" y="5334030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81860" y="531712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75368" y="627020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06541" y="5306326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173464" y="5781455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92208" y="574158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360846" y="5810010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86935" y="618517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34107" y="5307629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419090" y="5321332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46644" y="5293125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13089" y="5828703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495599" y="5856857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61507" y="-28136"/>
            <a:ext cx="903564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আমরা নিচের পদ্ধতিতে সমাধান করতে</a:t>
            </a:r>
          </a:p>
          <a:p>
            <a:pPr algn="ctr"/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পারি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7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07 -0.00811 L -0.56732 0.2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2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4 -0.0162 L -0.70859 0.21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4 -0.01227 L -0.89257 0.22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0.00278 L -0.27383 0.1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1 -0.05764 L -0.27214 0.11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8 -0.06574 L -0.26797 0.18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11" grpId="0"/>
      <p:bldP spid="13" grpId="0"/>
      <p:bldP spid="15" grpId="0"/>
      <p:bldP spid="77" grpId="0" animBg="1"/>
      <p:bldP spid="78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25209"/>
              </p:ext>
            </p:extLst>
          </p:nvPr>
        </p:nvGraphicFramePr>
        <p:xfrm>
          <a:off x="3048001" y="544831"/>
          <a:ext cx="5105401" cy="564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44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268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996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be 2"/>
          <p:cNvSpPr/>
          <p:nvPr/>
        </p:nvSpPr>
        <p:spPr>
          <a:xfrm>
            <a:off x="3200400" y="2145030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200400" y="1893332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0" y="1664732"/>
            <a:ext cx="762000" cy="762000"/>
            <a:chOff x="228600" y="2667000"/>
            <a:chExt cx="762000" cy="762000"/>
          </a:xfrm>
        </p:grpSpPr>
        <p:sp>
          <p:nvSpPr>
            <p:cNvPr id="6" name="Cube 5"/>
            <p:cNvSpPr/>
            <p:nvPr/>
          </p:nvSpPr>
          <p:spPr>
            <a:xfrm>
              <a:off x="228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228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2286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45154" y="2083832"/>
            <a:ext cx="762000" cy="533400"/>
            <a:chOff x="609600" y="2895600"/>
            <a:chExt cx="762000" cy="533400"/>
          </a:xfrm>
        </p:grpSpPr>
        <p:sp>
          <p:nvSpPr>
            <p:cNvPr id="15" name="Cube 14"/>
            <p:cNvSpPr/>
            <p:nvPr/>
          </p:nvSpPr>
          <p:spPr>
            <a:xfrm>
              <a:off x="609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609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3576" y="3001848"/>
            <a:ext cx="762000" cy="762000"/>
            <a:chOff x="304800" y="1905000"/>
            <a:chExt cx="762000" cy="762000"/>
          </a:xfrm>
        </p:grpSpPr>
        <p:sp>
          <p:nvSpPr>
            <p:cNvPr id="18" name="Cube 17"/>
            <p:cNvSpPr/>
            <p:nvPr/>
          </p:nvSpPr>
          <p:spPr>
            <a:xfrm>
              <a:off x="304800" y="23622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304800" y="21336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304800" y="19050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851666"/>
            <a:ext cx="762000" cy="1219200"/>
            <a:chOff x="304800" y="1752600"/>
            <a:chExt cx="762000" cy="1219200"/>
          </a:xfrm>
        </p:grpSpPr>
        <p:sp>
          <p:nvSpPr>
            <p:cNvPr id="24" name="Cube 23"/>
            <p:cNvSpPr/>
            <p:nvPr/>
          </p:nvSpPr>
          <p:spPr>
            <a:xfrm>
              <a:off x="3048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304800" y="24384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304800" y="22098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304800" y="1981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304800" y="1752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00800" y="3059430"/>
            <a:ext cx="762000" cy="990600"/>
            <a:chOff x="7162800" y="1143000"/>
            <a:chExt cx="762000" cy="990600"/>
          </a:xfrm>
        </p:grpSpPr>
        <p:grpSp>
          <p:nvGrpSpPr>
            <p:cNvPr id="30" name="Group 29"/>
            <p:cNvGrpSpPr/>
            <p:nvPr/>
          </p:nvGrpSpPr>
          <p:grpSpPr>
            <a:xfrm>
              <a:off x="7162800" y="1600200"/>
              <a:ext cx="762000" cy="533400"/>
              <a:chOff x="609600" y="2895600"/>
              <a:chExt cx="762000" cy="533400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162800" y="1143000"/>
              <a:ext cx="762000" cy="533400"/>
              <a:chOff x="609600" y="2895600"/>
              <a:chExt cx="762000" cy="533400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Cube 34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8318308" y="1657291"/>
            <a:ext cx="158086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232</a:t>
            </a:r>
            <a:r>
              <a:rPr lang="bn-BD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5800" y="3200400"/>
            <a:ext cx="150694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354</a:t>
            </a:r>
            <a:r>
              <a:rPr lang="bn-BD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1999" y="4214468"/>
            <a:ext cx="151717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26269" y="5228536"/>
            <a:ext cx="162863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586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1443E-6 L 0 0.281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6688E-6 L 0 0.370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6327E-6 L 5.55112E-17 0.298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3506E-6 L 5.55112E-17 0.375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6559E-6 L 2.77556E-17 0.2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4829E-6 L 2.77556E-17 0.364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506E-6 L 2.77556E-17 0.353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435</Words>
  <Application>Microsoft Office PowerPoint</Application>
  <PresentationFormat>Widescreen</PresentationFormat>
  <Paragraphs>175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ikoshBAN</vt:lpstr>
      <vt:lpstr>NikoshBAN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Babul Hossain</cp:lastModifiedBy>
  <cp:revision>78</cp:revision>
  <dcterms:created xsi:type="dcterms:W3CDTF">2017-08-03T11:22:40Z</dcterms:created>
  <dcterms:modified xsi:type="dcterms:W3CDTF">2019-07-12T06:08:54Z</dcterms:modified>
</cp:coreProperties>
</file>