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7" r:id="rId6"/>
    <p:sldId id="261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620B-97CB-4F90-A279-6ECB7DA5671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45E5B-6227-4793-B9C5-CBBBDF567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7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8600"/>
            <a:ext cx="46482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3">
                        <a:shade val="30000"/>
                        <a:satMod val="115000"/>
                      </a:schemeClr>
                    </a:gs>
                    <a:gs pos="50000">
                      <a:schemeClr val="accent3"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1500" dirty="0"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8_%20Little%20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362200"/>
            <a:ext cx="6324600" cy="4267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46482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90800"/>
            <a:ext cx="73914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8862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৯           ৩         </a:t>
            </a:r>
            <a:r>
              <a:rPr lang="en-US" sz="6000" dirty="0" smtClean="0">
                <a:solidFill>
                  <a:srgbClr val="FF0000"/>
                </a:solidFill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Division 4"/>
          <p:cNvSpPr/>
          <p:nvPr/>
        </p:nvSpPr>
        <p:spPr>
          <a:xfrm>
            <a:off x="1676400" y="4267200"/>
            <a:ext cx="914400" cy="533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3962400" y="4191000"/>
            <a:ext cx="9144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5257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৩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09600"/>
            <a:ext cx="40386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ah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819400"/>
            <a:ext cx="5734050" cy="38584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6096000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38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687782"/>
            <a:ext cx="6553200" cy="350865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সাইদুর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নংহরিপুর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বিঃ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সদর,ঝিনাইদহ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59436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048000"/>
            <a:ext cx="6934200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/>
              <a:t>শ্রেণিঃ</a:t>
            </a:r>
            <a:r>
              <a:rPr lang="en-US" sz="5400" dirty="0" smtClean="0"/>
              <a:t>(৩য় )                                     </a:t>
            </a:r>
            <a:r>
              <a:rPr lang="en-US" sz="5400" dirty="0" err="1" smtClean="0"/>
              <a:t>বিষয়ঃ</a:t>
            </a:r>
            <a:r>
              <a:rPr lang="en-US" sz="5400" dirty="0" smtClean="0"/>
              <a:t> গ </a:t>
            </a:r>
            <a:r>
              <a:rPr lang="en-US" sz="5400" dirty="0" err="1" smtClean="0"/>
              <a:t>ণিত</a:t>
            </a:r>
            <a:r>
              <a:rPr lang="en-US" sz="5400" dirty="0" smtClean="0"/>
              <a:t>  </a:t>
            </a:r>
          </a:p>
          <a:p>
            <a:r>
              <a:rPr lang="en-US" sz="5400" dirty="0" err="1" smtClean="0"/>
              <a:t>পাঠশিরোনামঃ</a:t>
            </a:r>
            <a:r>
              <a:rPr lang="en-US" sz="5400" dirty="0" smtClean="0"/>
              <a:t> </a:t>
            </a:r>
            <a:r>
              <a:rPr lang="en-US" sz="5400" dirty="0" err="1" smtClean="0"/>
              <a:t>ভাগ</a:t>
            </a:r>
            <a:r>
              <a:rPr lang="en-US" sz="5400" dirty="0" smtClean="0"/>
              <a:t> </a:t>
            </a:r>
          </a:p>
          <a:p>
            <a:r>
              <a:rPr lang="en-US" sz="5400" dirty="0" err="1" smtClean="0"/>
              <a:t>পাঠ্যাংশঃ</a:t>
            </a:r>
            <a:r>
              <a:rPr lang="en-US" sz="5400" dirty="0" smtClean="0"/>
              <a:t> </a:t>
            </a:r>
            <a:r>
              <a:rPr lang="en-US" sz="5400" dirty="0" err="1" smtClean="0"/>
              <a:t>ভাগের</a:t>
            </a:r>
            <a:r>
              <a:rPr lang="en-US" sz="5400" dirty="0" smtClean="0"/>
              <a:t>  </a:t>
            </a:r>
            <a:r>
              <a:rPr lang="en-US" sz="5400" dirty="0" err="1" smtClean="0"/>
              <a:t>ধারণা</a:t>
            </a: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89916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১।এক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39px-Bangladesh_divisions_englis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46110"/>
            <a:ext cx="4953001" cy="6758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62200" y="152400"/>
            <a:ext cx="4267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617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1" y="2016369"/>
            <a:ext cx="1050756" cy="767862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561" y="1984375"/>
            <a:ext cx="1116814" cy="835026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966912"/>
            <a:ext cx="1066800" cy="866776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905000"/>
            <a:ext cx="1295400" cy="101294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072" y="1905000"/>
            <a:ext cx="1071927" cy="838200"/>
          </a:xfrm>
          <a:prstGeom prst="rect">
            <a:avLst/>
          </a:prstGeom>
        </p:spPr>
      </p:pic>
      <p:pic>
        <p:nvPicPr>
          <p:cNvPr id="17" name="Picture 1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828800"/>
            <a:ext cx="1251284" cy="990600"/>
          </a:xfrm>
          <a:prstGeom prst="rect">
            <a:avLst/>
          </a:prstGeom>
        </p:spPr>
      </p:pic>
      <p:sp>
        <p:nvSpPr>
          <p:cNvPr id="22" name="Flowchart: Magnetic Disk 21"/>
          <p:cNvSpPr/>
          <p:nvPr/>
        </p:nvSpPr>
        <p:spPr>
          <a:xfrm>
            <a:off x="609600" y="4038600"/>
            <a:ext cx="3581400" cy="2362200"/>
          </a:xfrm>
          <a:prstGeom prst="flowChartMagneticDisk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Magnetic Disk 23"/>
          <p:cNvSpPr/>
          <p:nvPr/>
        </p:nvSpPr>
        <p:spPr>
          <a:xfrm>
            <a:off x="5181600" y="4114800"/>
            <a:ext cx="3581400" cy="2362200"/>
          </a:xfrm>
          <a:prstGeom prst="flowChartMagneticDisk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62428E-6 L 0.05087 0.5049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4104E-6 L 0.41077 0.4825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00" y="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62428E-6 L -0.175 0.504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89017E-6 L 0.16701 0.4938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87283E-6 L -0.37917 0.4811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0" y="2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89017E-6 L -0.01007 0.4938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28600"/>
            <a:ext cx="52578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উপস্থাপণের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1219200"/>
            <a:ext cx="4114800" cy="83099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80010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ছয়টি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করবো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প্রত্যেকে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4572000"/>
            <a:ext cx="3581400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5181600" cy="110799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২      ৩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ivision 7"/>
          <p:cNvSpPr/>
          <p:nvPr/>
        </p:nvSpPr>
        <p:spPr>
          <a:xfrm>
            <a:off x="1676400" y="5638800"/>
            <a:ext cx="609600" cy="533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3352800" y="5715000"/>
            <a:ext cx="6096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241"/>
            <a:ext cx="1066800" cy="893490"/>
          </a:xfrm>
          <a:prstGeom prst="rect">
            <a:avLst/>
          </a:prstGeom>
        </p:spPr>
      </p:pic>
      <p:pic>
        <p:nvPicPr>
          <p:cNvPr id="3" name="Picture 2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10364"/>
            <a:ext cx="1066800" cy="928036"/>
          </a:xfrm>
          <a:prstGeom prst="rect">
            <a:avLst/>
          </a:prstGeom>
        </p:spPr>
      </p:pic>
      <p:pic>
        <p:nvPicPr>
          <p:cNvPr id="4" name="Picture 3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503738"/>
            <a:ext cx="1066800" cy="924971"/>
          </a:xfrm>
          <a:prstGeom prst="rect">
            <a:avLst/>
          </a:prstGeom>
        </p:spPr>
      </p:pic>
      <p:pic>
        <p:nvPicPr>
          <p:cNvPr id="5" name="Picture 4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1447800"/>
            <a:ext cx="1077687" cy="838200"/>
          </a:xfrm>
          <a:prstGeom prst="rect">
            <a:avLst/>
          </a:prstGeom>
        </p:spPr>
      </p:pic>
      <p:pic>
        <p:nvPicPr>
          <p:cNvPr id="6" name="Picture 5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1" y="1469840"/>
            <a:ext cx="1066800" cy="968560"/>
          </a:xfrm>
          <a:prstGeom prst="rect">
            <a:avLst/>
          </a:prstGeom>
        </p:spPr>
      </p:pic>
      <p:pic>
        <p:nvPicPr>
          <p:cNvPr id="7" name="Picture 6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495424"/>
            <a:ext cx="1066800" cy="8667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14600" y="304800"/>
            <a:ext cx="43434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অর্ধ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Magnetic Disk 8"/>
          <p:cNvSpPr/>
          <p:nvPr/>
        </p:nvSpPr>
        <p:spPr>
          <a:xfrm>
            <a:off x="152400" y="3886200"/>
            <a:ext cx="2590800" cy="1828800"/>
          </a:xfrm>
          <a:prstGeom prst="flowChartMagneticDisk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/>
          <p:cNvSpPr/>
          <p:nvPr/>
        </p:nvSpPr>
        <p:spPr>
          <a:xfrm>
            <a:off x="3200400" y="3962400"/>
            <a:ext cx="2590800" cy="1752600"/>
          </a:xfrm>
          <a:prstGeom prst="flowChartMagneticDisk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agnetic Disk 11"/>
          <p:cNvSpPr/>
          <p:nvPr/>
        </p:nvSpPr>
        <p:spPr>
          <a:xfrm>
            <a:off x="6324600" y="3886200"/>
            <a:ext cx="2590800" cy="1752600"/>
          </a:xfrm>
          <a:prstGeom prst="flowChartMagneticDisk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57912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5400" dirty="0" smtClean="0">
                <a:solidFill>
                  <a:srgbClr val="7030A0"/>
                </a:solidFill>
              </a:rPr>
              <a:t>৬  </a:t>
            </a:r>
            <a:r>
              <a:rPr lang="en-US" sz="4000" dirty="0" smtClean="0">
                <a:solidFill>
                  <a:srgbClr val="7030A0"/>
                </a:solidFill>
              </a:rPr>
              <a:t>           </a:t>
            </a:r>
            <a:r>
              <a:rPr lang="en-US" sz="5400" dirty="0" smtClean="0">
                <a:solidFill>
                  <a:srgbClr val="7030A0"/>
                </a:solidFill>
              </a:rPr>
              <a:t>২</a:t>
            </a:r>
            <a:r>
              <a:rPr lang="en-US" sz="4000" dirty="0" smtClean="0">
                <a:solidFill>
                  <a:srgbClr val="7030A0"/>
                </a:solidFill>
              </a:rPr>
              <a:t>           </a:t>
            </a:r>
            <a:r>
              <a:rPr lang="en-US" sz="5400" dirty="0" smtClean="0">
                <a:solidFill>
                  <a:srgbClr val="7030A0"/>
                </a:solidFill>
              </a:rPr>
              <a:t>৩</a:t>
            </a:r>
          </a:p>
        </p:txBody>
      </p:sp>
      <p:sp>
        <p:nvSpPr>
          <p:cNvPr id="15" name="Division 14"/>
          <p:cNvSpPr/>
          <p:nvPr/>
        </p:nvSpPr>
        <p:spPr>
          <a:xfrm>
            <a:off x="1828800" y="5867400"/>
            <a:ext cx="685800" cy="8382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qual 15"/>
          <p:cNvSpPr/>
          <p:nvPr/>
        </p:nvSpPr>
        <p:spPr>
          <a:xfrm>
            <a:off x="3657600" y="5867400"/>
            <a:ext cx="762000" cy="838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6127 L 0.01667 0.476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15607E-6 L 0.18333 0.467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2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77457E-6 L 0.39167 0.4573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2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27746E-6 L -0.31667 0.4700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2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5549E-6 L -0.15 0.4848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48555E-6 L 0.03281 0.4605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2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609600"/>
            <a:ext cx="70866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905000"/>
            <a:ext cx="67818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দেখাব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20040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ivision 9"/>
          <p:cNvSpPr/>
          <p:nvPr/>
        </p:nvSpPr>
        <p:spPr>
          <a:xfrm>
            <a:off x="2514600" y="3657600"/>
            <a:ext cx="762000" cy="609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qual 10"/>
          <p:cNvSpPr/>
          <p:nvPr/>
        </p:nvSpPr>
        <p:spPr>
          <a:xfrm>
            <a:off x="4343400" y="3581400"/>
            <a:ext cx="685800" cy="685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511</TotalTime>
  <Words>115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Windows User</cp:lastModifiedBy>
  <cp:revision>83</cp:revision>
  <dcterms:created xsi:type="dcterms:W3CDTF">2006-08-16T00:00:00Z</dcterms:created>
  <dcterms:modified xsi:type="dcterms:W3CDTF">2019-04-06T09:43:12Z</dcterms:modified>
</cp:coreProperties>
</file>