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4"/>
  </p:notesMasterIdLst>
  <p:sldIdLst>
    <p:sldId id="307" r:id="rId3"/>
    <p:sldId id="306" r:id="rId4"/>
    <p:sldId id="309" r:id="rId5"/>
    <p:sldId id="305" r:id="rId6"/>
    <p:sldId id="292" r:id="rId7"/>
    <p:sldId id="293" r:id="rId8"/>
    <p:sldId id="276" r:id="rId9"/>
    <p:sldId id="304" r:id="rId10"/>
    <p:sldId id="289" r:id="rId11"/>
    <p:sldId id="287" r:id="rId12"/>
    <p:sldId id="290" r:id="rId13"/>
    <p:sldId id="284" r:id="rId14"/>
    <p:sldId id="296" r:id="rId15"/>
    <p:sldId id="297" r:id="rId16"/>
    <p:sldId id="300" r:id="rId17"/>
    <p:sldId id="298" r:id="rId18"/>
    <p:sldId id="299" r:id="rId19"/>
    <p:sldId id="295" r:id="rId20"/>
    <p:sldId id="283" r:id="rId21"/>
    <p:sldId id="302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BE9E9-BB9A-48DA-ACE2-779391A5088E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1D165-64FD-448F-A48B-E69FF35F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6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EEC-A9F4-4B5B-85C0-EB454C04E9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wsarahmed1980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7" y="228600"/>
            <a:ext cx="8708314" cy="6457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514602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spc="38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গোলাপ শুভেচ্ছা </a:t>
            </a:r>
            <a:endParaRPr lang="en-US" sz="9600" b="1" spc="38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3999" cy="6858000"/>
          </a:xfrm>
          <a:prstGeom prst="frame">
            <a:avLst>
              <a:gd name="adj1" fmla="val 3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1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6962116">
            <a:off x="-324901" y="2595396"/>
            <a:ext cx="5083060" cy="2568763"/>
          </a:xfrm>
          <a:prstGeom prst="rect">
            <a:avLst/>
          </a:prstGeom>
          <a:noFill/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3285426" flipH="1">
            <a:off x="5394215" y="3034868"/>
            <a:ext cx="2259394" cy="2568763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874507" flipH="1">
            <a:off x="3427121" y="1919381"/>
            <a:ext cx="4882871" cy="2568763"/>
          </a:xfrm>
          <a:prstGeom prst="rect">
            <a:avLst/>
          </a:prstGeom>
          <a:noFill/>
        </p:spPr>
      </p:pic>
      <p:pic>
        <p:nvPicPr>
          <p:cNvPr id="55" name="Picture 2" descr="C:\Users\NAGPS\Downloads\jaamiti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648200"/>
            <a:ext cx="7620000" cy="2514599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62000" y="156886"/>
            <a:ext cx="6934200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04686" y="4525634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104512" y="1532586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237384">
            <a:off x="3082040" y="2233493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2591470" y="2627032"/>
            <a:ext cx="3326415" cy="2568763"/>
          </a:xfrm>
          <a:prstGeom prst="rect">
            <a:avLst/>
          </a:prstGeom>
          <a:noFill/>
        </p:spPr>
      </p:pic>
      <p:sp>
        <p:nvSpPr>
          <p:cNvPr id="43" name="Arc 42"/>
          <p:cNvSpPr/>
          <p:nvPr/>
        </p:nvSpPr>
        <p:spPr>
          <a:xfrm rot="20571921">
            <a:off x="3162872" y="4061018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086929" y="514987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20076558">
            <a:off x="4667589" y="4293183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3269234">
            <a:off x="3382324" y="344643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1384174" flipH="1">
            <a:off x="2868667" y="1803088"/>
            <a:ext cx="3781908" cy="2568763"/>
          </a:xfrm>
          <a:prstGeom prst="rect">
            <a:avLst/>
          </a:prstGeom>
          <a:noFill/>
        </p:spPr>
      </p:pic>
      <p:sp>
        <p:nvSpPr>
          <p:cNvPr id="48" name="Arc 47"/>
          <p:cNvSpPr/>
          <p:nvPr/>
        </p:nvSpPr>
        <p:spPr>
          <a:xfrm rot="19166561">
            <a:off x="3599087" y="2275018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40" grpId="0" animBg="1"/>
      <p:bldP spid="43" grpId="0" animBg="1"/>
      <p:bldP spid="45" grpId="0" animBg="1"/>
      <p:bldP spid="46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 flipH="1">
            <a:off x="619517" y="458101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100321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 flipH="1">
            <a:off x="4943696" y="610501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0980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8" name="Straight Connector 7"/>
          <p:cNvCxnSpPr/>
          <p:nvPr/>
        </p:nvCxnSpPr>
        <p:spPr>
          <a:xfrm>
            <a:off x="4953000" y="5562600"/>
            <a:ext cx="3124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189730" y="3799330"/>
            <a:ext cx="3505200" cy="213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4494212"/>
            <a:ext cx="1219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19100" y="3619500"/>
            <a:ext cx="1752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6019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6198E-6 L 0.13941 0.0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6198E-6 L -0.00225 -0.252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6383E-6 L 0.33941 -0.0030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6383E-6 L -0.00226 -0.5358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42325" y="401719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22" y="404161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402316" y="303921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0" y="65935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9" name="Straight Connector 8"/>
          <p:cNvCxnSpPr/>
          <p:nvPr/>
        </p:nvCxnSpPr>
        <p:spPr>
          <a:xfrm flipH="1" flipV="1">
            <a:off x="3942325" y="470452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91200" y="5352871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056E-7 L 0.38785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056E-7 L -0.00382 -0.39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3810794" y="2818606"/>
            <a:ext cx="2895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5257800" y="4267200"/>
            <a:ext cx="2362994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4495800" y="3276600"/>
            <a:ext cx="1600200" cy="1600200"/>
          </a:xfrm>
          <a:prstGeom prst="arc">
            <a:avLst>
              <a:gd name="adj1" fmla="val 1614102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334002" y="2819400"/>
            <a:ext cx="2362199" cy="1295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4267200"/>
            <a:ext cx="2133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915194" y="2972594"/>
            <a:ext cx="2590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00" y="2590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-Up Arrow 29"/>
          <p:cNvSpPr/>
          <p:nvPr/>
        </p:nvSpPr>
        <p:spPr>
          <a:xfrm rot="6531551">
            <a:off x="1354952" y="3567577"/>
            <a:ext cx="1343698" cy="1028987"/>
          </a:xfrm>
          <a:prstGeom prst="leftUpArrow">
            <a:avLst>
              <a:gd name="adj1" fmla="val 14539"/>
              <a:gd name="adj2" fmla="val 13612"/>
              <a:gd name="adj3" fmla="val 278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20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1600" y="5181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59" y="1524000"/>
            <a:ext cx="3350241" cy="29718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1905000" y="4265612"/>
            <a:ext cx="2133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533003" y="2895997"/>
            <a:ext cx="274399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953000" y="1676400"/>
            <a:ext cx="2134394" cy="2743994"/>
            <a:chOff x="6400006" y="1373982"/>
            <a:chExt cx="2134394" cy="274399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400800" y="4114800"/>
              <a:ext cx="2133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028803" y="2745185"/>
              <a:ext cx="2743994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c 9"/>
          <p:cNvSpPr/>
          <p:nvPr/>
        </p:nvSpPr>
        <p:spPr>
          <a:xfrm>
            <a:off x="4191000" y="3124200"/>
            <a:ext cx="1524000" cy="1752600"/>
          </a:xfrm>
          <a:prstGeom prst="arc">
            <a:avLst>
              <a:gd name="adj1" fmla="val 16200000"/>
              <a:gd name="adj2" fmla="val 165932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953000" y="3429000"/>
            <a:ext cx="990600" cy="1046440"/>
            <a:chOff x="4114800" y="5334000"/>
            <a:chExt cx="990600" cy="1046440"/>
          </a:xfrm>
        </p:grpSpPr>
        <p:sp>
          <p:nvSpPr>
            <p:cNvPr id="11" name="TextBox 10"/>
            <p:cNvSpPr txBox="1"/>
            <p:nvPr/>
          </p:nvSpPr>
          <p:spPr>
            <a:xfrm>
              <a:off x="4114800" y="5334000"/>
              <a:ext cx="838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     </a:t>
              </a:r>
            </a:p>
            <a:p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৯০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5334000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      </a:t>
              </a:r>
            </a:p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5181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4038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8458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8458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GPS\Desktop\School\IMG_20170916_112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0999"/>
            <a:ext cx="3581400" cy="34918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46482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8458200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Picture 2" descr="C:\Users\NAGPS\Desktop\School\IMG_20170916_11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381000"/>
            <a:ext cx="234315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86200"/>
            <a:ext cx="7620000" cy="2514599"/>
          </a:xfrm>
          <a:prstGeom prst="rect">
            <a:avLst/>
          </a:prstGeom>
          <a:noFill/>
        </p:spPr>
      </p:pic>
      <p:pic>
        <p:nvPicPr>
          <p:cNvPr id="4" name="Picture 2" descr="C:\Users\NAGPS\Downloads\jaamiti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66825"/>
            <a:ext cx="4264641" cy="315277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495300" y="2628106"/>
            <a:ext cx="3429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7" name="Straight Connector 6"/>
          <p:cNvCxnSpPr/>
          <p:nvPr/>
        </p:nvCxnSpPr>
        <p:spPr>
          <a:xfrm>
            <a:off x="2209800" y="2743200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780903" y="3542903"/>
            <a:ext cx="15994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6019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09800" y="4341812"/>
            <a:ext cx="3276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9288E-6 L 0.35608 1.6928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222 L -0.00226 -0.488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38862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581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724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GPS\Desktop\School\IMG_20170916_11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"/>
            <a:ext cx="1943100" cy="25908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200" y="533400"/>
            <a:ext cx="3048000" cy="2438400"/>
          </a:xfrm>
          <a:prstGeom prst="rect">
            <a:avLst/>
          </a:prstGeom>
          <a:solidFill>
            <a:schemeClr val="tx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9909" y="457200"/>
            <a:ext cx="4267200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096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895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810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724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638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609601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68580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৯০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12192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সমকোনে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1143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3600" y="1143000"/>
            <a:ext cx="269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৫)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3124200"/>
            <a:ext cx="2743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3" grpId="0"/>
      <p:bldP spid="14" grpId="0"/>
      <p:bldP spid="15" grpId="0"/>
      <p:bldP spid="16" grpId="0"/>
      <p:bldP spid="10" grpId="0"/>
      <p:bldP spid="10" grpId="1"/>
      <p:bldP spid="11" grpId="0"/>
      <p:bldP spid="11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75" y="3200400"/>
            <a:ext cx="8845826" cy="35548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কাওছার মিয়া</a:t>
            </a:r>
          </a:p>
          <a:p>
            <a:pPr algn="ctr"/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৭৪ নং খাড়াকান্দি সরকারি প্রাঃ বিদ্যালয়।</a:t>
            </a:r>
          </a:p>
          <a:p>
            <a:pPr algn="ctr"/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3"/>
              </a:rPr>
              <a:t>kowsarahmed1980@gmail.com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17" y="1123662"/>
            <a:ext cx="1644924" cy="2000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4428179" y="3082752"/>
            <a:ext cx="28764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bn-IN" sz="40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380179" y="304800"/>
            <a:ext cx="6096000" cy="762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48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লিখে আ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990600"/>
            <a:ext cx="42148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as-IN" sz="8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pic>
        <p:nvPicPr>
          <p:cNvPr id="4" name="Picture 3" descr="F:\New Folder (3)\bari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236220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rgbClr val="00B0F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8" y="857250"/>
            <a:ext cx="223242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699" y="857250"/>
            <a:ext cx="24003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7455" y="2857500"/>
            <a:ext cx="4000500" cy="14859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93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3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895600"/>
            <a:ext cx="6629400" cy="280076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  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সমকোণ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28800" y="685800"/>
            <a:ext cx="5867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609600"/>
            <a:ext cx="4038600" cy="1569660"/>
          </a:xfrm>
          <a:prstGeom prst="rect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95600"/>
            <a:ext cx="7543800" cy="76944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1.1.1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038600"/>
            <a:ext cx="7543800" cy="76944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1.1.2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7543800" cy="76944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1.1.3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0"/>
            <a:ext cx="4419600" cy="3429000"/>
          </a:xfrm>
          <a:prstGeom prst="rect">
            <a:avLst/>
          </a:prstGeom>
          <a:solidFill>
            <a:schemeClr val="tx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609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5486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ব্লাকবোর্ড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486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486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486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486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1219200" y="304800"/>
            <a:ext cx="7010400" cy="28194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0" y="3505200"/>
            <a:ext cx="5638800" cy="2590800"/>
            <a:chOff x="1905000" y="3886200"/>
            <a:chExt cx="5105400" cy="2590800"/>
          </a:xfrm>
        </p:grpSpPr>
        <p:sp>
          <p:nvSpPr>
            <p:cNvPr id="10" name="Flowchart: Off-page Connector 9"/>
            <p:cNvSpPr/>
            <p:nvPr/>
          </p:nvSpPr>
          <p:spPr>
            <a:xfrm>
              <a:off x="1905000" y="3886200"/>
              <a:ext cx="5105400" cy="2590800"/>
            </a:xfrm>
            <a:prstGeom prst="flowChartOffpageConnector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3962400"/>
              <a:ext cx="419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6000" b="1" dirty="0" err="1" smtClean="0">
                  <a:latin typeface="NikoshBAN" pitchFamily="2" charset="0"/>
                  <a:cs typeface="NikoshBAN" pitchFamily="2" charset="0"/>
                </a:rPr>
                <a:t>দশ</a:t>
              </a:r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ম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4919" y="4800600"/>
              <a:ext cx="411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পাঠের শিরোনামঃ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জ্যামিতি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1895" y="5562600"/>
              <a:ext cx="3932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আজকের পাঠঃ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সমকোণ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81200"/>
            <a:ext cx="2209800" cy="243840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24200" y="1981200"/>
            <a:ext cx="2209800" cy="2438400"/>
            <a:chOff x="3505200" y="685800"/>
            <a:chExt cx="2209800" cy="2438400"/>
          </a:xfrm>
          <a:solidFill>
            <a:srgbClr val="00B050"/>
          </a:solidFill>
        </p:grpSpPr>
        <p:sp>
          <p:nvSpPr>
            <p:cNvPr id="3" name="Rectangle 2"/>
            <p:cNvSpPr/>
            <p:nvPr/>
          </p:nvSpPr>
          <p:spPr>
            <a:xfrm>
              <a:off x="3505200" y="685800"/>
              <a:ext cx="2209800" cy="2438400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 flipH="1">
              <a:off x="3505200" y="1905000"/>
              <a:ext cx="2209800" cy="1588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096000" y="1981200"/>
            <a:ext cx="2209800" cy="2439194"/>
            <a:chOff x="6096000" y="1981200"/>
            <a:chExt cx="2209800" cy="2439194"/>
          </a:xfrm>
          <a:solidFill>
            <a:srgbClr val="00B050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6096000" y="1981200"/>
              <a:ext cx="2209800" cy="2439194"/>
              <a:chOff x="5943600" y="762000"/>
              <a:chExt cx="2209800" cy="2439194"/>
            </a:xfrm>
            <a:grpFill/>
          </p:grpSpPr>
          <p:sp>
            <p:nvSpPr>
              <p:cNvPr id="4" name="Rectangle 3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urved Down Arrow 9"/>
            <p:cNvSpPr/>
            <p:nvPr/>
          </p:nvSpPr>
          <p:spPr>
            <a:xfrm rot="2468802">
              <a:off x="7267158" y="2840317"/>
              <a:ext cx="381000" cy="228600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029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48768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8768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33400"/>
            <a:ext cx="708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নির্দেশনাগুলো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49530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48006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43000" y="1676400"/>
            <a:ext cx="2895600" cy="2667000"/>
            <a:chOff x="762000" y="1371600"/>
            <a:chExt cx="2209800" cy="2439194"/>
          </a:xfrm>
        </p:grpSpPr>
        <p:grpSp>
          <p:nvGrpSpPr>
            <p:cNvPr id="3" name="Group 13"/>
            <p:cNvGrpSpPr/>
            <p:nvPr/>
          </p:nvGrpSpPr>
          <p:grpSpPr>
            <a:xfrm>
              <a:off x="762000" y="1371600"/>
              <a:ext cx="2209800" cy="2439194"/>
              <a:chOff x="5943600" y="762000"/>
              <a:chExt cx="2209800" cy="2439194"/>
            </a:xfrm>
            <a:solidFill>
              <a:srgbClr val="00B050"/>
            </a:solidFill>
          </p:grpSpPr>
          <p:sp>
            <p:nvSpPr>
              <p:cNvPr id="5" name="Rectangle 4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1828800" y="1676400"/>
              <a:ext cx="990600" cy="1046440"/>
              <a:chOff x="4114800" y="5334000"/>
              <a:chExt cx="990600" cy="104644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876800" y="1600200"/>
            <a:ext cx="3048000" cy="2972594"/>
            <a:chOff x="4876800" y="1295400"/>
            <a:chExt cx="2209800" cy="2439194"/>
          </a:xfrm>
        </p:grpSpPr>
        <p:grpSp>
          <p:nvGrpSpPr>
            <p:cNvPr id="10" name="Group 13"/>
            <p:cNvGrpSpPr/>
            <p:nvPr/>
          </p:nvGrpSpPr>
          <p:grpSpPr>
            <a:xfrm>
              <a:off x="4876800" y="1295400"/>
              <a:ext cx="2209800" cy="2439194"/>
              <a:chOff x="5943600" y="762000"/>
              <a:chExt cx="2209800" cy="2439194"/>
            </a:xfrm>
            <a:solidFill>
              <a:srgbClr val="00B050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943600" y="1600200"/>
              <a:ext cx="990600" cy="1046440"/>
              <a:chOff x="4114800" y="5334000"/>
              <a:chExt cx="990600" cy="104644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81600" y="2209800"/>
              <a:ext cx="990600" cy="1046440"/>
              <a:chOff x="4114800" y="5334000"/>
              <a:chExt cx="990600" cy="104644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943600" y="2209800"/>
              <a:ext cx="990600" cy="1046440"/>
              <a:chOff x="4114800" y="5334000"/>
              <a:chExt cx="990600" cy="104644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181600" y="1524000"/>
              <a:ext cx="990600" cy="1046440"/>
              <a:chOff x="4114800" y="5334000"/>
              <a:chExt cx="990600" cy="104644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228600"/>
            <a:ext cx="708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নির্দেশনাগুলো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0"/>
            <a:ext cx="7620000" cy="2514599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209800" y="4341812"/>
            <a:ext cx="3276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NAGPS\Downloads\jaamiti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66825"/>
            <a:ext cx="4264641" cy="315277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495300" y="2628106"/>
            <a:ext cx="3429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1" name="Straight Connector 10"/>
          <p:cNvCxnSpPr/>
          <p:nvPr/>
        </p:nvCxnSpPr>
        <p:spPr>
          <a:xfrm>
            <a:off x="2209800" y="2743200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80903" y="3542903"/>
            <a:ext cx="15994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6019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9288E-6 L 0.35608 1.6928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222 L -0.00226 -0.488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</TotalTime>
  <Words>367</Words>
  <Application>Microsoft Office PowerPoint</Application>
  <PresentationFormat>On-screen Show (4:3)</PresentationFormat>
  <Paragraphs>94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NikoshBAN</vt:lpstr>
      <vt:lpstr>Symbol</vt:lpstr>
      <vt:lpstr>Verdana</vt:lpstr>
      <vt:lpstr>Vrinda</vt:lpstr>
      <vt:lpstr>Wingdings 2</vt:lpstr>
      <vt:lpstr>Office Theme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Jasim Uddin</dc:creator>
  <cp:lastModifiedBy>ICT</cp:lastModifiedBy>
  <cp:revision>716</cp:revision>
  <dcterms:created xsi:type="dcterms:W3CDTF">2006-08-16T00:00:00Z</dcterms:created>
  <dcterms:modified xsi:type="dcterms:W3CDTF">2019-02-09T08:19:00Z</dcterms:modified>
</cp:coreProperties>
</file>