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  <p:sldId id="264" r:id="rId11"/>
    <p:sldId id="269" r:id="rId12"/>
    <p:sldId id="270" r:id="rId13"/>
    <p:sldId id="268" r:id="rId14"/>
    <p:sldId id="271" r:id="rId15"/>
    <p:sldId id="272" r:id="rId16"/>
    <p:sldId id="27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298A-278E-4BA3-91B0-5040DC8D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73AF-FA2C-46E5-B0EC-4BF57D50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D7FA1-287A-4554-AFF1-2B0BE754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1ED93-6752-4B22-8647-DC39CFBC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B7FA5-27A3-4B0F-A580-6C9EAEA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BFEB-DB75-42CA-AA27-F46D53E1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6AA26-E386-4139-BEEE-7C6AA9CC2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1C2C7-4F9F-485B-818F-EE567322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C6EF-103F-4ADF-A62C-6AC22370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51315-A401-4A01-923C-7258FFD0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F17F2-A4FE-4200-BC9A-FA5113E40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8C8E5-B284-47FE-987E-392A4188A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60F4-6603-46E5-A64D-72499BD0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1B86-3E6F-4A26-B44E-C544C290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35A4-3293-4341-9C61-387C1C90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6F51-C0D4-435F-880C-157DD53A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6F2D-7304-4492-90AC-DC7F2AA0D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8FA8-CBAD-4B9F-AC1F-B98D040F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17980-80BB-4421-A6A0-78A4A077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A780-3D5E-4A8B-9032-EC2A3CCA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4306-9359-4555-AFF3-460E120F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81D30-046D-46AA-8EC2-863D2EFF6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91DA4-DE00-4D9C-A937-1CB56AA7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E93D-D6E8-4954-8EFA-BBE6224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FA665-CCEF-4D09-9D2A-2DFDCCAD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9200-04D2-4A0D-81CB-D70E0D92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67B17-0F5D-48E0-B88B-88ABFDB44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5FA7F-CC79-481C-A341-8CFA5667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2702C-D91F-4CFC-9E78-9AADB740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175FD-9200-4E0B-931B-0B4DA674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BD2C0-DB32-4D5E-AA6C-D1E8C57D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1253-B85F-4675-83F5-FFDBCBF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704D-D1A3-4195-AE9E-35CD9CE8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4D30-962A-42BB-9020-912EF3637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357E1-A585-4BD1-8F14-095E2DB49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77A88-7878-47BE-A15C-4B5971B45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D4AE7-78C8-4470-AC07-E40A02DF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27377-8B31-4D34-9228-6D9CD6D1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0BC9F-6072-47A0-A50D-A48D9932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B3E6-B6FD-44DC-A3E0-D9703CE8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132F7-C3A4-4876-9DA3-3428EFCE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F1055-25EF-45D7-A099-A7F0FAF1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04ABC-0A59-4D5E-8FE0-6D628559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7E946-0108-414E-A234-A9230B74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8B04F-EA5C-4731-BCCD-D11BD7B2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56EDC-EFD2-465D-AB9F-57E2488E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F021-65E8-4BBF-81C4-65724437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2849-CE2B-4DE1-83AD-AD4BB58C2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91600-28C2-40CE-ADF1-59C534B4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5986F-FBD6-48AE-86CB-4B643E7E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41237-8F86-4603-9868-F5A67889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1396-5FD2-4686-B3F4-87D8D427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2567-4AE0-4F8F-B841-869E87BD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08FF5-2706-457A-B90F-FD9C5B812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E2FD-84C0-48BB-9DCD-B4A23EF37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E0586-02FF-4D6F-9613-53BFB1BE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237AF-1729-448A-8B5B-59A7DF7D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E7D65-75AA-45BC-8EA0-2504C956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CE0FB-8715-45E3-AB39-A0BDA455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1D19A-C7E6-4A17-A334-43A3177FD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6FE6-C9BB-4B77-9780-78EDDE39E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F777-8CAF-4F70-80B3-6BBB07F95A9F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F1A5F-4CBF-428E-AC43-1983BCB88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6C8F8-6BE0-4A6C-B1BB-D11D923BB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F95233-2443-43F2-92D7-CA1C9F9503B1}"/>
              </a:ext>
            </a:extLst>
          </p:cNvPr>
          <p:cNvSpPr txBox="1"/>
          <p:nvPr/>
        </p:nvSpPr>
        <p:spPr>
          <a:xfrm>
            <a:off x="1379496" y="815926"/>
            <a:ext cx="9621440" cy="120038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গণিত ক্লাসে সবাইকে </a:t>
            </a:r>
            <a:endParaRPr lang="en-US" sz="8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4DC8A-EFFC-4DA8-BE83-620DF7ED1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" y="3010488"/>
            <a:ext cx="3652599" cy="369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9D105-0761-4869-9F32-F94D6BF74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3249949"/>
            <a:ext cx="3780383" cy="3608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03A39-393C-4956-8353-22528A906CCA}"/>
              </a:ext>
            </a:extLst>
          </p:cNvPr>
          <p:cNvSpPr txBox="1"/>
          <p:nvPr/>
        </p:nvSpPr>
        <p:spPr>
          <a:xfrm>
            <a:off x="3686167" y="2433711"/>
            <a:ext cx="5008099" cy="15371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bn-IN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38900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910AC-35DF-42AD-BC13-FA57449BE39E}"/>
              </a:ext>
            </a:extLst>
          </p:cNvPr>
          <p:cNvSpPr txBox="1"/>
          <p:nvPr/>
        </p:nvSpPr>
        <p:spPr>
          <a:xfrm>
            <a:off x="4726745" y="1765840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7057E-837F-4313-99EC-6EC9C0E3D64E}"/>
              </a:ext>
            </a:extLst>
          </p:cNvPr>
          <p:cNvSpPr txBox="1"/>
          <p:nvPr/>
        </p:nvSpPr>
        <p:spPr>
          <a:xfrm>
            <a:off x="2005315" y="3627120"/>
            <a:ext cx="7986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*কম্পিউটারের ৩টি যন্ত্রাংশের নাম লিখো।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7D0C6-7F99-42E1-9914-F3E6DDD6E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173195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77AAD-D4BB-4CC4-9ED3-52FE99EB1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38" y="173195"/>
            <a:ext cx="1701599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C986E-2212-4D00-B2B2-4A9E47E1AF8B}"/>
              </a:ext>
            </a:extLst>
          </p:cNvPr>
          <p:cNvSpPr txBox="1"/>
          <p:nvPr/>
        </p:nvSpPr>
        <p:spPr>
          <a:xfrm>
            <a:off x="4201804" y="-51011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5F174-D36D-4DE4-9E9B-294DA707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765296"/>
            <a:ext cx="2555484" cy="1926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0EAE1-AE5D-4500-9303-69B0E691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4704887"/>
            <a:ext cx="2729132" cy="175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3FE138-AC0E-4240-819D-38C920530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4936"/>
          <a:stretch/>
        </p:blipFill>
        <p:spPr>
          <a:xfrm>
            <a:off x="576776" y="2894699"/>
            <a:ext cx="2630658" cy="171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4BB980-3CC9-423B-A387-087321BE7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03" y="4626100"/>
            <a:ext cx="2774369" cy="179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99581B-ACDA-4824-8B82-809DDAB87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80" y="2692130"/>
            <a:ext cx="2774369" cy="1714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34B178-244B-4623-B941-869D9BBB2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02" y="758160"/>
            <a:ext cx="2750747" cy="18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5F3B86-1A7D-4A83-882F-A02A11501628}"/>
              </a:ext>
            </a:extLst>
          </p:cNvPr>
          <p:cNvSpPr txBox="1"/>
          <p:nvPr/>
        </p:nvSpPr>
        <p:spPr>
          <a:xfrm>
            <a:off x="3668236" y="1481650"/>
            <a:ext cx="1930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D96BD-33E3-42F9-A9FD-13A000010181}"/>
              </a:ext>
            </a:extLst>
          </p:cNvPr>
          <p:cNvSpPr txBox="1"/>
          <p:nvPr/>
        </p:nvSpPr>
        <p:spPr>
          <a:xfrm>
            <a:off x="3729640" y="3398005"/>
            <a:ext cx="242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B3CAC-478A-4D53-AACB-FADE9EA9BC95}"/>
              </a:ext>
            </a:extLst>
          </p:cNvPr>
          <p:cNvSpPr txBox="1"/>
          <p:nvPr/>
        </p:nvSpPr>
        <p:spPr>
          <a:xfrm>
            <a:off x="3673369" y="5154620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গবেষনাক্ষেত্রে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54187E-4AA2-4353-942D-7AB50B055DBC}"/>
              </a:ext>
            </a:extLst>
          </p:cNvPr>
          <p:cNvSpPr txBox="1"/>
          <p:nvPr/>
        </p:nvSpPr>
        <p:spPr>
          <a:xfrm>
            <a:off x="9943805" y="1280897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16924-CA62-4C69-B6A8-B6DD3FC72E33}"/>
              </a:ext>
            </a:extLst>
          </p:cNvPr>
          <p:cNvSpPr txBox="1"/>
          <p:nvPr/>
        </p:nvSpPr>
        <p:spPr>
          <a:xfrm>
            <a:off x="9824044" y="3044062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7AC2C3-0BE7-481A-BB84-D43F1008B68F}"/>
              </a:ext>
            </a:extLst>
          </p:cNvPr>
          <p:cNvSpPr txBox="1"/>
          <p:nvPr/>
        </p:nvSpPr>
        <p:spPr>
          <a:xfrm>
            <a:off x="9824044" y="5154620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36B86D-43AA-4937-8D07-436647083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9" y="0"/>
            <a:ext cx="1641231" cy="1280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03150-B214-45F1-B2B6-4A075E31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034156"/>
            <a:ext cx="3029567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CA7E8-05DA-4573-AE1E-8B8E0105D2DF}"/>
              </a:ext>
            </a:extLst>
          </p:cNvPr>
          <p:cNvSpPr txBox="1"/>
          <p:nvPr/>
        </p:nvSpPr>
        <p:spPr>
          <a:xfrm>
            <a:off x="17175" y="0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E10B8-3DDB-40D6-9E19-CE038FA3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86" y="0"/>
            <a:ext cx="2844800" cy="249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594CF-A855-4C59-8DD7-3C1D8E7E79E8}"/>
              </a:ext>
            </a:extLst>
          </p:cNvPr>
          <p:cNvSpPr txBox="1"/>
          <p:nvPr/>
        </p:nvSpPr>
        <p:spPr>
          <a:xfrm>
            <a:off x="6857998" y="2554238"/>
            <a:ext cx="4644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 আমাদের সময়ের একটি চমৎকার উদ্ভাবন।বর্তমান যুগকে প্রায়ই কম্পিউটারের যুগ বলা হয়।কম্পিউটার প্রযুক্তি আমাদের জীবনকে নানাভাবে সমৃদ্ধ ও প্রভাবিত করেছে।তি প্রত্যেককে “ডিজিটাল বাংলাদেশ” গড়ার জন্য তরুন বয়স থেকেই কম্পিউটার রপ্ত করা উচিত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428C91D-4283-48AE-8041-D17A9FD9C1D2}"/>
              </a:ext>
            </a:extLst>
          </p:cNvPr>
          <p:cNvSpPr/>
          <p:nvPr/>
        </p:nvSpPr>
        <p:spPr>
          <a:xfrm>
            <a:off x="6676570" y="2322286"/>
            <a:ext cx="5007429" cy="2670628"/>
          </a:xfrm>
          <a:prstGeom prst="wedgeRoundRectCallout">
            <a:avLst>
              <a:gd name="adj1" fmla="val -122141"/>
              <a:gd name="adj2" fmla="val -4381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AC77CB-2B1A-4055-A80A-D169AF88BD59}"/>
              </a:ext>
            </a:extLst>
          </p:cNvPr>
          <p:cNvSpPr txBox="1"/>
          <p:nvPr/>
        </p:nvSpPr>
        <p:spPr>
          <a:xfrm>
            <a:off x="4141222" y="46166"/>
            <a:ext cx="39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শিক্ষার্থীকেন্দ্রিক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A6D65-07EB-4DEE-9CAD-8F184B37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8" t="-2261" r="11289" b="20442"/>
          <a:stretch/>
        </p:blipFill>
        <p:spPr>
          <a:xfrm>
            <a:off x="9509760" y="3631473"/>
            <a:ext cx="2530176" cy="2755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BF16F4-278A-41C6-8FF8-8FF7D54B4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5" t="7211" r="12971" b="26121"/>
          <a:stretch/>
        </p:blipFill>
        <p:spPr>
          <a:xfrm>
            <a:off x="-61176" y="3666248"/>
            <a:ext cx="2563434" cy="2588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3A31279-F788-4002-A545-57E34A75B94C}"/>
              </a:ext>
            </a:extLst>
          </p:cNvPr>
          <p:cNvSpPr/>
          <p:nvPr/>
        </p:nvSpPr>
        <p:spPr>
          <a:xfrm>
            <a:off x="2319679" y="1548559"/>
            <a:ext cx="3643086" cy="2460286"/>
          </a:xfrm>
          <a:prstGeom prst="wedgeRoundRectCallout">
            <a:avLst>
              <a:gd name="adj1" fmla="val -64666"/>
              <a:gd name="adj2" fmla="val 5193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ED0B85-8DAE-47E0-9858-42BFD76CF23E}"/>
              </a:ext>
            </a:extLst>
          </p:cNvPr>
          <p:cNvSpPr/>
          <p:nvPr/>
        </p:nvSpPr>
        <p:spPr>
          <a:xfrm flipH="1">
            <a:off x="6527521" y="1548559"/>
            <a:ext cx="3345990" cy="2460286"/>
          </a:xfrm>
          <a:prstGeom prst="wedgeRoundRectCallout">
            <a:avLst>
              <a:gd name="adj1" fmla="val -64666"/>
              <a:gd name="adj2" fmla="val 5193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D3956-62EB-4CC5-96F0-224D62EE794F}"/>
              </a:ext>
            </a:extLst>
          </p:cNvPr>
          <p:cNvSpPr txBox="1"/>
          <p:nvPr/>
        </p:nvSpPr>
        <p:spPr>
          <a:xfrm>
            <a:off x="2502258" y="1809206"/>
            <a:ext cx="323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আমি জানি বিভিন্ন জায়গায়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করা হয়,যেমন অফিসে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ব্যাংকে,প্রকাশনাসংস্থায় ইত্যাদি।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B0B2C1-D109-4E1A-BA6E-822D7AD2845B}"/>
              </a:ext>
            </a:extLst>
          </p:cNvPr>
          <p:cNvSpPr txBox="1"/>
          <p:nvPr/>
        </p:nvSpPr>
        <p:spPr>
          <a:xfrm>
            <a:off x="6741501" y="1805186"/>
            <a:ext cx="31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আশা করি বিভিন্ন দূরারোগ্য ব্যাধির নতুন নতুন ওষুধ তৈরিতে কম্পিউটার আমাদের সাহায্য করবে</a:t>
            </a:r>
          </a:p>
        </p:txBody>
      </p:sp>
    </p:spTree>
    <p:extLst>
      <p:ext uri="{BB962C8B-B14F-4D97-AF65-F5344CB8AC3E}">
        <p14:creationId xmlns:p14="http://schemas.microsoft.com/office/powerpoint/2010/main" val="20631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67C73B-D762-4BBE-AAC9-076ECAF1FF6B}"/>
              </a:ext>
            </a:extLst>
          </p:cNvPr>
          <p:cNvSpPr txBox="1"/>
          <p:nvPr/>
        </p:nvSpPr>
        <p:spPr>
          <a:xfrm>
            <a:off x="2215391" y="2909667"/>
            <a:ext cx="807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*কম্পিউটারের ৫টি ব্যবহার সম্পর্কে বলো।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DF0E9-27BB-4B8F-95A3-951B36C45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73196"/>
            <a:ext cx="2327934" cy="204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0C24A-CEE3-431E-932B-D0F87C83AB9B}"/>
              </a:ext>
            </a:extLst>
          </p:cNvPr>
          <p:cNvSpPr txBox="1"/>
          <p:nvPr/>
        </p:nvSpPr>
        <p:spPr>
          <a:xfrm>
            <a:off x="4937759" y="970671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1CB44-9038-48BE-96BD-CB387778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49" y="-120922"/>
            <a:ext cx="1458351" cy="218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7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B9916-6F0C-469E-B09E-6D358DDC608A}"/>
              </a:ext>
            </a:extLst>
          </p:cNvPr>
          <p:cNvSpPr txBox="1"/>
          <p:nvPr/>
        </p:nvSpPr>
        <p:spPr>
          <a:xfrm>
            <a:off x="4720163" y="597781"/>
            <a:ext cx="28060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IN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5BDF8-83E5-4982-A225-4035F6DABD5A}"/>
              </a:ext>
            </a:extLst>
          </p:cNvPr>
          <p:cNvSpPr txBox="1"/>
          <p:nvPr/>
        </p:nvSpPr>
        <p:spPr>
          <a:xfrm>
            <a:off x="2448145" y="3683390"/>
            <a:ext cx="7350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 সম্পর্কে ৫টি বাক্য লিখো।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E2D3F-BAE2-4FFA-B7F4-ABDE2C7B1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3" y="0"/>
            <a:ext cx="1899138" cy="1832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942F9-C6FD-4ACC-AE6C-8C8ACDAB1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8922"/>
          <a:stretch/>
        </p:blipFill>
        <p:spPr>
          <a:xfrm>
            <a:off x="10424612" y="-69893"/>
            <a:ext cx="1767388" cy="1868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8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1E084-E0EE-406A-B0C5-9B60385C45A6}"/>
              </a:ext>
            </a:extLst>
          </p:cNvPr>
          <p:cNvSpPr txBox="1"/>
          <p:nvPr/>
        </p:nvSpPr>
        <p:spPr>
          <a:xfrm>
            <a:off x="4002713" y="755279"/>
            <a:ext cx="35375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IN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213BC-4C40-4BF6-9248-668A01F8D21E}"/>
              </a:ext>
            </a:extLst>
          </p:cNvPr>
          <p:cNvSpPr txBox="1"/>
          <p:nvPr/>
        </p:nvSpPr>
        <p:spPr>
          <a:xfrm>
            <a:off x="2929572" y="2715176"/>
            <a:ext cx="5890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 দিয়ে আর কী কী করা সম্ভব চিন্তা করে লিখে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2EE1D-BE19-48CB-BEB8-E1C134999965}"/>
              </a:ext>
            </a:extLst>
          </p:cNvPr>
          <p:cNvSpPr txBox="1"/>
          <p:nvPr/>
        </p:nvSpPr>
        <p:spPr>
          <a:xfrm>
            <a:off x="3522042" y="280738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0A0B1-7B67-4B1D-8854-91EF678541AF}"/>
              </a:ext>
            </a:extLst>
          </p:cNvPr>
          <p:cNvSpPr txBox="1"/>
          <p:nvPr/>
        </p:nvSpPr>
        <p:spPr>
          <a:xfrm>
            <a:off x="2631519" y="1483950"/>
            <a:ext cx="6962645" cy="132343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</a:t>
            </a:r>
            <a:endParaRPr lang="en-US" sz="8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C7807-0AE9-43A4-B4A9-0FD63BDF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7" y="4510120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E4407-11A7-4119-B75C-6A6B50C9D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4564" r="4530" b="3590"/>
          <a:stretch/>
        </p:blipFill>
        <p:spPr>
          <a:xfrm>
            <a:off x="-34269" y="1"/>
            <a:ext cx="2214761" cy="199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2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C5946-EFB5-46E4-BC62-C86945F5E2B2}"/>
              </a:ext>
            </a:extLst>
          </p:cNvPr>
          <p:cNvSpPr txBox="1"/>
          <p:nvPr/>
        </p:nvSpPr>
        <p:spPr>
          <a:xfrm>
            <a:off x="4253764" y="43658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8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88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3609A-B80F-4AC5-AAB4-751EEF3A7A7E}"/>
              </a:ext>
            </a:extLst>
          </p:cNvPr>
          <p:cNvSpPr txBox="1"/>
          <p:nvPr/>
        </p:nvSpPr>
        <p:spPr>
          <a:xfrm>
            <a:off x="1274481" y="2505909"/>
            <a:ext cx="3581400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শিরীন আক্তার</a:t>
            </a:r>
          </a:p>
          <a:p>
            <a:r>
              <a:rPr lang="bn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r>
              <a:rPr lang="bn-IN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দাদুল সপ্রাবি</a:t>
            </a:r>
          </a:p>
          <a:p>
            <a:r>
              <a:rPr lang="bn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ফুলবাড়ি,দিনাজপুর</a:t>
            </a:r>
          </a:p>
          <a:p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9BC21-875C-4BED-81B2-E157E60E42DB}"/>
              </a:ext>
            </a:extLst>
          </p:cNvPr>
          <p:cNvSpPr txBox="1"/>
          <p:nvPr/>
        </p:nvSpPr>
        <p:spPr>
          <a:xfrm>
            <a:off x="6927234" y="2167354"/>
            <a:ext cx="4114800" cy="4062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শ্রেনিঃপঞ্চম</a:t>
            </a:r>
          </a:p>
          <a:p>
            <a:r>
              <a:rPr lang="bn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r>
              <a:rPr lang="bn-IN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পাঠঃকম্পিউটার</a:t>
            </a:r>
          </a:p>
          <a:p>
            <a:r>
              <a:rPr lang="bn-IN" sz="3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সংখ্যাঃ১</a:t>
            </a:r>
            <a:endParaRPr lang="bn-IN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পৃষ্ঠাঃ১৫৪</a:t>
            </a:r>
          </a:p>
          <a:p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B7276-38B9-4278-A404-DE6434515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39" y="2012011"/>
            <a:ext cx="184785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74BDD-8A29-4884-9CD7-F8934E22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43" y="202261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B2450-EBAD-4249-8F45-F5CE2CE6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3" y="127711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8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3656B-D6DE-4044-A21D-DB0BA565B03D}"/>
              </a:ext>
            </a:extLst>
          </p:cNvPr>
          <p:cNvSpPr txBox="1"/>
          <p:nvPr/>
        </p:nvSpPr>
        <p:spPr>
          <a:xfrm>
            <a:off x="4565420" y="473925"/>
            <a:ext cx="28060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IN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2D63B-E1FC-44B0-955D-CEE32D2DDD06}"/>
              </a:ext>
            </a:extLst>
          </p:cNvPr>
          <p:cNvSpPr txBox="1"/>
          <p:nvPr/>
        </p:nvSpPr>
        <p:spPr>
          <a:xfrm>
            <a:off x="3406726" y="2224999"/>
            <a:ext cx="439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১।কম্পিউটার সম্পর্কে জানবে।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9C583-F75F-4907-A138-7CB5E3B40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6604" r="11964" b="4864"/>
          <a:stretch/>
        </p:blipFill>
        <p:spPr>
          <a:xfrm>
            <a:off x="295423" y="1674254"/>
            <a:ext cx="2729132" cy="353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0193E-7A32-4C8E-A650-B3FA18FA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b="14035"/>
          <a:stretch/>
        </p:blipFill>
        <p:spPr>
          <a:xfrm>
            <a:off x="1522824" y="3017571"/>
            <a:ext cx="1371601" cy="948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4799B-A671-421E-BD86-9A7AE926A2A7}"/>
              </a:ext>
            </a:extLst>
          </p:cNvPr>
          <p:cNvSpPr txBox="1"/>
          <p:nvPr/>
        </p:nvSpPr>
        <p:spPr>
          <a:xfrm>
            <a:off x="3200395" y="3138014"/>
            <a:ext cx="811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২।কম্পিউটার এর বিভিন্ন অংশ চিহ্নিত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C1620-066F-4F87-BFCC-A49C84F1DF81}"/>
              </a:ext>
            </a:extLst>
          </p:cNvPr>
          <p:cNvSpPr txBox="1"/>
          <p:nvPr/>
        </p:nvSpPr>
        <p:spPr>
          <a:xfrm>
            <a:off x="3200395" y="4268514"/>
            <a:ext cx="811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৩।কম্পিউটার এর ব্যবহার সম্পর্কে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0C330C-5432-429E-841E-61F4AC5E0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25" y="-52317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2E0DF-8CCE-4767-B5F6-6B129538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24" y="1531033"/>
            <a:ext cx="4129147" cy="4268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E00B4-96CE-4775-A949-4E54D1872C77}"/>
              </a:ext>
            </a:extLst>
          </p:cNvPr>
          <p:cNvSpPr txBox="1"/>
          <p:nvPr/>
        </p:nvSpPr>
        <p:spPr>
          <a:xfrm>
            <a:off x="4606472" y="617806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দেখো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0110A-8042-404A-B135-A77E4041142B}"/>
              </a:ext>
            </a:extLst>
          </p:cNvPr>
          <p:cNvSpPr txBox="1"/>
          <p:nvPr/>
        </p:nvSpPr>
        <p:spPr>
          <a:xfrm>
            <a:off x="3923289" y="541021"/>
            <a:ext cx="406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এটা কার ছবি?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BADD8-DAB8-40B5-8164-03DA5373A687}"/>
              </a:ext>
            </a:extLst>
          </p:cNvPr>
          <p:cNvSpPr txBox="1"/>
          <p:nvPr/>
        </p:nvSpPr>
        <p:spPr>
          <a:xfrm>
            <a:off x="2286429" y="535464"/>
            <a:ext cx="760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কম্পিঊটারের জনকের নাম জানো?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786F7-6474-4763-925B-BBDBFACAF483}"/>
              </a:ext>
            </a:extLst>
          </p:cNvPr>
          <p:cNvSpPr txBox="1"/>
          <p:nvPr/>
        </p:nvSpPr>
        <p:spPr>
          <a:xfrm>
            <a:off x="3092132" y="5881841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জনক চার্লস ব্যাবেজ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D941E-174C-42C0-B522-4A56836FE18E}"/>
              </a:ext>
            </a:extLst>
          </p:cNvPr>
          <p:cNvSpPr txBox="1"/>
          <p:nvPr/>
        </p:nvSpPr>
        <p:spPr>
          <a:xfrm>
            <a:off x="4359387" y="5881841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চার্লস ব্যাবেজ </a:t>
            </a:r>
          </a:p>
        </p:txBody>
      </p:sp>
    </p:spTree>
    <p:extLst>
      <p:ext uri="{BB962C8B-B14F-4D97-AF65-F5344CB8AC3E}">
        <p14:creationId xmlns:p14="http://schemas.microsoft.com/office/powerpoint/2010/main" val="18661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B63F1-47F8-4BDA-9582-9794D1405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2"/>
          <a:stretch/>
        </p:blipFill>
        <p:spPr>
          <a:xfrm>
            <a:off x="3615397" y="860651"/>
            <a:ext cx="4539419" cy="537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2FC6F-9B20-4AB6-92A9-74D134C86CBD}"/>
              </a:ext>
            </a:extLst>
          </p:cNvPr>
          <p:cNvSpPr txBox="1"/>
          <p:nvPr/>
        </p:nvSpPr>
        <p:spPr>
          <a:xfrm>
            <a:off x="2825614" y="96494"/>
            <a:ext cx="6118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১৫৪ নং পৃষ্ঠা খুলে দেখো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C778A-E96C-4D9E-B271-CB3FF30DD0F9}"/>
              </a:ext>
            </a:extLst>
          </p:cNvPr>
          <p:cNvSpPr txBox="1"/>
          <p:nvPr/>
        </p:nvSpPr>
        <p:spPr>
          <a:xfrm>
            <a:off x="5231189" y="6150114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337D2-96C1-482A-94AD-5C9910E2E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94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3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A1204C-0F9A-4926-A71D-343A00113378}"/>
              </a:ext>
            </a:extLst>
          </p:cNvPr>
          <p:cNvSpPr txBox="1"/>
          <p:nvPr/>
        </p:nvSpPr>
        <p:spPr>
          <a:xfrm>
            <a:off x="4579399" y="489778"/>
            <a:ext cx="254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72FB0-1C70-43CF-B498-227B60B8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0" y="2810282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AA62E-9568-4E7C-B17C-B8F48EC9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9778" y="2957508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6DA1E-A0BC-4170-8008-A9DB28C1C548}"/>
              </a:ext>
            </a:extLst>
          </p:cNvPr>
          <p:cNvSpPr txBox="1"/>
          <p:nvPr/>
        </p:nvSpPr>
        <p:spPr>
          <a:xfrm>
            <a:off x="3809200" y="486173"/>
            <a:ext cx="540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এগুলো কিসের ছবি?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A7D3F-CA1C-4D8E-9644-8248153D3417}"/>
              </a:ext>
            </a:extLst>
          </p:cNvPr>
          <p:cNvSpPr txBox="1"/>
          <p:nvPr/>
        </p:nvSpPr>
        <p:spPr>
          <a:xfrm>
            <a:off x="2959390" y="489930"/>
            <a:ext cx="6035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 ধরনের কম্পিউটার আছে?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EE950-8AE3-466A-B632-6C583305FA5F}"/>
              </a:ext>
            </a:extLst>
          </p:cNvPr>
          <p:cNvSpPr txBox="1"/>
          <p:nvPr/>
        </p:nvSpPr>
        <p:spPr>
          <a:xfrm>
            <a:off x="6328896" y="705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923845-84A1-4E25-91DA-317663C57E37}"/>
              </a:ext>
            </a:extLst>
          </p:cNvPr>
          <p:cNvGrpSpPr/>
          <p:nvPr/>
        </p:nvGrpSpPr>
        <p:grpSpPr>
          <a:xfrm>
            <a:off x="7585051" y="1674667"/>
            <a:ext cx="2031678" cy="1393925"/>
            <a:chOff x="7585051" y="1674667"/>
            <a:chExt cx="2031678" cy="1393925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15C10332-34F6-49E0-85DE-18F2BC0F12D4}"/>
                </a:ext>
              </a:extLst>
            </p:cNvPr>
            <p:cNvSpPr/>
            <p:nvPr/>
          </p:nvSpPr>
          <p:spPr>
            <a:xfrm>
              <a:off x="7585051" y="1674667"/>
              <a:ext cx="2031678" cy="1393925"/>
            </a:xfrm>
            <a:prstGeom prst="cloudCallout">
              <a:avLst>
                <a:gd name="adj1" fmla="val 55825"/>
                <a:gd name="adj2" fmla="val 5374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CF3EBE-31A0-4FB3-8D30-B81EE9A62AB3}"/>
                </a:ext>
              </a:extLst>
            </p:cNvPr>
            <p:cNvSpPr txBox="1"/>
            <p:nvPr/>
          </p:nvSpPr>
          <p:spPr>
            <a:xfrm>
              <a:off x="7998802" y="1871033"/>
              <a:ext cx="1204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A7BD09-6050-40F7-8F39-2518B1533E17}"/>
              </a:ext>
            </a:extLst>
          </p:cNvPr>
          <p:cNvGrpSpPr/>
          <p:nvPr/>
        </p:nvGrpSpPr>
        <p:grpSpPr>
          <a:xfrm>
            <a:off x="3478304" y="1530654"/>
            <a:ext cx="1822068" cy="1470685"/>
            <a:chOff x="3478304" y="1530654"/>
            <a:chExt cx="1822068" cy="14706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0FB4ED-5690-4D43-9B41-9C87757D1140}"/>
                </a:ext>
              </a:extLst>
            </p:cNvPr>
            <p:cNvSpPr txBox="1"/>
            <p:nvPr/>
          </p:nvSpPr>
          <p:spPr>
            <a:xfrm>
              <a:off x="3796846" y="1789653"/>
              <a:ext cx="1279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ডেস্কটপ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কম্পিউটার</a:t>
              </a:r>
            </a:p>
          </p:txBody>
        </p:sp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62E8362E-F744-4FB9-B372-7E1B4FB6F3DF}"/>
                </a:ext>
              </a:extLst>
            </p:cNvPr>
            <p:cNvSpPr/>
            <p:nvPr/>
          </p:nvSpPr>
          <p:spPr>
            <a:xfrm>
              <a:off x="3478304" y="1530654"/>
              <a:ext cx="1822068" cy="1470685"/>
            </a:xfrm>
            <a:prstGeom prst="cloudCallout">
              <a:avLst>
                <a:gd name="adj1" fmla="val -73854"/>
                <a:gd name="adj2" fmla="val 602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2383C2-345F-4785-B5D6-D7359A68D428}"/>
              </a:ext>
            </a:extLst>
          </p:cNvPr>
          <p:cNvSpPr txBox="1"/>
          <p:nvPr/>
        </p:nvSpPr>
        <p:spPr>
          <a:xfrm>
            <a:off x="473132" y="530307"/>
            <a:ext cx="1100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সম্পর্কে তোমাদের নিজের কোনো ধারনা আমার সাথে শেয়ার করতে পারো। </a:t>
            </a:r>
          </a:p>
        </p:txBody>
      </p:sp>
    </p:spTree>
    <p:extLst>
      <p:ext uri="{BB962C8B-B14F-4D97-AF65-F5344CB8AC3E}">
        <p14:creationId xmlns:p14="http://schemas.microsoft.com/office/powerpoint/2010/main" val="30255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3C061-ABE7-4457-B256-4CBCF49D0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6050" r="3857" b="6757"/>
          <a:stretch/>
        </p:blipFill>
        <p:spPr>
          <a:xfrm>
            <a:off x="2447778" y="239151"/>
            <a:ext cx="6822832" cy="344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A9AFE-9A55-40A2-B2B3-A6BD36737029}"/>
              </a:ext>
            </a:extLst>
          </p:cNvPr>
          <p:cNvSpPr txBox="1"/>
          <p:nvPr/>
        </p:nvSpPr>
        <p:spPr>
          <a:xfrm>
            <a:off x="1400335" y="4107374"/>
            <a:ext cx="982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ইলেক্ট্রনিক যন্ত্র,যা ক্যালকুলেটর অপেক্ষা বড় গণনা করতে পারে।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কাজ ও প্রয়োজনীয়তা শুধু হিসাব-নিকাশে সীমাবদ্ধ থাকেনা।এটি আমাদের লেখচিত্র ও ছবি ,সংগৃহীত,উপাত্তের বিশ্লেষণ ,ইন্টারনেট ব্যবহার করে অন্যদের সাথে যোগাযোগ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প্রভৃতি কাজ করতে সহায়তা করে।কম্পিউটার আমাদের জীবনে আমূল পরিবর্তন করেছে।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7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80DC0C-7C05-40C5-8842-0476C64CA1F6}"/>
              </a:ext>
            </a:extLst>
          </p:cNvPr>
          <p:cNvSpPr txBox="1"/>
          <p:nvPr/>
        </p:nvSpPr>
        <p:spPr>
          <a:xfrm>
            <a:off x="3644136" y="2740855"/>
            <a:ext cx="511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112B8-C181-44ED-86B6-4943929E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94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54DFF-415C-4E29-8158-D0A0118735E5}"/>
              </a:ext>
            </a:extLst>
          </p:cNvPr>
          <p:cNvSpPr txBox="1"/>
          <p:nvPr/>
        </p:nvSpPr>
        <p:spPr>
          <a:xfrm>
            <a:off x="5015431" y="584134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906E2-33D2-46B5-9581-88E5CBF6D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98" y="0"/>
            <a:ext cx="2506394" cy="2322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9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98DF4-4A6E-495E-8BBF-A38905F63850}"/>
              </a:ext>
            </a:extLst>
          </p:cNvPr>
          <p:cNvSpPr txBox="1"/>
          <p:nvPr/>
        </p:nvSpPr>
        <p:spPr>
          <a:xfrm>
            <a:off x="1813892" y="564402"/>
            <a:ext cx="8680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চলো আমরা কম্পিউটারের বিভিন্ন অংশসমূহ চিনে নেই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31B80-22B6-40DB-9E89-B9EF8A951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0" y="2247574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3BC80-01EF-4623-B951-7771C1AC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1126" y="2591747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67CD9C-A732-47F6-B8E3-7A1787EE0B63}"/>
              </a:ext>
            </a:extLst>
          </p:cNvPr>
          <p:cNvCxnSpPr>
            <a:cxnSpLocks/>
          </p:cNvCxnSpPr>
          <p:nvPr/>
        </p:nvCxnSpPr>
        <p:spPr>
          <a:xfrm>
            <a:off x="7508012" y="1844703"/>
            <a:ext cx="2222804" cy="1590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CEAD08-EAD1-4E05-992B-E184E8C592C7}"/>
              </a:ext>
            </a:extLst>
          </p:cNvPr>
          <p:cNvCxnSpPr>
            <a:cxnSpLocks/>
          </p:cNvCxnSpPr>
          <p:nvPr/>
        </p:nvCxnSpPr>
        <p:spPr>
          <a:xfrm flipH="1">
            <a:off x="3467806" y="1953028"/>
            <a:ext cx="2660035" cy="1342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E2A6D9-417E-44E9-A3F3-F7C23DB56AD7}"/>
              </a:ext>
            </a:extLst>
          </p:cNvPr>
          <p:cNvSpPr txBox="1"/>
          <p:nvPr/>
        </p:nvSpPr>
        <p:spPr>
          <a:xfrm>
            <a:off x="6309634" y="1519305"/>
            <a:ext cx="103906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ED8A07-5969-4CBF-A967-D31D5A88A831}"/>
              </a:ext>
            </a:extLst>
          </p:cNvPr>
          <p:cNvCxnSpPr>
            <a:cxnSpLocks/>
          </p:cNvCxnSpPr>
          <p:nvPr/>
        </p:nvCxnSpPr>
        <p:spPr>
          <a:xfrm flipH="1">
            <a:off x="1280160" y="2728690"/>
            <a:ext cx="4874023" cy="1673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E37DB6-FDEC-423C-BCE6-42BFB0E60E0C}"/>
              </a:ext>
            </a:extLst>
          </p:cNvPr>
          <p:cNvCxnSpPr>
            <a:cxnSpLocks/>
          </p:cNvCxnSpPr>
          <p:nvPr/>
        </p:nvCxnSpPr>
        <p:spPr>
          <a:xfrm>
            <a:off x="7469945" y="2813538"/>
            <a:ext cx="1997612" cy="1282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38BCB7-41E1-404D-B803-037010ABDDE1}"/>
              </a:ext>
            </a:extLst>
          </p:cNvPr>
          <p:cNvSpPr txBox="1"/>
          <p:nvPr/>
        </p:nvSpPr>
        <p:spPr>
          <a:xfrm>
            <a:off x="6322660" y="2447075"/>
            <a:ext cx="1180131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E75D2C-FE36-464D-AAA8-43FFF0D069CA}"/>
              </a:ext>
            </a:extLst>
          </p:cNvPr>
          <p:cNvCxnSpPr>
            <a:cxnSpLocks/>
          </p:cNvCxnSpPr>
          <p:nvPr/>
        </p:nvCxnSpPr>
        <p:spPr>
          <a:xfrm>
            <a:off x="7203268" y="4095791"/>
            <a:ext cx="2834471" cy="8076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E0106D-F727-41B1-AE69-1D5063702DB1}"/>
              </a:ext>
            </a:extLst>
          </p:cNvPr>
          <p:cNvCxnSpPr>
            <a:cxnSpLocks/>
          </p:cNvCxnSpPr>
          <p:nvPr/>
        </p:nvCxnSpPr>
        <p:spPr>
          <a:xfrm flipH="1">
            <a:off x="4226742" y="3565503"/>
            <a:ext cx="1806214" cy="1612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DB006A-5A67-454A-96D1-934363EEB01F}"/>
              </a:ext>
            </a:extLst>
          </p:cNvPr>
          <p:cNvSpPr txBox="1"/>
          <p:nvPr/>
        </p:nvSpPr>
        <p:spPr>
          <a:xfrm>
            <a:off x="6154183" y="3158920"/>
            <a:ext cx="8883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FA8F7-E9E4-4EE8-918C-94546DA26E91}"/>
              </a:ext>
            </a:extLst>
          </p:cNvPr>
          <p:cNvSpPr txBox="1"/>
          <p:nvPr/>
        </p:nvSpPr>
        <p:spPr>
          <a:xfrm>
            <a:off x="6042974" y="3859040"/>
            <a:ext cx="119776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0F828C-2019-40DB-843F-199786FED3CB}"/>
              </a:ext>
            </a:extLst>
          </p:cNvPr>
          <p:cNvCxnSpPr>
            <a:cxnSpLocks/>
          </p:cNvCxnSpPr>
          <p:nvPr/>
        </p:nvCxnSpPr>
        <p:spPr>
          <a:xfrm flipH="1">
            <a:off x="2738479" y="4254914"/>
            <a:ext cx="3220429" cy="106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808F62-9249-4CAD-A0A6-387B57FEDB0A}"/>
              </a:ext>
            </a:extLst>
          </p:cNvPr>
          <p:cNvCxnSpPr>
            <a:cxnSpLocks/>
          </p:cNvCxnSpPr>
          <p:nvPr/>
        </p:nvCxnSpPr>
        <p:spPr>
          <a:xfrm>
            <a:off x="7119202" y="4976321"/>
            <a:ext cx="2447001" cy="128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FA089E-52C9-477F-A227-655F9A813478}"/>
              </a:ext>
            </a:extLst>
          </p:cNvPr>
          <p:cNvSpPr txBox="1"/>
          <p:nvPr/>
        </p:nvSpPr>
        <p:spPr>
          <a:xfrm>
            <a:off x="5870551" y="4714593"/>
            <a:ext cx="133402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টাচ প্যাড</a:t>
            </a:r>
          </a:p>
        </p:txBody>
      </p:sp>
    </p:spTree>
    <p:extLst>
      <p:ext uri="{BB962C8B-B14F-4D97-AF65-F5344CB8AC3E}">
        <p14:creationId xmlns:p14="http://schemas.microsoft.com/office/powerpoint/2010/main" val="2605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314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</dc:creator>
  <cp:lastModifiedBy>Shirin</cp:lastModifiedBy>
  <cp:revision>39</cp:revision>
  <dcterms:created xsi:type="dcterms:W3CDTF">2017-06-09T12:33:38Z</dcterms:created>
  <dcterms:modified xsi:type="dcterms:W3CDTF">2017-06-11T07:02:46Z</dcterms:modified>
</cp:coreProperties>
</file>