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60" r:id="rId6"/>
    <p:sldId id="298" r:id="rId7"/>
    <p:sldId id="286" r:id="rId8"/>
    <p:sldId id="287" r:id="rId9"/>
    <p:sldId id="288" r:id="rId10"/>
    <p:sldId id="278" r:id="rId11"/>
    <p:sldId id="290" r:id="rId12"/>
    <p:sldId id="293" r:id="rId13"/>
    <p:sldId id="300" r:id="rId14"/>
    <p:sldId id="301" r:id="rId15"/>
    <p:sldId id="302" r:id="rId16"/>
    <p:sldId id="291" r:id="rId17"/>
    <p:sldId id="294" r:id="rId18"/>
    <p:sldId id="295" r:id="rId19"/>
    <p:sldId id="296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15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936E0-1ABA-4F80-A941-89CE6069DDC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EEBF9-1615-4CFC-B9F3-53C58AE0F08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মিশরীয় সভ্যতা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5B6CDBF-77B7-476D-B0CA-B93300E18610}" type="parTrans" cxnId="{43B2D489-C2E8-45C8-B538-3032806F83A1}">
      <dgm:prSet/>
      <dgm:spPr/>
      <dgm:t>
        <a:bodyPr/>
        <a:lstStyle/>
        <a:p>
          <a:endParaRPr lang="en-US"/>
        </a:p>
      </dgm:t>
    </dgm:pt>
    <dgm:pt modelId="{55D74D91-27C1-47A8-ABF2-86FC80EBE847}" type="sibTrans" cxnId="{43B2D489-C2E8-45C8-B538-3032806F83A1}">
      <dgm:prSet/>
      <dgm:spPr/>
      <dgm:t>
        <a:bodyPr/>
        <a:lstStyle/>
        <a:p>
          <a:endParaRPr lang="en-US"/>
        </a:p>
      </dgm:t>
    </dgm:pt>
    <dgm:pt modelId="{D2B39A71-6C4B-4249-B448-EEF76301FDAD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অবস্থান</a:t>
          </a:r>
          <a:r>
            <a:rPr lang="bn-BD" sz="2400" dirty="0"/>
            <a:t> </a:t>
          </a:r>
          <a:endParaRPr lang="en-US" sz="2400" dirty="0"/>
        </a:p>
      </dgm:t>
    </dgm:pt>
    <dgm:pt modelId="{5CCB8656-695F-4DB9-96AA-C39AE0EBCECE}" type="parTrans" cxnId="{4056C461-B189-43A2-A452-E91C76B4DBFB}">
      <dgm:prSet/>
      <dgm:spPr/>
      <dgm:t>
        <a:bodyPr/>
        <a:lstStyle/>
        <a:p>
          <a:endParaRPr lang="en-US"/>
        </a:p>
      </dgm:t>
    </dgm:pt>
    <dgm:pt modelId="{1ABB4266-9250-486D-9BE8-48335F415084}" type="sibTrans" cxnId="{4056C461-B189-43A2-A452-E91C76B4DBFB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9BD247FE-5E27-44B7-8727-713D95C4D027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সময়কাল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64E16F9-8B70-46D7-8732-76E366E6FAB1}" type="parTrans" cxnId="{5375BA65-1932-4745-8ED0-B99D753967C2}">
      <dgm:prSet/>
      <dgm:spPr/>
      <dgm:t>
        <a:bodyPr/>
        <a:lstStyle/>
        <a:p>
          <a:endParaRPr lang="en-US"/>
        </a:p>
      </dgm:t>
    </dgm:pt>
    <dgm:pt modelId="{97F51371-B111-4CD8-AA34-CF0CC100B939}" type="sibTrans" cxnId="{5375BA65-1932-4745-8ED0-B99D753967C2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3D354C88-C6DD-45C2-AF8F-AA1DA4472968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স্থাপত্য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37F5FC9-C021-4799-A1E6-4A6B0AC8BB79}" type="parTrans" cxnId="{1EA9E612-8298-40B4-BF37-208295151F63}">
      <dgm:prSet/>
      <dgm:spPr/>
      <dgm:t>
        <a:bodyPr/>
        <a:lstStyle/>
        <a:p>
          <a:endParaRPr lang="en-US"/>
        </a:p>
      </dgm:t>
    </dgm:pt>
    <dgm:pt modelId="{EE915094-F94C-414B-B582-9E6AC5A6B60A}" type="sibTrans" cxnId="{1EA9E612-8298-40B4-BF37-208295151F63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73C684E4-D06B-4D9C-B84A-45894D4A04DD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19FE475-3BB5-44D9-8727-F547284B02C3}" type="parTrans" cxnId="{C4951C39-C25A-43C3-B9CA-138304B01F4E}">
      <dgm:prSet/>
      <dgm:spPr/>
      <dgm:t>
        <a:bodyPr/>
        <a:lstStyle/>
        <a:p>
          <a:endParaRPr lang="en-US"/>
        </a:p>
      </dgm:t>
    </dgm:pt>
    <dgm:pt modelId="{B3F0E1F1-E522-49B6-9469-13EDDFFF5859}" type="sibTrans" cxnId="{C4951C39-C25A-43C3-B9CA-138304B01F4E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F0E8E6AE-ACEA-45B2-B73C-1EAFE8397A5F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BAE2507-31B2-4FFA-B07B-EF3DC3C3F308}" type="parTrans" cxnId="{1ADF3FB1-70BF-414B-AA5F-4E6D92747188}">
      <dgm:prSet/>
      <dgm:spPr/>
      <dgm:t>
        <a:bodyPr/>
        <a:lstStyle/>
        <a:p>
          <a:endParaRPr lang="en-US"/>
        </a:p>
      </dgm:t>
    </dgm:pt>
    <dgm:pt modelId="{BF00C1B0-2027-49F3-8CD1-D62CB7F9C47B}" type="sibTrans" cxnId="{1ADF3FB1-70BF-414B-AA5F-4E6D92747188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CDC7D836-8911-4909-9901-8DE6E1B0D14A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লিখন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A6ED1C4-6969-4836-8BBF-AD1DBD0479E0}" type="parTrans" cxnId="{07A5DB8F-C6FC-4288-9368-352AB71F3678}">
      <dgm:prSet/>
      <dgm:spPr/>
      <dgm:t>
        <a:bodyPr/>
        <a:lstStyle/>
        <a:p>
          <a:endParaRPr lang="en-US"/>
        </a:p>
      </dgm:t>
    </dgm:pt>
    <dgm:pt modelId="{FFB0D6B3-137D-4C92-BB40-7D308AF728C7}" type="sibTrans" cxnId="{07A5DB8F-C6FC-4288-9368-352AB71F3678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8020EF83-289F-47A1-A64C-A0567D5313E0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BA42B9A-932C-4F46-8B79-2C652E0E0018}" type="parTrans" cxnId="{088B7C7F-7D71-4DAE-8C94-65359BDFEA1D}">
      <dgm:prSet/>
      <dgm:spPr/>
      <dgm:t>
        <a:bodyPr/>
        <a:lstStyle/>
        <a:p>
          <a:endParaRPr lang="en-US"/>
        </a:p>
      </dgm:t>
    </dgm:pt>
    <dgm:pt modelId="{06B83FAD-EAA7-469A-9F92-F5B72946C796}" type="sibTrans" cxnId="{088B7C7F-7D71-4DAE-8C94-65359BDFEA1D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D167AB6E-1446-402E-BDBE-FE6DA623A442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ধর্ম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82AF44-F661-4C22-AAE1-C551D89246BB}" type="parTrans" cxnId="{2D2DB8BC-9D56-419E-80DE-434D82EE9D1F}">
      <dgm:prSet/>
      <dgm:spPr/>
      <dgm:t>
        <a:bodyPr/>
        <a:lstStyle/>
        <a:p>
          <a:endParaRPr lang="en-US"/>
        </a:p>
      </dgm:t>
    </dgm:pt>
    <dgm:pt modelId="{2BBE637F-30CE-41A7-B6E6-DC3EF62A9918}" type="sibTrans" cxnId="{2D2DB8BC-9D56-419E-80DE-434D82EE9D1F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69BB42EE-4EA3-411C-B0F0-B732CE9D5282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5FD3951-305D-4C28-867E-EFB2C4B33E40}" type="parTrans" cxnId="{2421F03F-900E-45FB-92CD-962B87F0DAE2}">
      <dgm:prSet/>
      <dgm:spPr/>
      <dgm:t>
        <a:bodyPr/>
        <a:lstStyle/>
        <a:p>
          <a:endParaRPr lang="en-US"/>
        </a:p>
      </dgm:t>
    </dgm:pt>
    <dgm:pt modelId="{C8E65242-E6F5-49E2-88F7-E9D4CFFB81F8}" type="sibTrans" cxnId="{2421F03F-900E-45FB-92CD-962B87F0DAE2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DAF10E5C-54F3-491F-B259-7264E88C087B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অবদান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06588AA-C05F-4DAC-AD84-4EB4FF8C4408}" type="parTrans" cxnId="{C8ED3532-2F18-497F-879F-B39CC49B0112}">
      <dgm:prSet/>
      <dgm:spPr/>
      <dgm:t>
        <a:bodyPr/>
        <a:lstStyle/>
        <a:p>
          <a:endParaRPr lang="en-US"/>
        </a:p>
      </dgm:t>
    </dgm:pt>
    <dgm:pt modelId="{0F9921BC-3987-4260-A854-2942F816E72E}" type="sibTrans" cxnId="{C8ED3532-2F18-497F-879F-B39CC49B0112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 sz="2400"/>
        </a:p>
      </dgm:t>
    </dgm:pt>
    <dgm:pt modelId="{877C1E3D-1E82-458A-93B3-5CE2987259D4}" type="pres">
      <dgm:prSet presAssocID="{5AD936E0-1ABA-4F80-A941-89CE6069DDC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B747FB-D713-4CA9-9677-CD4732A2B1BC}" type="pres">
      <dgm:prSet presAssocID="{F2FEEBF9-1615-4CFC-B9F3-53C58AE0F08D}" presName="centerShape" presStyleLbl="node0" presStyleIdx="0" presStyleCnt="1" custScaleX="220065" custScaleY="220064"/>
      <dgm:spPr/>
    </dgm:pt>
    <dgm:pt modelId="{CED87C84-A0EF-406A-BAC9-462FCA942B82}" type="pres">
      <dgm:prSet presAssocID="{D2B39A71-6C4B-4249-B448-EEF76301FDAD}" presName="node" presStyleLbl="node1" presStyleIdx="0" presStyleCnt="10">
        <dgm:presLayoutVars>
          <dgm:bulletEnabled val="1"/>
        </dgm:presLayoutVars>
      </dgm:prSet>
      <dgm:spPr/>
    </dgm:pt>
    <dgm:pt modelId="{0164EF6C-C52E-43E9-86B8-B683A1A66980}" type="pres">
      <dgm:prSet presAssocID="{D2B39A71-6C4B-4249-B448-EEF76301FDAD}" presName="dummy" presStyleCnt="0"/>
      <dgm:spPr/>
    </dgm:pt>
    <dgm:pt modelId="{CB483853-866F-4E32-A046-3C73890D2F12}" type="pres">
      <dgm:prSet presAssocID="{1ABB4266-9250-486D-9BE8-48335F415084}" presName="sibTrans" presStyleLbl="sibTrans2D1" presStyleIdx="0" presStyleCnt="10"/>
      <dgm:spPr/>
    </dgm:pt>
    <dgm:pt modelId="{59F0CAC9-215A-40B7-9C62-65F328C6BF5D}" type="pres">
      <dgm:prSet presAssocID="{9BD247FE-5E27-44B7-8727-713D95C4D027}" presName="node" presStyleLbl="node1" presStyleIdx="1" presStyleCnt="10">
        <dgm:presLayoutVars>
          <dgm:bulletEnabled val="1"/>
        </dgm:presLayoutVars>
      </dgm:prSet>
      <dgm:spPr/>
    </dgm:pt>
    <dgm:pt modelId="{77761A0B-33AC-4F30-A23E-412333C56A0E}" type="pres">
      <dgm:prSet presAssocID="{9BD247FE-5E27-44B7-8727-713D95C4D027}" presName="dummy" presStyleCnt="0"/>
      <dgm:spPr/>
    </dgm:pt>
    <dgm:pt modelId="{4A5D84A5-A3B3-4516-9228-4B3BD3855902}" type="pres">
      <dgm:prSet presAssocID="{97F51371-B111-4CD8-AA34-CF0CC100B939}" presName="sibTrans" presStyleLbl="sibTrans2D1" presStyleIdx="1" presStyleCnt="10"/>
      <dgm:spPr/>
    </dgm:pt>
    <dgm:pt modelId="{5326D180-662F-4BB0-8DD4-E0960CD417BC}" type="pres">
      <dgm:prSet presAssocID="{8020EF83-289F-47A1-A64C-A0567D5313E0}" presName="node" presStyleLbl="node1" presStyleIdx="2" presStyleCnt="10">
        <dgm:presLayoutVars>
          <dgm:bulletEnabled val="1"/>
        </dgm:presLayoutVars>
      </dgm:prSet>
      <dgm:spPr/>
    </dgm:pt>
    <dgm:pt modelId="{4B50F31D-A74B-47E0-8180-AEEA2E07427C}" type="pres">
      <dgm:prSet presAssocID="{8020EF83-289F-47A1-A64C-A0567D5313E0}" presName="dummy" presStyleCnt="0"/>
      <dgm:spPr/>
    </dgm:pt>
    <dgm:pt modelId="{195424D7-980F-4E55-9B0A-A9CC8EA0CF36}" type="pres">
      <dgm:prSet presAssocID="{06B83FAD-EAA7-469A-9F92-F5B72946C796}" presName="sibTrans" presStyleLbl="sibTrans2D1" presStyleIdx="2" presStyleCnt="10"/>
      <dgm:spPr/>
    </dgm:pt>
    <dgm:pt modelId="{E8EFC631-9810-4229-B700-E5B7D2157038}" type="pres">
      <dgm:prSet presAssocID="{69BB42EE-4EA3-411C-B0F0-B732CE9D5282}" presName="node" presStyleLbl="node1" presStyleIdx="3" presStyleCnt="10">
        <dgm:presLayoutVars>
          <dgm:bulletEnabled val="1"/>
        </dgm:presLayoutVars>
      </dgm:prSet>
      <dgm:spPr/>
    </dgm:pt>
    <dgm:pt modelId="{8223C162-425C-4C20-B8F7-A2ECB2806759}" type="pres">
      <dgm:prSet presAssocID="{69BB42EE-4EA3-411C-B0F0-B732CE9D5282}" presName="dummy" presStyleCnt="0"/>
      <dgm:spPr/>
    </dgm:pt>
    <dgm:pt modelId="{1F4DECF3-BC55-436C-820B-42DE1AB002C4}" type="pres">
      <dgm:prSet presAssocID="{C8E65242-E6F5-49E2-88F7-E9D4CFFB81F8}" presName="sibTrans" presStyleLbl="sibTrans2D1" presStyleIdx="3" presStyleCnt="10"/>
      <dgm:spPr/>
    </dgm:pt>
    <dgm:pt modelId="{27E8D5D0-670E-4377-8EBA-B2999BE404D9}" type="pres">
      <dgm:prSet presAssocID="{DAF10E5C-54F3-491F-B259-7264E88C087B}" presName="node" presStyleLbl="node1" presStyleIdx="4" presStyleCnt="10">
        <dgm:presLayoutVars>
          <dgm:bulletEnabled val="1"/>
        </dgm:presLayoutVars>
      </dgm:prSet>
      <dgm:spPr/>
    </dgm:pt>
    <dgm:pt modelId="{E73EF710-DEBC-4269-AB04-14E5B1EF5BE3}" type="pres">
      <dgm:prSet presAssocID="{DAF10E5C-54F3-491F-B259-7264E88C087B}" presName="dummy" presStyleCnt="0"/>
      <dgm:spPr/>
    </dgm:pt>
    <dgm:pt modelId="{FADD3049-FADF-4DDC-89B7-05CA9994E6F6}" type="pres">
      <dgm:prSet presAssocID="{0F9921BC-3987-4260-A854-2942F816E72E}" presName="sibTrans" presStyleLbl="sibTrans2D1" presStyleIdx="4" presStyleCnt="10"/>
      <dgm:spPr/>
    </dgm:pt>
    <dgm:pt modelId="{E08B5614-6007-408B-9F1F-A94A5E710361}" type="pres">
      <dgm:prSet presAssocID="{D167AB6E-1446-402E-BDBE-FE6DA623A442}" presName="node" presStyleLbl="node1" presStyleIdx="5" presStyleCnt="10">
        <dgm:presLayoutVars>
          <dgm:bulletEnabled val="1"/>
        </dgm:presLayoutVars>
      </dgm:prSet>
      <dgm:spPr/>
    </dgm:pt>
    <dgm:pt modelId="{6D807168-8D4A-49B9-B109-B38F3D03B5FA}" type="pres">
      <dgm:prSet presAssocID="{D167AB6E-1446-402E-BDBE-FE6DA623A442}" presName="dummy" presStyleCnt="0"/>
      <dgm:spPr/>
    </dgm:pt>
    <dgm:pt modelId="{5B6B1B0B-79D2-44FE-AB62-D251C2A3E314}" type="pres">
      <dgm:prSet presAssocID="{2BBE637F-30CE-41A7-B6E6-DC3EF62A9918}" presName="sibTrans" presStyleLbl="sibTrans2D1" presStyleIdx="5" presStyleCnt="10"/>
      <dgm:spPr/>
    </dgm:pt>
    <dgm:pt modelId="{22C064BA-ADD8-4D43-9AE9-AC5A4844980A}" type="pres">
      <dgm:prSet presAssocID="{CDC7D836-8911-4909-9901-8DE6E1B0D14A}" presName="node" presStyleLbl="node1" presStyleIdx="6" presStyleCnt="10">
        <dgm:presLayoutVars>
          <dgm:bulletEnabled val="1"/>
        </dgm:presLayoutVars>
      </dgm:prSet>
      <dgm:spPr/>
    </dgm:pt>
    <dgm:pt modelId="{BFB94A9F-3330-4080-9A8F-B427FF64F175}" type="pres">
      <dgm:prSet presAssocID="{CDC7D836-8911-4909-9901-8DE6E1B0D14A}" presName="dummy" presStyleCnt="0"/>
      <dgm:spPr/>
    </dgm:pt>
    <dgm:pt modelId="{73B82AE2-AC29-4D37-B44E-5F0A0E8BB894}" type="pres">
      <dgm:prSet presAssocID="{FFB0D6B3-137D-4C92-BB40-7D308AF728C7}" presName="sibTrans" presStyleLbl="sibTrans2D1" presStyleIdx="6" presStyleCnt="10"/>
      <dgm:spPr/>
    </dgm:pt>
    <dgm:pt modelId="{E6777677-A421-4D39-A2A3-12A4CA510100}" type="pres">
      <dgm:prSet presAssocID="{F0E8E6AE-ACEA-45B2-B73C-1EAFE8397A5F}" presName="node" presStyleLbl="node1" presStyleIdx="7" presStyleCnt="10">
        <dgm:presLayoutVars>
          <dgm:bulletEnabled val="1"/>
        </dgm:presLayoutVars>
      </dgm:prSet>
      <dgm:spPr/>
    </dgm:pt>
    <dgm:pt modelId="{C00FDA5D-38B8-4AAB-BC01-688EB24FF95B}" type="pres">
      <dgm:prSet presAssocID="{F0E8E6AE-ACEA-45B2-B73C-1EAFE8397A5F}" presName="dummy" presStyleCnt="0"/>
      <dgm:spPr/>
    </dgm:pt>
    <dgm:pt modelId="{67E61C7F-B6B2-4513-83B7-05CFBBAC52E5}" type="pres">
      <dgm:prSet presAssocID="{BF00C1B0-2027-49F3-8CD1-D62CB7F9C47B}" presName="sibTrans" presStyleLbl="sibTrans2D1" presStyleIdx="7" presStyleCnt="10"/>
      <dgm:spPr/>
    </dgm:pt>
    <dgm:pt modelId="{0B037BAB-5417-49F6-9BEA-B42338EB8934}" type="pres">
      <dgm:prSet presAssocID="{3D354C88-C6DD-45C2-AF8F-AA1DA4472968}" presName="node" presStyleLbl="node1" presStyleIdx="8" presStyleCnt="10">
        <dgm:presLayoutVars>
          <dgm:bulletEnabled val="1"/>
        </dgm:presLayoutVars>
      </dgm:prSet>
      <dgm:spPr/>
    </dgm:pt>
    <dgm:pt modelId="{104F0C1D-771E-4130-967F-E67604211913}" type="pres">
      <dgm:prSet presAssocID="{3D354C88-C6DD-45C2-AF8F-AA1DA4472968}" presName="dummy" presStyleCnt="0"/>
      <dgm:spPr/>
    </dgm:pt>
    <dgm:pt modelId="{15901101-BAB7-4861-B1B0-CCF592D55D19}" type="pres">
      <dgm:prSet presAssocID="{EE915094-F94C-414B-B582-9E6AC5A6B60A}" presName="sibTrans" presStyleLbl="sibTrans2D1" presStyleIdx="8" presStyleCnt="10"/>
      <dgm:spPr/>
    </dgm:pt>
    <dgm:pt modelId="{386988AF-58B0-4E20-AE5F-8E6886AA1691}" type="pres">
      <dgm:prSet presAssocID="{73C684E4-D06B-4D9C-B84A-45894D4A04DD}" presName="node" presStyleLbl="node1" presStyleIdx="9" presStyleCnt="10">
        <dgm:presLayoutVars>
          <dgm:bulletEnabled val="1"/>
        </dgm:presLayoutVars>
      </dgm:prSet>
      <dgm:spPr/>
    </dgm:pt>
    <dgm:pt modelId="{A7E24492-01CD-49A8-B29E-977FA80FD758}" type="pres">
      <dgm:prSet presAssocID="{73C684E4-D06B-4D9C-B84A-45894D4A04DD}" presName="dummy" presStyleCnt="0"/>
      <dgm:spPr/>
    </dgm:pt>
    <dgm:pt modelId="{EC15FEB4-1AD1-4C69-97C7-EDEB3BD54AD3}" type="pres">
      <dgm:prSet presAssocID="{B3F0E1F1-E522-49B6-9469-13EDDFFF5859}" presName="sibTrans" presStyleLbl="sibTrans2D1" presStyleIdx="9" presStyleCnt="10"/>
      <dgm:spPr/>
    </dgm:pt>
  </dgm:ptLst>
  <dgm:cxnLst>
    <dgm:cxn modelId="{C52E1907-C31A-43F2-B577-0359AD758397}" type="presOf" srcId="{3D354C88-C6DD-45C2-AF8F-AA1DA4472968}" destId="{0B037BAB-5417-49F6-9BEA-B42338EB8934}" srcOrd="0" destOrd="0" presId="urn:microsoft.com/office/officeart/2005/8/layout/radial6"/>
    <dgm:cxn modelId="{87D3FF0F-3633-40AB-B44C-746B1271C381}" type="presOf" srcId="{FFB0D6B3-137D-4C92-BB40-7D308AF728C7}" destId="{73B82AE2-AC29-4D37-B44E-5F0A0E8BB894}" srcOrd="0" destOrd="0" presId="urn:microsoft.com/office/officeart/2005/8/layout/radial6"/>
    <dgm:cxn modelId="{1EA9E612-8298-40B4-BF37-208295151F63}" srcId="{F2FEEBF9-1615-4CFC-B9F3-53C58AE0F08D}" destId="{3D354C88-C6DD-45C2-AF8F-AA1DA4472968}" srcOrd="8" destOrd="0" parTransId="{237F5FC9-C021-4799-A1E6-4A6B0AC8BB79}" sibTransId="{EE915094-F94C-414B-B582-9E6AC5A6B60A}"/>
    <dgm:cxn modelId="{EA3A6422-5F45-454D-86C4-6BB15A3E39DE}" type="presOf" srcId="{0F9921BC-3987-4260-A854-2942F816E72E}" destId="{FADD3049-FADF-4DDC-89B7-05CA9994E6F6}" srcOrd="0" destOrd="0" presId="urn:microsoft.com/office/officeart/2005/8/layout/radial6"/>
    <dgm:cxn modelId="{36C42E23-D14C-48FF-8A29-EC2534AB16DC}" type="presOf" srcId="{F0E8E6AE-ACEA-45B2-B73C-1EAFE8397A5F}" destId="{E6777677-A421-4D39-A2A3-12A4CA510100}" srcOrd="0" destOrd="0" presId="urn:microsoft.com/office/officeart/2005/8/layout/radial6"/>
    <dgm:cxn modelId="{C8ED3532-2F18-497F-879F-B39CC49B0112}" srcId="{F2FEEBF9-1615-4CFC-B9F3-53C58AE0F08D}" destId="{DAF10E5C-54F3-491F-B259-7264E88C087B}" srcOrd="4" destOrd="0" parTransId="{B06588AA-C05F-4DAC-AD84-4EB4FF8C4408}" sibTransId="{0F9921BC-3987-4260-A854-2942F816E72E}"/>
    <dgm:cxn modelId="{8B1BCE35-140C-4024-B75C-AAD931EFC992}" type="presOf" srcId="{DAF10E5C-54F3-491F-B259-7264E88C087B}" destId="{27E8D5D0-670E-4377-8EBA-B2999BE404D9}" srcOrd="0" destOrd="0" presId="urn:microsoft.com/office/officeart/2005/8/layout/radial6"/>
    <dgm:cxn modelId="{C4951C39-C25A-43C3-B9CA-138304B01F4E}" srcId="{F2FEEBF9-1615-4CFC-B9F3-53C58AE0F08D}" destId="{73C684E4-D06B-4D9C-B84A-45894D4A04DD}" srcOrd="9" destOrd="0" parTransId="{319FE475-3BB5-44D9-8727-F547284B02C3}" sibTransId="{B3F0E1F1-E522-49B6-9469-13EDDFFF5859}"/>
    <dgm:cxn modelId="{2421F03F-900E-45FB-92CD-962B87F0DAE2}" srcId="{F2FEEBF9-1615-4CFC-B9F3-53C58AE0F08D}" destId="{69BB42EE-4EA3-411C-B0F0-B732CE9D5282}" srcOrd="3" destOrd="0" parTransId="{65FD3951-305D-4C28-867E-EFB2C4B33E40}" sibTransId="{C8E65242-E6F5-49E2-88F7-E9D4CFFB81F8}"/>
    <dgm:cxn modelId="{4056C461-B189-43A2-A452-E91C76B4DBFB}" srcId="{F2FEEBF9-1615-4CFC-B9F3-53C58AE0F08D}" destId="{D2B39A71-6C4B-4249-B448-EEF76301FDAD}" srcOrd="0" destOrd="0" parTransId="{5CCB8656-695F-4DB9-96AA-C39AE0EBCECE}" sibTransId="{1ABB4266-9250-486D-9BE8-48335F415084}"/>
    <dgm:cxn modelId="{E6E2C043-0C16-4F6A-8709-E25DFEA2D020}" type="presOf" srcId="{D2B39A71-6C4B-4249-B448-EEF76301FDAD}" destId="{CED87C84-A0EF-406A-BAC9-462FCA942B82}" srcOrd="0" destOrd="0" presId="urn:microsoft.com/office/officeart/2005/8/layout/radial6"/>
    <dgm:cxn modelId="{5375BA65-1932-4745-8ED0-B99D753967C2}" srcId="{F2FEEBF9-1615-4CFC-B9F3-53C58AE0F08D}" destId="{9BD247FE-5E27-44B7-8727-713D95C4D027}" srcOrd="1" destOrd="0" parTransId="{864E16F9-8B70-46D7-8732-76E366E6FAB1}" sibTransId="{97F51371-B111-4CD8-AA34-CF0CC100B939}"/>
    <dgm:cxn modelId="{FB0BE666-2680-4938-A8CC-18A618CA9E64}" type="presOf" srcId="{06B83FAD-EAA7-469A-9F92-F5B72946C796}" destId="{195424D7-980F-4E55-9B0A-A9CC8EA0CF36}" srcOrd="0" destOrd="0" presId="urn:microsoft.com/office/officeart/2005/8/layout/radial6"/>
    <dgm:cxn modelId="{C1ACD14B-B1A3-43C3-BAB0-7B01C05A9AF7}" type="presOf" srcId="{CDC7D836-8911-4909-9901-8DE6E1B0D14A}" destId="{22C064BA-ADD8-4D43-9AE9-AC5A4844980A}" srcOrd="0" destOrd="0" presId="urn:microsoft.com/office/officeart/2005/8/layout/radial6"/>
    <dgm:cxn modelId="{9689446E-2A82-4882-B861-5A2A856ED020}" type="presOf" srcId="{B3F0E1F1-E522-49B6-9469-13EDDFFF5859}" destId="{EC15FEB4-1AD1-4C69-97C7-EDEB3BD54AD3}" srcOrd="0" destOrd="0" presId="urn:microsoft.com/office/officeart/2005/8/layout/radial6"/>
    <dgm:cxn modelId="{B6CB2672-1616-4868-868B-1E337765195E}" type="presOf" srcId="{97F51371-B111-4CD8-AA34-CF0CC100B939}" destId="{4A5D84A5-A3B3-4516-9228-4B3BD3855902}" srcOrd="0" destOrd="0" presId="urn:microsoft.com/office/officeart/2005/8/layout/radial6"/>
    <dgm:cxn modelId="{48444477-4C74-41AA-B818-7090234F98F5}" type="presOf" srcId="{BF00C1B0-2027-49F3-8CD1-D62CB7F9C47B}" destId="{67E61C7F-B6B2-4513-83B7-05CFBBAC52E5}" srcOrd="0" destOrd="0" presId="urn:microsoft.com/office/officeart/2005/8/layout/radial6"/>
    <dgm:cxn modelId="{12BCBF58-263A-4A13-8602-D78E5BBFCBBA}" type="presOf" srcId="{73C684E4-D06B-4D9C-B84A-45894D4A04DD}" destId="{386988AF-58B0-4E20-AE5F-8E6886AA1691}" srcOrd="0" destOrd="0" presId="urn:microsoft.com/office/officeart/2005/8/layout/radial6"/>
    <dgm:cxn modelId="{088B7C7F-7D71-4DAE-8C94-65359BDFEA1D}" srcId="{F2FEEBF9-1615-4CFC-B9F3-53C58AE0F08D}" destId="{8020EF83-289F-47A1-A64C-A0567D5313E0}" srcOrd="2" destOrd="0" parTransId="{DBA42B9A-932C-4F46-8B79-2C652E0E0018}" sibTransId="{06B83FAD-EAA7-469A-9F92-F5B72946C796}"/>
    <dgm:cxn modelId="{65CBAF7F-0A60-4DD1-8845-EFA7519FBC49}" type="presOf" srcId="{8020EF83-289F-47A1-A64C-A0567D5313E0}" destId="{5326D180-662F-4BB0-8DD4-E0960CD417BC}" srcOrd="0" destOrd="0" presId="urn:microsoft.com/office/officeart/2005/8/layout/radial6"/>
    <dgm:cxn modelId="{19AF9188-CEF8-431E-9A96-182A592A10FC}" type="presOf" srcId="{5AD936E0-1ABA-4F80-A941-89CE6069DDCE}" destId="{877C1E3D-1E82-458A-93B3-5CE2987259D4}" srcOrd="0" destOrd="0" presId="urn:microsoft.com/office/officeart/2005/8/layout/radial6"/>
    <dgm:cxn modelId="{43B2D489-C2E8-45C8-B538-3032806F83A1}" srcId="{5AD936E0-1ABA-4F80-A941-89CE6069DDCE}" destId="{F2FEEBF9-1615-4CFC-B9F3-53C58AE0F08D}" srcOrd="0" destOrd="0" parTransId="{55B6CDBF-77B7-476D-B0CA-B93300E18610}" sibTransId="{55D74D91-27C1-47A8-ABF2-86FC80EBE847}"/>
    <dgm:cxn modelId="{4738988B-B2EE-433B-B4BB-78414E8FEE9B}" type="presOf" srcId="{F2FEEBF9-1615-4CFC-B9F3-53C58AE0F08D}" destId="{A2B747FB-D713-4CA9-9677-CD4732A2B1BC}" srcOrd="0" destOrd="0" presId="urn:microsoft.com/office/officeart/2005/8/layout/radial6"/>
    <dgm:cxn modelId="{07A5DB8F-C6FC-4288-9368-352AB71F3678}" srcId="{F2FEEBF9-1615-4CFC-B9F3-53C58AE0F08D}" destId="{CDC7D836-8911-4909-9901-8DE6E1B0D14A}" srcOrd="6" destOrd="0" parTransId="{DA6ED1C4-6969-4836-8BBF-AD1DBD0479E0}" sibTransId="{FFB0D6B3-137D-4C92-BB40-7D308AF728C7}"/>
    <dgm:cxn modelId="{CA30739C-CEB9-40FA-953E-F160E7435669}" type="presOf" srcId="{69BB42EE-4EA3-411C-B0F0-B732CE9D5282}" destId="{E8EFC631-9810-4229-B700-E5B7D2157038}" srcOrd="0" destOrd="0" presId="urn:microsoft.com/office/officeart/2005/8/layout/radial6"/>
    <dgm:cxn modelId="{1DD568A0-B7AC-4712-86D2-F719DDDAAAD3}" type="presOf" srcId="{1ABB4266-9250-486D-9BE8-48335F415084}" destId="{CB483853-866F-4E32-A046-3C73890D2F12}" srcOrd="0" destOrd="0" presId="urn:microsoft.com/office/officeart/2005/8/layout/radial6"/>
    <dgm:cxn modelId="{A60D46A3-DA36-48FA-9061-2EFE8E3CF9C3}" type="presOf" srcId="{C8E65242-E6F5-49E2-88F7-E9D4CFFB81F8}" destId="{1F4DECF3-BC55-436C-820B-42DE1AB002C4}" srcOrd="0" destOrd="0" presId="urn:microsoft.com/office/officeart/2005/8/layout/radial6"/>
    <dgm:cxn modelId="{1ADF3FB1-70BF-414B-AA5F-4E6D92747188}" srcId="{F2FEEBF9-1615-4CFC-B9F3-53C58AE0F08D}" destId="{F0E8E6AE-ACEA-45B2-B73C-1EAFE8397A5F}" srcOrd="7" destOrd="0" parTransId="{3BAE2507-31B2-4FFA-B07B-EF3DC3C3F308}" sibTransId="{BF00C1B0-2027-49F3-8CD1-D62CB7F9C47B}"/>
    <dgm:cxn modelId="{2D2DB8BC-9D56-419E-80DE-434D82EE9D1F}" srcId="{F2FEEBF9-1615-4CFC-B9F3-53C58AE0F08D}" destId="{D167AB6E-1446-402E-BDBE-FE6DA623A442}" srcOrd="5" destOrd="0" parTransId="{5E82AF44-F661-4C22-AAE1-C551D89246BB}" sibTransId="{2BBE637F-30CE-41A7-B6E6-DC3EF62A9918}"/>
    <dgm:cxn modelId="{592EB3D1-151B-4310-B410-73BF7C3A6B49}" type="presOf" srcId="{EE915094-F94C-414B-B582-9E6AC5A6B60A}" destId="{15901101-BAB7-4861-B1B0-CCF592D55D19}" srcOrd="0" destOrd="0" presId="urn:microsoft.com/office/officeart/2005/8/layout/radial6"/>
    <dgm:cxn modelId="{EF9664D4-9E84-41AC-B567-1A9979A1B0BA}" type="presOf" srcId="{2BBE637F-30CE-41A7-B6E6-DC3EF62A9918}" destId="{5B6B1B0B-79D2-44FE-AB62-D251C2A3E314}" srcOrd="0" destOrd="0" presId="urn:microsoft.com/office/officeart/2005/8/layout/radial6"/>
    <dgm:cxn modelId="{E9CF24F3-1A61-4386-B190-236BD46784C2}" type="presOf" srcId="{9BD247FE-5E27-44B7-8727-713D95C4D027}" destId="{59F0CAC9-215A-40B7-9C62-65F328C6BF5D}" srcOrd="0" destOrd="0" presId="urn:microsoft.com/office/officeart/2005/8/layout/radial6"/>
    <dgm:cxn modelId="{C68D93F3-7BF4-44F7-90F8-2B2A8E32E67A}" type="presOf" srcId="{D167AB6E-1446-402E-BDBE-FE6DA623A442}" destId="{E08B5614-6007-408B-9F1F-A94A5E710361}" srcOrd="0" destOrd="0" presId="urn:microsoft.com/office/officeart/2005/8/layout/radial6"/>
    <dgm:cxn modelId="{74E5C342-7281-4EFE-B640-16BE88FACA06}" type="presParOf" srcId="{877C1E3D-1E82-458A-93B3-5CE2987259D4}" destId="{A2B747FB-D713-4CA9-9677-CD4732A2B1BC}" srcOrd="0" destOrd="0" presId="urn:microsoft.com/office/officeart/2005/8/layout/radial6"/>
    <dgm:cxn modelId="{2BACF01C-73AA-4FE9-8165-68632B9D7A30}" type="presParOf" srcId="{877C1E3D-1E82-458A-93B3-5CE2987259D4}" destId="{CED87C84-A0EF-406A-BAC9-462FCA942B82}" srcOrd="1" destOrd="0" presId="urn:microsoft.com/office/officeart/2005/8/layout/radial6"/>
    <dgm:cxn modelId="{59630D31-894C-4C28-AB5E-70313E43AFFE}" type="presParOf" srcId="{877C1E3D-1E82-458A-93B3-5CE2987259D4}" destId="{0164EF6C-C52E-43E9-86B8-B683A1A66980}" srcOrd="2" destOrd="0" presId="urn:microsoft.com/office/officeart/2005/8/layout/radial6"/>
    <dgm:cxn modelId="{DC2480C5-0862-4C93-AD74-56658C901A59}" type="presParOf" srcId="{877C1E3D-1E82-458A-93B3-5CE2987259D4}" destId="{CB483853-866F-4E32-A046-3C73890D2F12}" srcOrd="3" destOrd="0" presId="urn:microsoft.com/office/officeart/2005/8/layout/radial6"/>
    <dgm:cxn modelId="{0988DEC4-51C1-48E6-B4AB-D75789573708}" type="presParOf" srcId="{877C1E3D-1E82-458A-93B3-5CE2987259D4}" destId="{59F0CAC9-215A-40B7-9C62-65F328C6BF5D}" srcOrd="4" destOrd="0" presId="urn:microsoft.com/office/officeart/2005/8/layout/radial6"/>
    <dgm:cxn modelId="{433E3164-4629-43CD-99FA-724638636709}" type="presParOf" srcId="{877C1E3D-1E82-458A-93B3-5CE2987259D4}" destId="{77761A0B-33AC-4F30-A23E-412333C56A0E}" srcOrd="5" destOrd="0" presId="urn:microsoft.com/office/officeart/2005/8/layout/radial6"/>
    <dgm:cxn modelId="{551BE91B-2571-4A63-A96F-E3BB610E68BF}" type="presParOf" srcId="{877C1E3D-1E82-458A-93B3-5CE2987259D4}" destId="{4A5D84A5-A3B3-4516-9228-4B3BD3855902}" srcOrd="6" destOrd="0" presId="urn:microsoft.com/office/officeart/2005/8/layout/radial6"/>
    <dgm:cxn modelId="{EE2BE13C-6657-4128-BA77-DB5565B8635F}" type="presParOf" srcId="{877C1E3D-1E82-458A-93B3-5CE2987259D4}" destId="{5326D180-662F-4BB0-8DD4-E0960CD417BC}" srcOrd="7" destOrd="0" presId="urn:microsoft.com/office/officeart/2005/8/layout/radial6"/>
    <dgm:cxn modelId="{AE39BD7D-7864-42F5-9C80-13C68619BBC0}" type="presParOf" srcId="{877C1E3D-1E82-458A-93B3-5CE2987259D4}" destId="{4B50F31D-A74B-47E0-8180-AEEA2E07427C}" srcOrd="8" destOrd="0" presId="urn:microsoft.com/office/officeart/2005/8/layout/radial6"/>
    <dgm:cxn modelId="{2EA446AB-2D80-424D-932D-55ADBD8A4FA1}" type="presParOf" srcId="{877C1E3D-1E82-458A-93B3-5CE2987259D4}" destId="{195424D7-980F-4E55-9B0A-A9CC8EA0CF36}" srcOrd="9" destOrd="0" presId="urn:microsoft.com/office/officeart/2005/8/layout/radial6"/>
    <dgm:cxn modelId="{26238D94-96DC-4384-A231-3A9BD6E7493C}" type="presParOf" srcId="{877C1E3D-1E82-458A-93B3-5CE2987259D4}" destId="{E8EFC631-9810-4229-B700-E5B7D2157038}" srcOrd="10" destOrd="0" presId="urn:microsoft.com/office/officeart/2005/8/layout/radial6"/>
    <dgm:cxn modelId="{0192DE1C-D56C-41D4-8125-F066F7F3C60D}" type="presParOf" srcId="{877C1E3D-1E82-458A-93B3-5CE2987259D4}" destId="{8223C162-425C-4C20-B8F7-A2ECB2806759}" srcOrd="11" destOrd="0" presId="urn:microsoft.com/office/officeart/2005/8/layout/radial6"/>
    <dgm:cxn modelId="{98B40B38-E53E-48A8-BAFD-66ECA14F8307}" type="presParOf" srcId="{877C1E3D-1E82-458A-93B3-5CE2987259D4}" destId="{1F4DECF3-BC55-436C-820B-42DE1AB002C4}" srcOrd="12" destOrd="0" presId="urn:microsoft.com/office/officeart/2005/8/layout/radial6"/>
    <dgm:cxn modelId="{92BB8575-662B-4EFA-A275-9958C9A6103A}" type="presParOf" srcId="{877C1E3D-1E82-458A-93B3-5CE2987259D4}" destId="{27E8D5D0-670E-4377-8EBA-B2999BE404D9}" srcOrd="13" destOrd="0" presId="urn:microsoft.com/office/officeart/2005/8/layout/radial6"/>
    <dgm:cxn modelId="{0C128038-BD37-428A-B492-1B577F53232E}" type="presParOf" srcId="{877C1E3D-1E82-458A-93B3-5CE2987259D4}" destId="{E73EF710-DEBC-4269-AB04-14E5B1EF5BE3}" srcOrd="14" destOrd="0" presId="urn:microsoft.com/office/officeart/2005/8/layout/radial6"/>
    <dgm:cxn modelId="{B7A25D2C-8A5D-48B1-AE29-1D90BEB89AF0}" type="presParOf" srcId="{877C1E3D-1E82-458A-93B3-5CE2987259D4}" destId="{FADD3049-FADF-4DDC-89B7-05CA9994E6F6}" srcOrd="15" destOrd="0" presId="urn:microsoft.com/office/officeart/2005/8/layout/radial6"/>
    <dgm:cxn modelId="{20A99157-F7E1-4630-B8A4-4E6E0C2A143C}" type="presParOf" srcId="{877C1E3D-1E82-458A-93B3-5CE2987259D4}" destId="{E08B5614-6007-408B-9F1F-A94A5E710361}" srcOrd="16" destOrd="0" presId="urn:microsoft.com/office/officeart/2005/8/layout/radial6"/>
    <dgm:cxn modelId="{3A1576EE-C9FA-401B-B6B2-87532DE3FBE2}" type="presParOf" srcId="{877C1E3D-1E82-458A-93B3-5CE2987259D4}" destId="{6D807168-8D4A-49B9-B109-B38F3D03B5FA}" srcOrd="17" destOrd="0" presId="urn:microsoft.com/office/officeart/2005/8/layout/radial6"/>
    <dgm:cxn modelId="{86320590-9705-45FE-A700-0F663C1E9F76}" type="presParOf" srcId="{877C1E3D-1E82-458A-93B3-5CE2987259D4}" destId="{5B6B1B0B-79D2-44FE-AB62-D251C2A3E314}" srcOrd="18" destOrd="0" presId="urn:microsoft.com/office/officeart/2005/8/layout/radial6"/>
    <dgm:cxn modelId="{D360C3EE-4EE6-4FCA-BCFF-C1B4BED20F25}" type="presParOf" srcId="{877C1E3D-1E82-458A-93B3-5CE2987259D4}" destId="{22C064BA-ADD8-4D43-9AE9-AC5A4844980A}" srcOrd="19" destOrd="0" presId="urn:microsoft.com/office/officeart/2005/8/layout/radial6"/>
    <dgm:cxn modelId="{4D1803BF-A49F-4AE3-9C92-C83BDAC4481E}" type="presParOf" srcId="{877C1E3D-1E82-458A-93B3-5CE2987259D4}" destId="{BFB94A9F-3330-4080-9A8F-B427FF64F175}" srcOrd="20" destOrd="0" presId="urn:microsoft.com/office/officeart/2005/8/layout/radial6"/>
    <dgm:cxn modelId="{FEEBF7BF-E583-4818-8B83-937A92A9BA37}" type="presParOf" srcId="{877C1E3D-1E82-458A-93B3-5CE2987259D4}" destId="{73B82AE2-AC29-4D37-B44E-5F0A0E8BB894}" srcOrd="21" destOrd="0" presId="urn:microsoft.com/office/officeart/2005/8/layout/radial6"/>
    <dgm:cxn modelId="{BA26B0F8-ECBB-43F4-860B-63698453E37E}" type="presParOf" srcId="{877C1E3D-1E82-458A-93B3-5CE2987259D4}" destId="{E6777677-A421-4D39-A2A3-12A4CA510100}" srcOrd="22" destOrd="0" presId="urn:microsoft.com/office/officeart/2005/8/layout/radial6"/>
    <dgm:cxn modelId="{B3729BA1-44CF-48B3-8C9D-416A20FDF790}" type="presParOf" srcId="{877C1E3D-1E82-458A-93B3-5CE2987259D4}" destId="{C00FDA5D-38B8-4AAB-BC01-688EB24FF95B}" srcOrd="23" destOrd="0" presId="urn:microsoft.com/office/officeart/2005/8/layout/radial6"/>
    <dgm:cxn modelId="{1509A5CC-4ED1-4B31-A462-BF738E747EE3}" type="presParOf" srcId="{877C1E3D-1E82-458A-93B3-5CE2987259D4}" destId="{67E61C7F-B6B2-4513-83B7-05CFBBAC52E5}" srcOrd="24" destOrd="0" presId="urn:microsoft.com/office/officeart/2005/8/layout/radial6"/>
    <dgm:cxn modelId="{3C51CC0F-72B2-4576-9BD5-4F11C201E3E1}" type="presParOf" srcId="{877C1E3D-1E82-458A-93B3-5CE2987259D4}" destId="{0B037BAB-5417-49F6-9BEA-B42338EB8934}" srcOrd="25" destOrd="0" presId="urn:microsoft.com/office/officeart/2005/8/layout/radial6"/>
    <dgm:cxn modelId="{BA07032D-9665-42B7-B836-0594E20B9446}" type="presParOf" srcId="{877C1E3D-1E82-458A-93B3-5CE2987259D4}" destId="{104F0C1D-771E-4130-967F-E67604211913}" srcOrd="26" destOrd="0" presId="urn:microsoft.com/office/officeart/2005/8/layout/radial6"/>
    <dgm:cxn modelId="{35686ED1-B70B-4174-83A9-3D08BEC2756B}" type="presParOf" srcId="{877C1E3D-1E82-458A-93B3-5CE2987259D4}" destId="{15901101-BAB7-4861-B1B0-CCF592D55D19}" srcOrd="27" destOrd="0" presId="urn:microsoft.com/office/officeart/2005/8/layout/radial6"/>
    <dgm:cxn modelId="{2388208A-ED45-4F99-9EC7-72235C46375A}" type="presParOf" srcId="{877C1E3D-1E82-458A-93B3-5CE2987259D4}" destId="{386988AF-58B0-4E20-AE5F-8E6886AA1691}" srcOrd="28" destOrd="0" presId="urn:microsoft.com/office/officeart/2005/8/layout/radial6"/>
    <dgm:cxn modelId="{765699C4-58FF-45D8-81BA-332CE3834579}" type="presParOf" srcId="{877C1E3D-1E82-458A-93B3-5CE2987259D4}" destId="{A7E24492-01CD-49A8-B29E-977FA80FD758}" srcOrd="29" destOrd="0" presId="urn:microsoft.com/office/officeart/2005/8/layout/radial6"/>
    <dgm:cxn modelId="{050EF01B-6E24-4182-9855-2B5D23D6044E}" type="presParOf" srcId="{877C1E3D-1E82-458A-93B3-5CE2987259D4}" destId="{EC15FEB4-1AD1-4C69-97C7-EDEB3BD54AD3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5FEB4-1AD1-4C69-97C7-EDEB3BD54AD3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14040000"/>
            <a:gd name="adj2" fmla="val 1620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01101-BAB7-4861-B1B0-CCF592D55D19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11880000"/>
            <a:gd name="adj2" fmla="val 1404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61C7F-B6B2-4513-83B7-05CFBBAC52E5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9720000"/>
            <a:gd name="adj2" fmla="val 1188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82AE2-AC29-4D37-B44E-5F0A0E8BB894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7560000"/>
            <a:gd name="adj2" fmla="val 972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B1B0B-79D2-44FE-AB62-D251C2A3E314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5400000"/>
            <a:gd name="adj2" fmla="val 756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D3049-FADF-4DDC-89B7-05CA9994E6F6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3240000"/>
            <a:gd name="adj2" fmla="val 540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DECF3-BC55-436C-820B-42DE1AB002C4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1080000"/>
            <a:gd name="adj2" fmla="val 324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424D7-980F-4E55-9B0A-A9CC8EA0CF36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20520000"/>
            <a:gd name="adj2" fmla="val 108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D84A5-A3B3-4516-9228-4B3BD3855902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18360000"/>
            <a:gd name="adj2" fmla="val 2052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83853-866F-4E32-A046-3C73890D2F12}">
      <dsp:nvSpPr>
        <dsp:cNvPr id="0" name=""/>
        <dsp:cNvSpPr/>
      </dsp:nvSpPr>
      <dsp:spPr>
        <a:xfrm>
          <a:off x="1639551" y="496551"/>
          <a:ext cx="5560096" cy="5560096"/>
        </a:xfrm>
        <a:prstGeom prst="blockArc">
          <a:avLst>
            <a:gd name="adj1" fmla="val 16200000"/>
            <a:gd name="adj2" fmla="val 18360000"/>
            <a:gd name="adj3" fmla="val 2762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747FB-D713-4CA9-9677-CD4732A2B1BC}">
      <dsp:nvSpPr>
        <dsp:cNvPr id="0" name=""/>
        <dsp:cNvSpPr/>
      </dsp:nvSpPr>
      <dsp:spPr>
        <a:xfrm>
          <a:off x="2743195" y="1600203"/>
          <a:ext cx="3352808" cy="3352792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মিশরীয় সভ্যতা 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234202" y="2091208"/>
        <a:ext cx="2370794" cy="2370782"/>
      </dsp:txXfrm>
    </dsp:sp>
    <dsp:sp modelId="{CED87C84-A0EF-406A-BAC9-462FCA942B82}">
      <dsp:nvSpPr>
        <dsp:cNvPr id="0" name=""/>
        <dsp:cNvSpPr/>
      </dsp:nvSpPr>
      <dsp:spPr>
        <a:xfrm>
          <a:off x="3886356" y="1701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অবস্থান</a:t>
          </a:r>
          <a:r>
            <a:rPr lang="bn-BD" sz="2400" kern="1200" dirty="0"/>
            <a:t> </a:t>
          </a:r>
          <a:endParaRPr lang="en-US" sz="2400" kern="1200" dirty="0"/>
        </a:p>
      </dsp:txBody>
      <dsp:txXfrm>
        <a:off x="4042539" y="157884"/>
        <a:ext cx="754121" cy="754121"/>
      </dsp:txXfrm>
    </dsp:sp>
    <dsp:sp modelId="{59F0CAC9-215A-40B7-9C62-65F328C6BF5D}">
      <dsp:nvSpPr>
        <dsp:cNvPr id="0" name=""/>
        <dsp:cNvSpPr/>
      </dsp:nvSpPr>
      <dsp:spPr>
        <a:xfrm>
          <a:off x="5497860" y="525311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সময়কাল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654043" y="681494"/>
        <a:ext cx="754121" cy="754121"/>
      </dsp:txXfrm>
    </dsp:sp>
    <dsp:sp modelId="{5326D180-662F-4BB0-8DD4-E0960CD417BC}">
      <dsp:nvSpPr>
        <dsp:cNvPr id="0" name=""/>
        <dsp:cNvSpPr/>
      </dsp:nvSpPr>
      <dsp:spPr>
        <a:xfrm>
          <a:off x="6493824" y="1896138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650007" y="2052321"/>
        <a:ext cx="754121" cy="754121"/>
      </dsp:txXfrm>
    </dsp:sp>
    <dsp:sp modelId="{E8EFC631-9810-4229-B700-E5B7D2157038}">
      <dsp:nvSpPr>
        <dsp:cNvPr id="0" name=""/>
        <dsp:cNvSpPr/>
      </dsp:nvSpPr>
      <dsp:spPr>
        <a:xfrm>
          <a:off x="6493824" y="3590574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650007" y="3746757"/>
        <a:ext cx="754121" cy="754121"/>
      </dsp:txXfrm>
    </dsp:sp>
    <dsp:sp modelId="{27E8D5D0-670E-4377-8EBA-B2999BE404D9}">
      <dsp:nvSpPr>
        <dsp:cNvPr id="0" name=""/>
        <dsp:cNvSpPr/>
      </dsp:nvSpPr>
      <dsp:spPr>
        <a:xfrm>
          <a:off x="5497860" y="4961401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অবদান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654043" y="5117584"/>
        <a:ext cx="754121" cy="754121"/>
      </dsp:txXfrm>
    </dsp:sp>
    <dsp:sp modelId="{E08B5614-6007-408B-9F1F-A94A5E710361}">
      <dsp:nvSpPr>
        <dsp:cNvPr id="0" name=""/>
        <dsp:cNvSpPr/>
      </dsp:nvSpPr>
      <dsp:spPr>
        <a:xfrm>
          <a:off x="3886356" y="5485010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ধর্ম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42539" y="5641193"/>
        <a:ext cx="754121" cy="754121"/>
      </dsp:txXfrm>
    </dsp:sp>
    <dsp:sp modelId="{22C064BA-ADD8-4D43-9AE9-AC5A4844980A}">
      <dsp:nvSpPr>
        <dsp:cNvPr id="0" name=""/>
        <dsp:cNvSpPr/>
      </dsp:nvSpPr>
      <dsp:spPr>
        <a:xfrm>
          <a:off x="2274852" y="4961401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লিখন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431035" y="5117584"/>
        <a:ext cx="754121" cy="754121"/>
      </dsp:txXfrm>
    </dsp:sp>
    <dsp:sp modelId="{E6777677-A421-4D39-A2A3-12A4CA510100}">
      <dsp:nvSpPr>
        <dsp:cNvPr id="0" name=""/>
        <dsp:cNvSpPr/>
      </dsp:nvSpPr>
      <dsp:spPr>
        <a:xfrm>
          <a:off x="1278887" y="3590574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35070" y="3746757"/>
        <a:ext cx="754121" cy="754121"/>
      </dsp:txXfrm>
    </dsp:sp>
    <dsp:sp modelId="{0B037BAB-5417-49F6-9BEA-B42338EB8934}">
      <dsp:nvSpPr>
        <dsp:cNvPr id="0" name=""/>
        <dsp:cNvSpPr/>
      </dsp:nvSpPr>
      <dsp:spPr>
        <a:xfrm>
          <a:off x="1278887" y="1896138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স্থাপত্য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35070" y="2052321"/>
        <a:ext cx="754121" cy="754121"/>
      </dsp:txXfrm>
    </dsp:sp>
    <dsp:sp modelId="{386988AF-58B0-4E20-AE5F-8E6886AA1691}">
      <dsp:nvSpPr>
        <dsp:cNvPr id="0" name=""/>
        <dsp:cNvSpPr/>
      </dsp:nvSpPr>
      <dsp:spPr>
        <a:xfrm>
          <a:off x="2274852" y="525311"/>
          <a:ext cx="1066487" cy="1066487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431035" y="681494"/>
        <a:ext cx="754121" cy="754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unched Tape 6"/>
            <p:cNvSpPr/>
            <p:nvPr/>
          </p:nvSpPr>
          <p:spPr>
            <a:xfrm>
              <a:off x="1143000" y="533400"/>
              <a:ext cx="7086600" cy="2438400"/>
            </a:xfrm>
            <a:prstGeom prst="flowChartPunchedTape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সবাইকে স্বাগতম </a:t>
              </a:r>
              <a:endPara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rose1-247x3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051668">
              <a:off x="3242403" y="879833"/>
              <a:ext cx="3365146" cy="7737854"/>
            </a:xfrm>
            <a:prstGeom prst="cloudCallout">
              <a:avLst/>
            </a:prstGeom>
            <a:ln>
              <a:solidFill>
                <a:srgbClr val="C00000"/>
              </a:solidFill>
            </a:ln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2895600"/>
            <a:ext cx="6781800" cy="3810000"/>
            <a:chOff x="0" y="2895600"/>
            <a:chExt cx="6934200" cy="3962400"/>
          </a:xfrm>
        </p:grpSpPr>
        <p:pic>
          <p:nvPicPr>
            <p:cNvPr id="3" name="Picture 2" descr="gods.jpg"/>
            <p:cNvPicPr>
              <a:picLocks noChangeAspect="1"/>
            </p:cNvPicPr>
            <p:nvPr/>
          </p:nvPicPr>
          <p:blipFill>
            <a:blip r:embed="rId2" cstate="print"/>
            <a:srcRect l="50000" t="53704" r="27586" b="5556"/>
            <a:stretch>
              <a:fillRect/>
            </a:stretch>
          </p:blipFill>
          <p:spPr>
            <a:xfrm>
              <a:off x="4876800" y="2895600"/>
              <a:ext cx="2057400" cy="3962400"/>
            </a:xfrm>
            <a:prstGeom prst="rect">
              <a:avLst/>
            </a:prstGeom>
          </p:spPr>
        </p:pic>
        <p:pic>
          <p:nvPicPr>
            <p:cNvPr id="4" name="Picture 3" descr="godsegpt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5600"/>
              <a:ext cx="4876800" cy="3962400"/>
            </a:xfrm>
            <a:prstGeom prst="rect">
              <a:avLst/>
            </a:prstGeom>
          </p:spPr>
        </p:pic>
      </p:grpSp>
      <p:sp>
        <p:nvSpPr>
          <p:cNvPr id="6" name="Oval Callout 5"/>
          <p:cNvSpPr/>
          <p:nvPr/>
        </p:nvSpPr>
        <p:spPr>
          <a:xfrm>
            <a:off x="152400" y="152400"/>
            <a:ext cx="1828800" cy="2590800"/>
          </a:xfrm>
          <a:prstGeom prst="wedgeEllipseCallout">
            <a:avLst>
              <a:gd name="adj1" fmla="val 88468"/>
              <a:gd name="adj2" fmla="val 686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(ওসিরিস)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 ও নীলনদের দেবতা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114800" y="0"/>
            <a:ext cx="2895600" cy="2667000"/>
          </a:xfrm>
          <a:prstGeom prst="wedgeEllipseCallout">
            <a:avLst>
              <a:gd name="adj1" fmla="val 53"/>
              <a:gd name="adj2" fmla="val 673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(রে / আমন রে )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সূর্যদেবতা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133600" y="0"/>
            <a:ext cx="1828800" cy="2514600"/>
          </a:xfrm>
          <a:prstGeom prst="wedgeEllipseCallout">
            <a:avLst>
              <a:gd name="adj1" fmla="val 7289"/>
              <a:gd name="adj2" fmla="val 792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(আইসিস)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প্রেমের দেবতা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62800" y="152400"/>
            <a:ext cx="1828800" cy="2743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মিশরীয়দের ধর্মবিশ্বাস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62800" y="3124200"/>
            <a:ext cx="1828800" cy="3581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</a:p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পূজা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mmy_in_Vatican_Museums.jpg"/>
          <p:cNvPicPr>
            <a:picLocks noChangeAspect="1"/>
          </p:cNvPicPr>
          <p:nvPr/>
        </p:nvPicPr>
        <p:blipFill>
          <a:blip r:embed="rId2" cstate="print"/>
          <a:srcRect l="12821" r="7692"/>
          <a:stretch>
            <a:fillRect/>
          </a:stretch>
        </p:blipFill>
        <p:spPr>
          <a:xfrm>
            <a:off x="5791200" y="152400"/>
            <a:ext cx="3215951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nthropoid-Coffin-Great-Place.jpg"/>
          <p:cNvPicPr>
            <a:picLocks noChangeAspect="1"/>
          </p:cNvPicPr>
          <p:nvPr/>
        </p:nvPicPr>
        <p:blipFill>
          <a:blip r:embed="rId3" cstate="print"/>
          <a:srcRect t="18773" b="20216"/>
          <a:stretch>
            <a:fillRect/>
          </a:stretch>
        </p:blipFill>
        <p:spPr>
          <a:xfrm>
            <a:off x="152400" y="3810000"/>
            <a:ext cx="5257800" cy="291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egyptian-mummy.jpg"/>
          <p:cNvPicPr>
            <a:picLocks noChangeAspect="1"/>
          </p:cNvPicPr>
          <p:nvPr/>
        </p:nvPicPr>
        <p:blipFill>
          <a:blip r:embed="rId4" cstate="print"/>
          <a:srcRect t="6977" b="25581"/>
          <a:stretch>
            <a:fillRect/>
          </a:stretch>
        </p:blipFill>
        <p:spPr>
          <a:xfrm>
            <a:off x="152400" y="70834"/>
            <a:ext cx="5257800" cy="2443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g.jpg"/>
          <p:cNvPicPr>
            <a:picLocks noChangeAspect="1"/>
          </p:cNvPicPr>
          <p:nvPr/>
        </p:nvPicPr>
        <p:blipFill>
          <a:blip r:embed="rId5" cstate="print"/>
          <a:srcRect l="25087" r="24739"/>
          <a:stretch>
            <a:fillRect/>
          </a:stretch>
        </p:blipFill>
        <p:spPr>
          <a:xfrm>
            <a:off x="5791200" y="3733800"/>
            <a:ext cx="3200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152400" y="2667000"/>
            <a:ext cx="52578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মৃতদেহকে সংরক্ষণের জন্য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0236"/>
            <a:ext cx="6324600" cy="3338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egy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6324600" cy="3188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6934200" y="228600"/>
            <a:ext cx="2057400" cy="3200400"/>
          </a:xfrm>
          <a:prstGeom prst="wedgeEllipseCallout">
            <a:avLst>
              <a:gd name="adj1" fmla="val -72418"/>
              <a:gd name="adj2" fmla="val -540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পিরামিড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58000" y="3657600"/>
            <a:ext cx="2133600" cy="2971800"/>
          </a:xfrm>
          <a:prstGeom prst="wedgeEllipseCallout">
            <a:avLst>
              <a:gd name="adj1" fmla="val -67760"/>
              <a:gd name="adj2" fmla="val 53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স্ফিংসযুক্ত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পিরামিড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hinx_of_Hetepheres_II_-_fourth_dynasty_of_Egy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150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ramsesluxorte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34290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6553200" y="2362200"/>
            <a:ext cx="2438400" cy="434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মিশরীয় ভাস্কর্য শিল্প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038600" y="3048000"/>
            <a:ext cx="1752600" cy="3657600"/>
          </a:xfrm>
          <a:prstGeom prst="wedgeEllipseCallout">
            <a:avLst>
              <a:gd name="adj1" fmla="val -74612"/>
              <a:gd name="adj2" fmla="val 486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ফারাও-এর</a:t>
            </a:r>
          </a:p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ভাস্কর্য </a:t>
            </a:r>
            <a:endParaRPr lang="en-US" sz="3200" dirty="0"/>
          </a:p>
        </p:txBody>
      </p:sp>
      <p:sp>
        <p:nvSpPr>
          <p:cNvPr id="8" name="Oval Callout 7"/>
          <p:cNvSpPr/>
          <p:nvPr/>
        </p:nvSpPr>
        <p:spPr>
          <a:xfrm>
            <a:off x="6019800" y="152400"/>
            <a:ext cx="2971800" cy="1447800"/>
          </a:xfrm>
          <a:prstGeom prst="wedgeEllipseCallout">
            <a:avLst>
              <a:gd name="adj1" fmla="val -55774"/>
              <a:gd name="adj2" fmla="val -44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স্ফিংস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namegn 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429000"/>
            <a:ext cx="4267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rit05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267200" cy="2706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Egyptian_writing-2gmruq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51108"/>
            <a:ext cx="4267200" cy="2568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eiroglyph3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429000"/>
            <a:ext cx="42672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5334000" y="2895600"/>
            <a:ext cx="3429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কাদামাটির স্লেটে হায়ারেগ্লিফিক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9718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হায়ারেগ্লিফিক/পবিত্র অক্ষর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454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বর্তমান লিপির সাথে হায়ারেগ্লিফিকের সাদৃশ্য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3658" y="6324600"/>
            <a:ext cx="2816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দস্তার প্লেটে হায়ারেগ্লিফিক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5791200" cy="6534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91400" y="228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28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858000" y="1905000"/>
            <a:ext cx="2057400" cy="472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নীলনদ কেন্দ্রিক মিশরের কৃষিনির্ভর অর্থনীতি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2px-Diorite_Vase_Neqada_II_Predynastic_Ancient_Egypt_Field_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52400"/>
            <a:ext cx="27432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3581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pharo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429000"/>
            <a:ext cx="3576568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GFJGH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352800"/>
            <a:ext cx="276225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4" name="Group 33"/>
          <p:cNvGrpSpPr/>
          <p:nvPr/>
        </p:nvGrpSpPr>
        <p:grpSpPr>
          <a:xfrm>
            <a:off x="4038600" y="3124200"/>
            <a:ext cx="2133600" cy="3124200"/>
            <a:chOff x="4343400" y="3124200"/>
            <a:chExt cx="2133600" cy="3124200"/>
          </a:xfrm>
          <a:blipFill>
            <a:blip r:embed="rId6"/>
            <a:tile tx="0" ty="0" sx="100000" sy="100000" flip="none" algn="tl"/>
          </a:blipFill>
        </p:grpSpPr>
        <p:sp>
          <p:nvSpPr>
            <p:cNvPr id="7" name="Rounded Rectangle 6"/>
            <p:cNvSpPr/>
            <p:nvPr/>
          </p:nvSpPr>
          <p:spPr>
            <a:xfrm>
              <a:off x="4343400" y="3886200"/>
              <a:ext cx="1447800" cy="2362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মিশরীয়</a:t>
              </a: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কারুশিল্প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5676900" y="3238500"/>
              <a:ext cx="914400" cy="685800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5753100" y="4076700"/>
              <a:ext cx="762000" cy="685800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352801" y="533400"/>
            <a:ext cx="2285999" cy="3657602"/>
            <a:chOff x="2895601" y="152400"/>
            <a:chExt cx="3047999" cy="5140413"/>
          </a:xfrm>
          <a:blipFill>
            <a:blip r:embed="rId6"/>
            <a:tile tx="0" ty="0" sx="100000" sy="100000" flip="none" algn="tl"/>
          </a:blipFill>
        </p:grpSpPr>
        <p:sp>
          <p:nvSpPr>
            <p:cNvPr id="6" name="Rounded Rectangle 5"/>
            <p:cNvSpPr/>
            <p:nvPr/>
          </p:nvSpPr>
          <p:spPr>
            <a:xfrm>
              <a:off x="3962400" y="152400"/>
              <a:ext cx="1981200" cy="3124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মিশরীয়</a:t>
              </a: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চিত্রকলা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3094680" y="2180282"/>
              <a:ext cx="1075040" cy="660400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306593" y="3637006"/>
              <a:ext cx="2244815" cy="1066800"/>
            </a:xfrm>
            <a:prstGeom prst="straightConnector1">
              <a:avLst/>
            </a:prstGeom>
            <a:grpFill/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c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086600" cy="68202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1600200"/>
            <a:ext cx="3886200" cy="3886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162800" y="228600"/>
            <a:ext cx="1752600" cy="304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(১ম)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 পঞ্জিকার আবিষ্কার (খ্রিঃ পূ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৪২০০ অব্দ)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62800" y="3657600"/>
            <a:ext cx="1752600" cy="2819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মিশরীয় বিজ্ঞান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sh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81600" cy="51084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66800" y="1066800"/>
            <a:ext cx="3048000" cy="2971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486400"/>
            <a:ext cx="19812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সূর্যঘড়ি</a:t>
            </a:r>
          </a:p>
        </p:txBody>
      </p:sp>
      <p:pic>
        <p:nvPicPr>
          <p:cNvPr id="5" name="Picture 4" descr="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52400"/>
            <a:ext cx="3581400" cy="4953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81800" y="5410200"/>
            <a:ext cx="21336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৩৬৫ দিনে বছর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43200" y="5410200"/>
            <a:ext cx="35814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মিশরীয় বিজ্ঞান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ff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3048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Ff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4114800"/>
            <a:ext cx="3505200" cy="266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gfjkh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69448"/>
            <a:ext cx="5181600" cy="2673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343400" y="5334000"/>
            <a:ext cx="4572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 ও পাটিগণিত-এর প্রচলন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3124200"/>
            <a:ext cx="3352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পাটিগণিত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3124200"/>
            <a:ext cx="2895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4724400" y="152400"/>
            <a:ext cx="4267200" cy="6553200"/>
            <a:chOff x="4724400" y="152400"/>
            <a:chExt cx="4267200" cy="6553200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Rounded Rectangular Callout 4"/>
            <p:cNvSpPr/>
            <p:nvPr/>
          </p:nvSpPr>
          <p:spPr>
            <a:xfrm>
              <a:off x="4724400" y="152400"/>
              <a:ext cx="4267200" cy="1143000"/>
            </a:xfrm>
            <a:prstGeom prst="wedgeRoundRect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1524000"/>
              <a:ext cx="4191000" cy="5181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দশম</a:t>
              </a:r>
            </a:p>
            <a:p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বাংলাদেশের ইতিহাস ও        বিশ্ব সভ্যতা </a:t>
              </a:r>
            </a:p>
            <a:p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পঞ্চদশ  </a:t>
              </a:r>
            </a:p>
            <a:p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পাঠঃ মিশরীয় সভ্যতা </a:t>
              </a:r>
            </a:p>
            <a:p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304800"/>
            <a:ext cx="3657600" cy="6400800"/>
            <a:chOff x="152400" y="152400"/>
            <a:chExt cx="3657600" cy="6553200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152400" y="152400"/>
              <a:ext cx="3581400" cy="1219200"/>
            </a:xfrm>
            <a:prstGeom prst="wedgeRoundRectCallou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আব্দুল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মালেক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1600200"/>
              <a:ext cx="3657600" cy="5105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কাজী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আব্দুল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মাজেদ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একাডেমী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পাংশা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রাজবাড়ী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০১৭১৭-০০২১৫১</a:t>
              </a:r>
            </a:p>
            <a:p>
              <a:pPr algn="ctr"/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hlinkClick r:id="rId3"/>
                </a:rPr>
                <a:t>abdulmalek1972p@gmail.com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Website: www.teachersnews24.com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28BD77A-02AA-40FD-82D0-A8C85F74A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2114550" cy="21145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0"/>
            <a:ext cx="4800600" cy="12192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28600" y="1981200"/>
            <a:ext cx="8686800" cy="39624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বিজ্ঞানে  মিশরীয়দের আবিষ্কারসমূহ আমাদের জীবনে কীভাবে প্রভাব বিস্তার করছে, ব্যাখ্যা কর।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57400" y="152400"/>
            <a:ext cx="4724400" cy="1143000"/>
          </a:xfrm>
          <a:prstGeom prst="flowChartTerminator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2400" y="990600"/>
            <a:ext cx="8763000" cy="5638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 ফারাওগণ নিজেদের কার বংশধর বলে ভাবত?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দুই মিশরকে একত্রিত করেন কে?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মিশরীয় শিল্পকলাকে কয় ভাগে ভাগ করা যায় ?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হায়ারেগ্লিফিক এর অপর নাম কী?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৫।স্ফিংস এর বৈশিষ্ট্য কী?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পিরামিড মূলত কি জন্য তৈরি করা হয়েছিল?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মিশরীয়রা কী প্রয়োজনে  বিজ্ঞানের ব্যবহার শুরু করে?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228600"/>
            <a:ext cx="7696200" cy="6248400"/>
            <a:chOff x="685800" y="228600"/>
            <a:chExt cx="7696200" cy="6248400"/>
          </a:xfrm>
        </p:grpSpPr>
        <p:grpSp>
          <p:nvGrpSpPr>
            <p:cNvPr id="2" name="Group 3"/>
            <p:cNvGrpSpPr/>
            <p:nvPr/>
          </p:nvGrpSpPr>
          <p:grpSpPr>
            <a:xfrm>
              <a:off x="685800" y="228600"/>
              <a:ext cx="7696200" cy="6248400"/>
              <a:chOff x="-5029200" y="0"/>
              <a:chExt cx="7696200" cy="6248400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5" name="Rectangle 14"/>
              <p:cNvSpPr/>
              <p:nvPr/>
            </p:nvSpPr>
            <p:spPr>
              <a:xfrm>
                <a:off x="-4648200" y="2286000"/>
                <a:ext cx="6934200" cy="3962400"/>
              </a:xfrm>
              <a:prstGeom prst="rect">
                <a:avLst/>
              </a:prstGeom>
              <a:grp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* বিশ্ব সভ্যতা বিকাশে মিশরীয় সভ্যতার </a:t>
                </a:r>
                <a:r>
                  <a:rPr lang="bn-BD" sz="280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গুরুত্বপূর্ণ অবদানসমুহ ব্যাখ্যা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কর।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-5029200" y="0"/>
                <a:ext cx="7696200" cy="2286000"/>
              </a:xfrm>
              <a:prstGeom prst="triangle">
                <a:avLst/>
              </a:prstGeom>
              <a:grp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6000" dirty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বাড়ির কাজ </a:t>
                </a:r>
                <a:endParaRPr lang="en-US" sz="6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143000" y="3105834"/>
              <a:ext cx="6858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ultidocument 3"/>
          <p:cNvSpPr/>
          <p:nvPr/>
        </p:nvSpPr>
        <p:spPr>
          <a:xfrm>
            <a:off x="1676400" y="2286000"/>
            <a:ext cx="5791200" cy="2895600"/>
          </a:xfrm>
          <a:prstGeom prst="flowChartMultidocumen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gy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52400"/>
            <a:ext cx="4252316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3372"/>
            <a:ext cx="4419600" cy="3610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umm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962400"/>
            <a:ext cx="4419600" cy="2803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fb28b3b6fe2c19cc362b701013429f5.1000x563x1.jpg"/>
          <p:cNvPicPr>
            <a:picLocks noChangeAspect="1"/>
          </p:cNvPicPr>
          <p:nvPr/>
        </p:nvPicPr>
        <p:blipFill>
          <a:blip r:embed="rId5" cstate="print"/>
          <a:srcRect t="13645"/>
          <a:stretch>
            <a:fillRect/>
          </a:stretch>
        </p:blipFill>
        <p:spPr>
          <a:xfrm>
            <a:off x="4724400" y="3962400"/>
            <a:ext cx="4267200" cy="2792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B747FB-D713-4CA9-9677-CD4732A2B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2B747FB-D713-4CA9-9677-CD4732A2B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D87C84-A0EF-406A-BAC9-462FCA94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ED87C84-A0EF-406A-BAC9-462FCA942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83853-866F-4E32-A046-3C73890D2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CB483853-866F-4E32-A046-3C73890D2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F0CAC9-215A-40B7-9C62-65F328C6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9F0CAC9-215A-40B7-9C62-65F328C6B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5D84A5-A3B3-4516-9228-4B3BD385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4A5D84A5-A3B3-4516-9228-4B3BD3855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26D180-662F-4BB0-8DD4-E0960CD41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5326D180-662F-4BB0-8DD4-E0960CD41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5424D7-980F-4E55-9B0A-A9CC8EA0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195424D7-980F-4E55-9B0A-A9CC8EA0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FC631-9810-4229-B700-E5B7D215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8EFC631-9810-4229-B700-E5B7D2157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4DECF3-BC55-436C-820B-42DE1AB00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1F4DECF3-BC55-436C-820B-42DE1AB00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E8D5D0-670E-4377-8EBA-B2999BE4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7E8D5D0-670E-4377-8EBA-B2999BE40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DD3049-FADF-4DDC-89B7-05CA9994E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FADD3049-FADF-4DDC-89B7-05CA9994E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B5614-6007-408B-9F1F-A94A5E710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E08B5614-6007-408B-9F1F-A94A5E710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B1B0B-79D2-44FE-AB62-D251C2A3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5B6B1B0B-79D2-44FE-AB62-D251C2A3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C064BA-ADD8-4D43-9AE9-AC5A48449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22C064BA-ADD8-4D43-9AE9-AC5A48449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B82AE2-AC29-4D37-B44E-5F0A0E8BB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73B82AE2-AC29-4D37-B44E-5F0A0E8BB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77677-A421-4D39-A2A3-12A4CA510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E6777677-A421-4D39-A2A3-12A4CA510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E61C7F-B6B2-4513-83B7-05CFBBAC5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67E61C7F-B6B2-4513-83B7-05CFBBAC5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37BAB-5417-49F6-9BEA-B42338EB8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0B037BAB-5417-49F6-9BEA-B42338EB8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01101-BAB7-4861-B1B0-CCF592D55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15901101-BAB7-4861-B1B0-CCF592D55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988AF-58B0-4E20-AE5F-8E6886AA1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386988AF-58B0-4E20-AE5F-8E6886AA1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5FEB4-1AD1-4C69-97C7-EDEB3BD54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EC15FEB4-1AD1-4C69-97C7-EDEB3BD54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04800" y="1371600"/>
            <a:ext cx="8534400" cy="16002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02170" y="2588302"/>
            <a:ext cx="8610600" cy="4191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মিশরের অবস্থান চিহ্নিত করতে পারবে।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মিশরীয় ধর্মবিশ্বাস সম্পর্কে লিখতে পারবে।  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মিশরীয় শিল্পকলা সম্পর্কে বলতে পারবে। 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প্রাচীন মিশরীয় সভ্যতার ক্রমবিকাশের ধারা বর্ণনা করতে পারবে।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বিশ্ব সভ্যতা বিকাশে  প্রাচীন মিশরীয় সভ্যতার গুরুত্বপূর্ণ অবদানসমূহ ব্যাখ্যা করতে পারবে।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838E2-4851-42F4-8EE5-1F329430824E}"/>
              </a:ext>
            </a:extLst>
          </p:cNvPr>
          <p:cNvSpPr/>
          <p:nvPr/>
        </p:nvSpPr>
        <p:spPr>
          <a:xfrm>
            <a:off x="2209800" y="153649"/>
            <a:ext cx="3962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609600"/>
            <a:ext cx="3733800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world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854"/>
            <a:ext cx="4114800" cy="5928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ounded Rectangle 21"/>
          <p:cNvSpPr/>
          <p:nvPr/>
        </p:nvSpPr>
        <p:spPr>
          <a:xfrm>
            <a:off x="152400" y="6172200"/>
            <a:ext cx="38862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মিশরের অবস্থান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4-Point Star 22"/>
          <p:cNvSpPr/>
          <p:nvPr/>
        </p:nvSpPr>
        <p:spPr>
          <a:xfrm>
            <a:off x="2209800" y="3048000"/>
            <a:ext cx="228600" cy="22860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29200" y="76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ভূমধ্যসাগর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096194" y="3162997"/>
            <a:ext cx="488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সাহারা মরুভূমি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363394" y="3171786"/>
            <a:ext cx="488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লোহিত সাগর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62585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সুদান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9529_f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63246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7010400" y="228600"/>
            <a:ext cx="1981200" cy="365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 পূর্ব ৫০০০ অব্দ </a:t>
            </a:r>
          </a:p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মিশরীয় সভ্যতার উন্মেষ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10400" y="4038600"/>
            <a:ext cx="1981200" cy="266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নীলনদের অববাহিকায়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4572000" y="4953000"/>
            <a:ext cx="533400" cy="533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DA3-egypt.jpg"/>
          <p:cNvPicPr>
            <a:picLocks noChangeAspect="1"/>
          </p:cNvPicPr>
          <p:nvPr/>
        </p:nvPicPr>
        <p:blipFill>
          <a:blip r:embed="rId2" cstate="print"/>
          <a:srcRect b="53409"/>
          <a:stretch>
            <a:fillRect/>
          </a:stretch>
        </p:blipFill>
        <p:spPr>
          <a:xfrm>
            <a:off x="0" y="0"/>
            <a:ext cx="4876800" cy="3124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53000" y="152400"/>
            <a:ext cx="39624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 পূর্ব ৪০০০ অব্দ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মিশর (নিম্ন মিশর)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 মিশর (উচ্চ মিশর)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 পূর্ব ৩২০০ অব্দ 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 একত্রিত ১ম ফারাও মেনেসের সময়ে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ঐতিহাসিক যুগের সূচনা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১ম রাজবংশের শাসনামল শুরু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7DA3-egypt.jpg"/>
          <p:cNvPicPr>
            <a:picLocks noChangeAspect="1"/>
          </p:cNvPicPr>
          <p:nvPr/>
        </p:nvPicPr>
        <p:blipFill>
          <a:blip r:embed="rId2" cstate="print"/>
          <a:srcRect t="61364"/>
          <a:stretch>
            <a:fillRect/>
          </a:stretch>
        </p:blipFill>
        <p:spPr>
          <a:xfrm>
            <a:off x="0" y="4114800"/>
            <a:ext cx="4876800" cy="2590800"/>
          </a:xfrm>
          <a:prstGeom prst="rect">
            <a:avLst/>
          </a:prstGeom>
        </p:spPr>
      </p:pic>
      <p:pic>
        <p:nvPicPr>
          <p:cNvPr id="5" name="Picture 4" descr="67DA3-egypt.jpg"/>
          <p:cNvPicPr>
            <a:picLocks noChangeAspect="1"/>
          </p:cNvPicPr>
          <p:nvPr/>
        </p:nvPicPr>
        <p:blipFill>
          <a:blip r:embed="rId2" cstate="print"/>
          <a:srcRect t="46592" b="38636"/>
          <a:stretch>
            <a:fillRect/>
          </a:stretch>
        </p:blipFill>
        <p:spPr>
          <a:xfrm>
            <a:off x="0" y="3124200"/>
            <a:ext cx="4876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thankhamun_Egyptian_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67056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7162800" y="228600"/>
            <a:ext cx="1752600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ফারাও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মিশরীয় শাসক </a:t>
            </a: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“পের-ও”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 থেকে ফারাও শব্দের জন্ম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374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SARK</dc:creator>
  <cp:lastModifiedBy>DOEL</cp:lastModifiedBy>
  <cp:revision>128</cp:revision>
  <dcterms:created xsi:type="dcterms:W3CDTF">2006-08-16T00:00:00Z</dcterms:created>
  <dcterms:modified xsi:type="dcterms:W3CDTF">2020-05-26T02:17:03Z</dcterms:modified>
</cp:coreProperties>
</file>