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8" r:id="rId2"/>
    <p:sldId id="280" r:id="rId3"/>
    <p:sldId id="286" r:id="rId4"/>
    <p:sldId id="262" r:id="rId5"/>
    <p:sldId id="263" r:id="rId6"/>
    <p:sldId id="282" r:id="rId7"/>
    <p:sldId id="284" r:id="rId8"/>
    <p:sldId id="281" r:id="rId9"/>
    <p:sldId id="285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714AC"/>
    <a:srgbClr val="262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06" autoAdjust="0"/>
    <p:restoredTop sz="95763" autoAdjust="0"/>
  </p:normalViewPr>
  <p:slideViewPr>
    <p:cSldViewPr>
      <p:cViewPr varScale="1">
        <p:scale>
          <a:sx n="84" d="100"/>
          <a:sy n="84" d="100"/>
        </p:scale>
        <p:origin x="-16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79DBA-CCA8-45BC-B598-72436FEE5711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DEFEA-ADCD-4299-B937-667ACA24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6781800" cy="3124200"/>
          </a:xfrm>
        </p:spPr>
        <p:txBody>
          <a:bodyPr>
            <a:normAutofit/>
          </a:bodyPr>
          <a:lstStyle/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66800" y="0"/>
            <a:ext cx="1272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</a:rPr>
              <a:t>		    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Awfb›`b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download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90600"/>
            <a:ext cx="6781800" cy="381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6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524000"/>
            <a:ext cx="7620000" cy="3352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</p:cSld>
  <p:clrMapOvr>
    <a:masterClrMapping/>
  </p:clrMapOvr>
  <p:transition spd="med"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5" name="Picture 4" descr="69433053_738315739945202_519440231758299136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1981200" cy="2209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53523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762000"/>
          <a:ext cx="8686798" cy="3182440"/>
        </p:xfrm>
        <a:graphic>
          <a:graphicData uri="http://schemas.openxmlformats.org/drawingml/2006/table">
            <a:tbl>
              <a:tblPr/>
              <a:tblGrid>
                <a:gridCol w="1370295"/>
                <a:gridCol w="849703"/>
                <a:gridCol w="849703"/>
                <a:gridCol w="697544"/>
                <a:gridCol w="713783"/>
                <a:gridCol w="713783"/>
                <a:gridCol w="701817"/>
                <a:gridCol w="694124"/>
                <a:gridCol w="700961"/>
                <a:gridCol w="700961"/>
                <a:gridCol w="694124"/>
              </a:tblGrid>
              <a:tr h="31903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1020" algn="l"/>
                        </a:tabLst>
                      </a:pPr>
                      <a:r>
                        <a:rPr lang="en-US" sz="1600" b="1" dirty="0" err="1" smtClean="0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wnmv‡ei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bvg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‡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iIqvwgj</a:t>
                      </a: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600" b="1" dirty="0" err="1" smtClean="0">
                          <a:solidFill>
                            <a:srgbClr val="7030A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mgš^q</a:t>
                      </a: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mgwš^Z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iIqvwgj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err="1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wek</a:t>
                      </a:r>
                      <a:r>
                        <a:rPr lang="en-US" sz="1600" b="1" dirty="0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1600" b="1" dirty="0" err="1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1600" b="1" dirty="0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weibx</a:t>
                      </a: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Avw_©K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600" b="1" dirty="0" err="1">
                          <a:solidFill>
                            <a:srgbClr val="7030A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600" b="1" dirty="0" err="1">
                          <a:solidFill>
                            <a:srgbClr val="7030A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‡WweU</a:t>
                      </a: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err="1" smtClean="0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e¨q</a:t>
                      </a: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err="1" smtClean="0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vq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.¯^Ë¡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err="1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9000</a:t>
                      </a: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9,000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34000</a:t>
                      </a:r>
                      <a:endParaRPr lang="en-US" sz="1600" b="1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34000</a:t>
                      </a:r>
                      <a:endParaRPr lang="en-US" sz="1600" b="1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42600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42600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971800" y="1524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Kvh©cÎ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248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7g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Kvh©cÎ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Kvh©c‡Îi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QK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Kvh©cÎ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wbqg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Rv‡e`v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2057400"/>
          <a:ext cx="6640830" cy="2926080"/>
        </p:xfrm>
        <a:graphic>
          <a:graphicData uri="http://schemas.openxmlformats.org/drawingml/2006/table">
            <a:tbl>
              <a:tblPr/>
              <a:tblGrid>
                <a:gridCol w="4681713"/>
                <a:gridCol w="1008369"/>
                <a:gridCol w="950748"/>
              </a:tblGrid>
              <a:tr h="0"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wnmv‡ei</a:t>
                      </a:r>
                      <a:r>
                        <a:rPr lang="en-US" sz="16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bvg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‡WweU UvKv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‡µwWU UvKv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Times New Roman"/>
                        </a:rPr>
                        <a:t>‡</a:t>
                      </a: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eZb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5,000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Times New Roman"/>
                        </a:rPr>
                        <a:t>µq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15,000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cÖvc</a:t>
                      </a:r>
                      <a:r>
                        <a:rPr lang="en-US" sz="1600" dirty="0">
                          <a:latin typeface="SutonnyMJ"/>
                          <a:ea typeface="Calibri"/>
                          <a:cs typeface="Times New Roman"/>
                        </a:rPr>
                        <a:t>¨ </a:t>
                      </a: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wnmve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30,000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weµq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30,000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AwMÖg</a:t>
                      </a:r>
                      <a:r>
                        <a:rPr lang="en-US" sz="16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fvov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3,000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Kwgkb</a:t>
                      </a:r>
                      <a:r>
                        <a:rPr lang="en-US" sz="16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cÖvwß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4,000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AvmevecÎ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12,000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Times New Roman"/>
                        </a:rPr>
                        <a:t>g~jab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Times New Roman"/>
                        </a:rPr>
                        <a:t>31,000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SutonnyMJ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Times New Roman"/>
                        </a:rPr>
                        <a:t>65,000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Times New Roman"/>
                        </a:rPr>
                        <a:t>65,0000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28600" y="914400"/>
            <a:ext cx="8763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XvKv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©-2019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gmvm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bvwn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UªWv‡m©i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2018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cÖ¯‘ZK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…Z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iIqvwgj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‡¤œ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cÖ`Ë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		‡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gmvm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bvwn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 †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UªWvm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		‡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iIqvwgj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		31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2018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sz="1600" dirty="0" smtClean="0">
              <a:solidFill>
                <a:srgbClr val="00000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sz="1600" b="1" dirty="0" smtClean="0">
              <a:solidFill>
                <a:srgbClr val="00000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sz="1600" b="1" dirty="0" smtClean="0">
              <a:solidFill>
                <a:srgbClr val="00000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sz="1600" b="1" dirty="0" smtClean="0">
              <a:solidFill>
                <a:srgbClr val="00000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sz="1600" b="1" dirty="0" smtClean="0">
              <a:solidFill>
                <a:srgbClr val="00000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sz="1600" b="1" dirty="0" smtClean="0">
              <a:solidFill>
                <a:srgbClr val="00000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sz="1600" b="1" dirty="0" smtClean="0">
              <a:solidFill>
                <a:srgbClr val="00000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Ab¨vb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Z_¨vewj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(1)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e‡Kqv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eZb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1,000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(2)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AwMÖg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fvov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gvwmK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nv‡i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wbt‡kl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n‡q‡Q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(3)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AwjwLZ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µq 1,000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(4)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Avmevec‡Îi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5%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nv‡i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228600"/>
            <a:ext cx="4191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cÖkœ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655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219200"/>
          <a:ext cx="8534400" cy="5181601"/>
        </p:xfrm>
        <a:graphic>
          <a:graphicData uri="http://schemas.openxmlformats.org/drawingml/2006/table">
            <a:tbl>
              <a:tblPr/>
              <a:tblGrid>
                <a:gridCol w="810126"/>
                <a:gridCol w="3951171"/>
                <a:gridCol w="601223"/>
                <a:gridCol w="1585495"/>
                <a:gridCol w="1586385"/>
              </a:tblGrid>
              <a:tr h="431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err="1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2000" dirty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err="1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err="1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Rvtc</a:t>
                      </a:r>
                      <a:r>
                        <a:rPr lang="en-US" sz="2000" dirty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200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200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eZb</a:t>
                      </a: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dirty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                  †</a:t>
                      </a:r>
                      <a:r>
                        <a:rPr lang="en-US" sz="2000" dirty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Wt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eZb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en-US" sz="2000" dirty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‡µt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(‡</a:t>
                      </a:r>
                      <a:r>
                        <a:rPr lang="en-US" sz="200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eZb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i‡q‡Q</a:t>
                      </a: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rgbClr val="4714AC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rgbClr val="4714AC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fvov</a:t>
                      </a: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                   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†Wt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fvov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               †µt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fvov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mgwš^Z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n‡jv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2400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 smtClean="0">
                        <a:solidFill>
                          <a:srgbClr val="4714AC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2400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µq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                        †Wt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cÖ‡`q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                     ‡µt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AwjwLZ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µq)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 smtClean="0">
                        <a:solidFill>
                          <a:srgbClr val="4714AC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 </a:t>
                      </a:r>
                      <a:endParaRPr lang="en-US" sz="2000" dirty="0">
                        <a:solidFill>
                          <a:srgbClr val="4714A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                     †Wt</a:t>
                      </a:r>
                    </a:p>
                    <a:p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AePq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mwÂwZ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wnmve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                       †µt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Avmevec‡Îi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vePq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avh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¨©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Kiv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n‡jv</a:t>
                      </a:r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cs typeface="Times New Roman"/>
                        </a:rPr>
                        <a:t>)</a:t>
                      </a:r>
                      <a:endParaRPr lang="en-US" sz="2000" dirty="0">
                        <a:solidFill>
                          <a:srgbClr val="4714AC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4714AC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</a:t>
                      </a:r>
                      <a:endParaRPr lang="en-US" sz="2000" dirty="0">
                        <a:solidFill>
                          <a:srgbClr val="4714AC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aseline="0" dirty="0" smtClean="0">
                        <a:solidFill>
                          <a:srgbClr val="4714AC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</a:t>
                      </a:r>
                      <a:endParaRPr lang="en-US" sz="2000" dirty="0">
                        <a:solidFill>
                          <a:srgbClr val="4714AC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35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rgbClr val="4714AC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5000</a:t>
                      </a:r>
                      <a:endParaRPr lang="en-US" sz="2000" dirty="0">
                        <a:solidFill>
                          <a:srgbClr val="4714AC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solidFill>
                            <a:srgbClr val="4714AC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5000</a:t>
                      </a:r>
                      <a:endParaRPr lang="en-US" sz="2000" dirty="0">
                        <a:solidFill>
                          <a:srgbClr val="4714AC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8839200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1" y="761998"/>
          <a:ext cx="8686798" cy="5867406"/>
        </p:xfrm>
        <a:graphic>
          <a:graphicData uri="http://schemas.openxmlformats.org/drawingml/2006/table">
            <a:tbl>
              <a:tblPr/>
              <a:tblGrid>
                <a:gridCol w="1370295"/>
                <a:gridCol w="849703"/>
                <a:gridCol w="849703"/>
                <a:gridCol w="697544"/>
                <a:gridCol w="713783"/>
                <a:gridCol w="713783"/>
                <a:gridCol w="701817"/>
                <a:gridCol w="694124"/>
                <a:gridCol w="700961"/>
                <a:gridCol w="700961"/>
                <a:gridCol w="694124"/>
              </a:tblGrid>
              <a:tr h="31903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1020" algn="l"/>
                        </a:tabLst>
                      </a:pPr>
                      <a:r>
                        <a:rPr lang="en-US" sz="1600" b="1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wnmv‡ei</a:t>
                      </a:r>
                      <a:r>
                        <a:rPr lang="en-US" sz="1600" b="1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bvg</a:t>
                      </a: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‡iIqvwgj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mgš^q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mgwš^Z †iIqvwgj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wek` Avq weibx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Avw_©K weeiYx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600" b="1" dirty="0" err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600" b="1" dirty="0" err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‡WweU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‡µwWU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‡WweU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‡µwWU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‡WweU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‡µwWU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‡WweU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‡µwWU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‡eZb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5,000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 K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6000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µq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15,000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 M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16000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16000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cÖvc¨ wnmve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30000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30000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30000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30000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 fvov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3,000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2400 L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Kwgkb cÖvwß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4,000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4000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AvmevecÎ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12,000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12000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12000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31,000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31000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31000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65,000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65,0000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 †eZb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 K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fvov wnmve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2400 L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2400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2400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cÖ‡`q wnmve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 M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AePq wnmve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 N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AePq mwÂwZ wnt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smtClean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 N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</a:t>
                      </a: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600</a:t>
                      </a:r>
                      <a:endParaRPr lang="en-US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9000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9,000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endParaRPr lang="en-US" sz="160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34000</a:t>
                      </a:r>
                      <a:endParaRPr lang="en-US" sz="16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34000</a:t>
                      </a:r>
                      <a:endParaRPr lang="en-US" sz="16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42600</a:t>
                      </a:r>
                      <a:endParaRPr lang="en-US" sz="16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42600</a:t>
                      </a:r>
                      <a:endParaRPr lang="en-US" sz="16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87" marR="64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971800" y="1524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Kvh©cÎ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0"/>
            <a:ext cx="419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evoxi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KvR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219200"/>
          <a:ext cx="8305799" cy="4379976"/>
        </p:xfrm>
        <a:graphic>
          <a:graphicData uri="http://schemas.openxmlformats.org/drawingml/2006/table">
            <a:tbl>
              <a:tblPr/>
              <a:tblGrid>
                <a:gridCol w="5945583"/>
                <a:gridCol w="1171100"/>
                <a:gridCol w="1189116"/>
              </a:tblGrid>
              <a:tr h="457200"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SutonnyMJ"/>
                          <a:ea typeface="Calibri"/>
                          <a:cs typeface="Vrinda"/>
                        </a:rPr>
                        <a:t>wnmv‡ei</a:t>
                      </a: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800" dirty="0" err="1">
                          <a:latin typeface="SutonnyMJ"/>
                          <a:ea typeface="Calibri"/>
                          <a:cs typeface="Vrinda"/>
                        </a:rPr>
                        <a:t>wk‡ivbvg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‡</a:t>
                      </a:r>
                      <a:r>
                        <a:rPr lang="en-US" sz="1800" dirty="0" err="1">
                          <a:latin typeface="SutonnyMJ"/>
                          <a:ea typeface="Calibri"/>
                          <a:cs typeface="Vrinda"/>
                        </a:rPr>
                        <a:t>WweU</a:t>
                      </a: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800" dirty="0" err="1">
                          <a:latin typeface="SutonnyMJ"/>
                          <a:ea typeface="Calibri"/>
                          <a:cs typeface="Vrinda"/>
                        </a:rPr>
                        <a:t>UvKv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‡µ</a:t>
                      </a:r>
                      <a:r>
                        <a:rPr lang="en-US" sz="1800" dirty="0" err="1">
                          <a:latin typeface="SutonnyMJ"/>
                          <a:ea typeface="Calibri"/>
                          <a:cs typeface="Vrinda"/>
                        </a:rPr>
                        <a:t>wWU</a:t>
                      </a: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800" dirty="0" err="1">
                          <a:latin typeface="SutonnyMJ"/>
                          <a:ea typeface="Calibri"/>
                          <a:cs typeface="Vrinda"/>
                        </a:rPr>
                        <a:t>UvKv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SutonnyMJ"/>
                          <a:ea typeface="Calibri"/>
                          <a:cs typeface="Vrinda"/>
                        </a:rPr>
                        <a:t>bM</a:t>
                      </a: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`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85,000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cÖvc¨ wnmve I cÖ‡`q wnmve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35,000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15,000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mvcøvBR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20,000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Awdm AvmevecÎ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1,00,000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g~jab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1,50,000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‡mev Avq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2,00,000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‡eZb LiP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60,000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fvov LiP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40,000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weÁvcb LiP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15,000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wewea LiP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10,000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utonnyMJ"/>
                          <a:ea typeface="Calibri"/>
                          <a:cs typeface="Vrinda"/>
                        </a:rPr>
                        <a:t>3,65,000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utonnyMJ"/>
                          <a:ea typeface="Calibri"/>
                          <a:cs typeface="Vrinda"/>
                        </a:rPr>
                        <a:t>3,65,000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04800" y="762000"/>
            <a:ext cx="85344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h‡kvi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©-2019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2018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31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wgt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Zv‡n‡ii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iIqvwgj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wb¤œiƒc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		‡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iIqvwgj</a:t>
            </a:r>
            <a:r>
              <a:rPr lang="en-US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31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2018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endParaRPr lang="en-US" b="1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mgš^qmg~n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(1)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‡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mvcøvBR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Ae¨eüZ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Av‡Q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2)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Awdm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Avmevec‡Îi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10,000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(3)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e‡Kqv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eZb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10,000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(4)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yB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gv‡mi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wewea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LiP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e‡Kqv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Av‡Q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452</TotalTime>
  <Words>425</Words>
  <Application>Microsoft Office PowerPoint</Application>
  <PresentationFormat>On-screen Show (4:3)</PresentationFormat>
  <Paragraphs>250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77</cp:revision>
  <dcterms:created xsi:type="dcterms:W3CDTF">2006-08-16T00:00:00Z</dcterms:created>
  <dcterms:modified xsi:type="dcterms:W3CDTF">2020-05-23T14:15:40Z</dcterms:modified>
</cp:coreProperties>
</file>