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41EB4-90DA-4B71-878C-79E23CC6CE30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 Atiqur Rahman, Asst. Teacher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AD791-F645-4347-B926-DD4E5822F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9872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3C561-8A5D-42C7-9A00-182A6DAD0E23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 Atiqur Rahman, Asst. Teacher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051D2-8DB2-4834-A43E-E6B053D85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4680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051D2-8DB2-4834-A43E-E6B053D85FB3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Atiqur Rahman, Asst. Teacher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0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051D2-8DB2-4834-A43E-E6B053D85FB3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Atiqur Rahman, Asst. Teacher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7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mŠiRMr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Solar System)</a:t>
            </a:r>
            <a:b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ce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©-01)</a:t>
            </a:r>
            <a:endParaRPr lang="en-US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4000" u="sng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cvV‡k‡l</a:t>
            </a:r>
            <a:r>
              <a:rPr lang="en-US" sz="4000" u="sng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u="sng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QvÎQvÎx</a:t>
            </a:r>
            <a:r>
              <a:rPr lang="en-US" sz="4000" u="sng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u="sng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4000" u="sng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u="sng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4000" u="sng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u="sng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wkL‡Z</a:t>
            </a:r>
            <a:r>
              <a:rPr lang="en-US" sz="4000" u="sng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u="sng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u="sng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 algn="just">
              <a:buAutoNum type="arabicPeriod"/>
            </a:pP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mŠiRM</a:t>
            </a:r>
            <a:r>
              <a:rPr lang="en-US" sz="40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r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40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 algn="just">
              <a:buAutoNum type="arabicPeriod"/>
            </a:pP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MÖn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¸‡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cv‡e</a:t>
            </a:r>
            <a:r>
              <a:rPr lang="en-US" sz="40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36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BD‡ibvm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(Uranus)</a:t>
            </a:r>
            <a:endParaRPr lang="en-US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3886200" cy="3124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mŠiRM‡Zi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wØZxq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e„nËg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MÖn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M¨v‡mi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Zix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wekvj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GK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MvjK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kwb‡K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wN‡i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nvRvi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nvRvi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GwU‡K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ÕmeyR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MÖnÕ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nq|</a:t>
            </a:r>
          </a:p>
          <a:p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40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bcPzb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Neptune)</a:t>
            </a:r>
            <a:endParaRPr lang="en-US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3657600" cy="318690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mŠiRM‡Zi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MÖn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mg~n‡K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cÖ`wÿY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bcPz‡bi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me‡P‡q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ewk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jv‡M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535028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so much for watching this presentation. 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9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9" y="1600200"/>
            <a:ext cx="3901281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AvwZKzi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PiKvwPqv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 algn="ctr">
              <a:buNone/>
            </a:pPr>
            <a:r>
              <a:rPr lang="en-US" sz="4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ivqcyi</a:t>
            </a:r>
            <a:r>
              <a:rPr lang="en-US" sz="4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j²xcyi| </a:t>
            </a:r>
            <a:endParaRPr lang="en-US" sz="4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087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mŠiRMr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(Solar System)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191000" cy="38861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mŠiRMr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eySvq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m~h©I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gnvRvMwZK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R¨vwZK©welqK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e¯‘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mg~n‡K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eySvq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mŠiRM‡Zi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MÖn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msL¨v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n‡jvt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08wU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MÖn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¸‡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n‡jvt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eya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ïµ,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c„w_ex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g½j,e„n¯úwZ,kwb,BD‡ibvm,‡bcPzb| 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2006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mv‡ji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24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÷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cøy‡Uv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MÖ‡ni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gh©v`v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nvivq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cøy‡Uv‡K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Õevgb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MÖnÕ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gh©v`v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†`qv nq|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10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eya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Mercury)</a:t>
            </a:r>
            <a:endParaRPr lang="en-US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0" y="1600200"/>
            <a:ext cx="4125310" cy="3429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eya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mŠiRM‡Zi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ÿz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`ª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`ª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æZZg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MÖn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m~h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©‡K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cÖ`wÿY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jv‡M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88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594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ïµ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Venus)</a:t>
            </a:r>
            <a:endParaRPr lang="en-US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4038600" cy="35813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mŠiRM‡Zi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DòZg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MÖn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ïµ| 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MÖ‡n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Kve©b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A·vB‡Wi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cwigvb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AwaK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Zvc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iv‡L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ïKZviv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mÜ¨vZviv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bv‡g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cwiwPZ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c„w_exi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wbKUZg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MÖn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G‡K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c„w_exi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ÕRgRÕ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MÖn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nq|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3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c„w_ex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Earth)</a:t>
            </a:r>
            <a:endParaRPr lang="en-US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4038600" cy="3581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AwfMZ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MvjK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m~h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©‡K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cÖ`vwÿY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c„w_exi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jv‡M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365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5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NÈv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48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wgwbU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47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m‡KÛ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m~h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†_‡K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c„w_ex‡Z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Av‡jv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Avm‡Z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jv‡M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8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wgwbU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32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m‡KÛ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8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wgwbU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19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m‡KÛ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504093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g½j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Mars)</a:t>
            </a:r>
            <a:endParaRPr lang="en-US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09" y="1600200"/>
            <a:ext cx="3275091" cy="3276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g½j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MÖn‡K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nq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MÖn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m~h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©‡K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cÖ`wÿY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g½‡ji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jv‡M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687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MÖ‡ni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99%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n‡jv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Kve©b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A·vBW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421994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e„n¯úwZ</a:t>
            </a:r>
            <a:r>
              <a:rPr lang="en-US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Jupiter)</a:t>
            </a:r>
            <a:endParaRPr lang="en-US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4038600" cy="413089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mŠiRM‡Zi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e„nËg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MÖn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GUv‡K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nq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MÖnivR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AvqZ‡b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e„n¯úwZ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c„w_exi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1300 ¸Y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eo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420998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kwb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(The Saturn)</a:t>
            </a:r>
            <a:endParaRPr lang="en-US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4038600" cy="324045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mŠiRM‡Zi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wØZxq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e„nËg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MÖn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M¨v‡mi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Zix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wekvj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GK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MvjK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kwb‡K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wN‡i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nvRvi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nvRvi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38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387</Words>
  <Application>Microsoft Office PowerPoint</Application>
  <PresentationFormat>On-screen Show (4:3)</PresentationFormat>
  <Paragraphs>52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SutonnyMJ</vt:lpstr>
      <vt:lpstr>Times New Roman</vt:lpstr>
      <vt:lpstr>Office Theme</vt:lpstr>
      <vt:lpstr>‡mŠiRMr (The Solar System) (ce©-01)</vt:lpstr>
      <vt:lpstr>wkÿK cwiwPwZ</vt:lpstr>
      <vt:lpstr>‡mŠiRMr (Solar System)</vt:lpstr>
      <vt:lpstr>eya (The Mercury)</vt:lpstr>
      <vt:lpstr>ïµ (The Venus)</vt:lpstr>
      <vt:lpstr>c„w_ex (The Earth)</vt:lpstr>
      <vt:lpstr>g½j (The Mars)</vt:lpstr>
      <vt:lpstr>e„n¯úwZ (The Jupiter)</vt:lpstr>
      <vt:lpstr>kwb (The Saturn)</vt:lpstr>
      <vt:lpstr>BD‡ibvm (Uranus)</vt:lpstr>
      <vt:lpstr>‡bcPzb (The Neptune)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আতিক</dc:creator>
  <cp:lastModifiedBy>Atiqur Rahman</cp:lastModifiedBy>
  <cp:revision>19</cp:revision>
  <dcterms:created xsi:type="dcterms:W3CDTF">2006-08-16T00:00:00Z</dcterms:created>
  <dcterms:modified xsi:type="dcterms:W3CDTF">2020-05-27T09:39:05Z</dcterms:modified>
</cp:coreProperties>
</file>