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>
              <a:solidFill>
                <a:srgbClr val="FF0000"/>
              </a:solidFill>
              <a:latin typeface="SutonnyMJ" pitchFamily="2" charset="0"/>
            </a:rPr>
            <a:t>m </a:t>
          </a:r>
          <a:endParaRPr lang="en-US" sz="9600" b="1" dirty="0">
            <a:solidFill>
              <a:srgbClr val="FF0000"/>
            </a:solidFill>
          </a:endParaRP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Y="-13918" custLinFactNeighborX="-14499" custLinFactNeighborY="-100000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 err="1">
              <a:solidFill>
                <a:srgbClr val="FF0000"/>
              </a:solidFill>
              <a:latin typeface="SutonnyMJ" pitchFamily="2" charset="0"/>
            </a:rPr>
            <a:t>ev</a:t>
          </a:r>
          <a:endParaRPr lang="en-US" sz="9600" b="1" dirty="0">
            <a:solidFill>
              <a:srgbClr val="FF0000"/>
            </a:solidFill>
          </a:endParaRP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2152" custLinFactNeighborY="-3286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>
              <a:solidFill>
                <a:srgbClr val="FF0000"/>
              </a:solidFill>
              <a:latin typeface="SutonnyMJ" pitchFamily="2" charset="0"/>
            </a:rPr>
            <a:t>B</a:t>
          </a: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1371" custLinFactNeighborY="-143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>
              <a:solidFill>
                <a:srgbClr val="FF0000"/>
              </a:solidFill>
              <a:latin typeface="SutonnyMJ" pitchFamily="2" charset="0"/>
            </a:rPr>
            <a:t>‡K</a:t>
          </a: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1371" custLinFactNeighborY="-143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>
              <a:solidFill>
                <a:srgbClr val="FF0000"/>
              </a:solidFill>
              <a:latin typeface="SutonnyMJ" pitchFamily="2" charset="0"/>
            </a:rPr>
            <a:t>ধ</a:t>
          </a:r>
          <a:endParaRPr lang="en-US" sz="9600" b="1" dirty="0">
            <a:solidFill>
              <a:srgbClr val="FF0000"/>
            </a:solidFill>
          </a:endParaRP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Y="-13918" custLinFactNeighborX="-14499" custLinFactNeighborY="-100000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 err="1">
              <a:solidFill>
                <a:srgbClr val="FF0000"/>
              </a:solidFill>
              <a:latin typeface="SutonnyMJ" pitchFamily="2" charset="0"/>
            </a:rPr>
            <a:t>ন্য</a:t>
          </a:r>
          <a:endParaRPr lang="en-US" sz="9600" b="1" dirty="0">
            <a:solidFill>
              <a:srgbClr val="FF0000"/>
            </a:solidFill>
          </a:endParaRP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1371" custLinFactNeighborY="-143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 err="1">
              <a:solidFill>
                <a:srgbClr val="FF0000"/>
              </a:solidFill>
              <a:latin typeface="SutonnyMJ" pitchFamily="2" charset="0"/>
            </a:rPr>
            <a:t>বা</a:t>
          </a:r>
          <a:endParaRPr lang="en-US" sz="9600" b="1" dirty="0">
            <a:solidFill>
              <a:srgbClr val="FF0000"/>
            </a:solidFill>
            <a:latin typeface="SutonnyMJ" pitchFamily="2" charset="0"/>
          </a:endParaRP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1371" custLinFactNeighborY="-143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AE8FD2-B350-46A7-B19F-3F10069F85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4A2C9-E051-4671-A966-8FCCE77E4C06}">
      <dgm:prSet phldrT="[Text]" custT="1"/>
      <dgm:spPr>
        <a:noFill/>
      </dgm:spPr>
      <dgm:t>
        <a:bodyPr/>
        <a:lstStyle/>
        <a:p>
          <a:r>
            <a:rPr lang="en-US" sz="9600" b="1" dirty="0">
              <a:solidFill>
                <a:srgbClr val="FF0000"/>
              </a:solidFill>
              <a:latin typeface="SutonnyMJ" pitchFamily="2" charset="0"/>
            </a:rPr>
            <a:t>দ</a:t>
          </a:r>
        </a:p>
      </dgm:t>
    </dgm:pt>
    <dgm:pt modelId="{027CCD25-F7B0-4A3F-AA21-9CAD9CA925E5}" type="parTrans" cxnId="{E7FC0C62-94F0-405E-8DB7-CBFD87E50057}">
      <dgm:prSet/>
      <dgm:spPr/>
      <dgm:t>
        <a:bodyPr/>
        <a:lstStyle/>
        <a:p>
          <a:endParaRPr lang="en-US"/>
        </a:p>
      </dgm:t>
    </dgm:pt>
    <dgm:pt modelId="{52747A8F-13D4-4F28-BCB8-8586FAEF2E44}" type="sibTrans" cxnId="{E7FC0C62-94F0-405E-8DB7-CBFD87E50057}">
      <dgm:prSet/>
      <dgm:spPr/>
      <dgm:t>
        <a:bodyPr/>
        <a:lstStyle/>
        <a:p>
          <a:endParaRPr lang="en-US"/>
        </a:p>
      </dgm:t>
    </dgm:pt>
    <dgm:pt modelId="{35D948C1-2230-403A-9637-2A6476C61F5C}" type="pres">
      <dgm:prSet presAssocID="{FFAE8FD2-B350-46A7-B19F-3F10069F857A}" presName="diagram" presStyleCnt="0">
        <dgm:presLayoutVars>
          <dgm:dir/>
          <dgm:resizeHandles val="exact"/>
        </dgm:presLayoutVars>
      </dgm:prSet>
      <dgm:spPr/>
    </dgm:pt>
    <dgm:pt modelId="{1F926237-966A-4ABA-8D0D-B4CB8DE128A3}" type="pres">
      <dgm:prSet presAssocID="{4B44A2C9-E051-4671-A966-8FCCE77E4C06}" presName="node" presStyleLbl="node1" presStyleIdx="0" presStyleCnt="1" custScaleX="169256" custScaleY="236338" custLinFactNeighborX="1371" custLinFactNeighborY="-143">
        <dgm:presLayoutVars>
          <dgm:bulletEnabled val="1"/>
        </dgm:presLayoutVars>
      </dgm:prSet>
      <dgm:spPr/>
    </dgm:pt>
  </dgm:ptLst>
  <dgm:cxnLst>
    <dgm:cxn modelId="{E7FC0C62-94F0-405E-8DB7-CBFD87E50057}" srcId="{FFAE8FD2-B350-46A7-B19F-3F10069F857A}" destId="{4B44A2C9-E051-4671-A966-8FCCE77E4C06}" srcOrd="0" destOrd="0" parTransId="{027CCD25-F7B0-4A3F-AA21-9CAD9CA925E5}" sibTransId="{52747A8F-13D4-4F28-BCB8-8586FAEF2E44}"/>
    <dgm:cxn modelId="{D8439662-B647-4798-84C6-3938D50199A3}" type="presOf" srcId="{FFAE8FD2-B350-46A7-B19F-3F10069F857A}" destId="{35D948C1-2230-403A-9637-2A6476C61F5C}" srcOrd="0" destOrd="0" presId="urn:microsoft.com/office/officeart/2005/8/layout/default"/>
    <dgm:cxn modelId="{1B029AC6-D16A-456D-9519-64A5EDB6F6E3}" type="presOf" srcId="{4B44A2C9-E051-4671-A966-8FCCE77E4C06}" destId="{1F926237-966A-4ABA-8D0D-B4CB8DE128A3}" srcOrd="0" destOrd="0" presId="urn:microsoft.com/office/officeart/2005/8/layout/default"/>
    <dgm:cxn modelId="{0A6581D6-0E67-41B0-9EDD-C5DFF02E43E4}" type="presParOf" srcId="{35D948C1-2230-403A-9637-2A6476C61F5C}" destId="{1F926237-966A-4ABA-8D0D-B4CB8DE128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0" y="0"/>
          <a:ext cx="1840577" cy="15420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solidFill>
                <a:srgbClr val="FF0000"/>
              </a:solidFill>
              <a:latin typeface="SutonnyMJ" pitchFamily="2" charset="0"/>
            </a:rPr>
            <a:t>m </a:t>
          </a:r>
          <a:endParaRPr lang="en-US" sz="9600" b="1" kern="1200" dirty="0">
            <a:solidFill>
              <a:srgbClr val="FF0000"/>
            </a:solidFill>
          </a:endParaRPr>
        </a:p>
      </dsp:txBody>
      <dsp:txXfrm>
        <a:off x="0" y="0"/>
        <a:ext cx="1840577" cy="1542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45621" y="0"/>
          <a:ext cx="1794349" cy="150330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 err="1">
              <a:solidFill>
                <a:srgbClr val="FF0000"/>
              </a:solidFill>
              <a:latin typeface="SutonnyMJ" pitchFamily="2" charset="0"/>
            </a:rPr>
            <a:t>ev</a:t>
          </a:r>
          <a:endParaRPr lang="en-US" sz="9600" b="1" kern="1200" dirty="0">
            <a:solidFill>
              <a:srgbClr val="FF0000"/>
            </a:solidFill>
          </a:endParaRPr>
        </a:p>
      </dsp:txBody>
      <dsp:txXfrm>
        <a:off x="45621" y="0"/>
        <a:ext cx="1794349" cy="1503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9226" y="0"/>
          <a:ext cx="1851096" cy="155084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solidFill>
                <a:srgbClr val="FF0000"/>
              </a:solidFill>
              <a:latin typeface="SutonnyMJ" pitchFamily="2" charset="0"/>
            </a:rPr>
            <a:t>B</a:t>
          </a:r>
        </a:p>
      </dsp:txBody>
      <dsp:txXfrm>
        <a:off x="9226" y="0"/>
        <a:ext cx="1851096" cy="1550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9226" y="0"/>
          <a:ext cx="1851096" cy="155084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solidFill>
                <a:srgbClr val="FF0000"/>
              </a:solidFill>
              <a:latin typeface="SutonnyMJ" pitchFamily="2" charset="0"/>
            </a:rPr>
            <a:t>‡K</a:t>
          </a:r>
        </a:p>
      </dsp:txBody>
      <dsp:txXfrm>
        <a:off x="9226" y="0"/>
        <a:ext cx="1851096" cy="1550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0" y="0"/>
          <a:ext cx="1838795" cy="1540544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solidFill>
                <a:srgbClr val="FF0000"/>
              </a:solidFill>
              <a:latin typeface="SutonnyMJ" pitchFamily="2" charset="0"/>
            </a:rPr>
            <a:t>ধ</a:t>
          </a:r>
          <a:endParaRPr lang="en-US" sz="9600" b="1" kern="1200" dirty="0">
            <a:solidFill>
              <a:srgbClr val="FF0000"/>
            </a:solidFill>
          </a:endParaRPr>
        </a:p>
      </dsp:txBody>
      <dsp:txXfrm>
        <a:off x="0" y="0"/>
        <a:ext cx="1838795" cy="1540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9226" y="0"/>
          <a:ext cx="1851096" cy="155084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 err="1">
              <a:solidFill>
                <a:srgbClr val="FF0000"/>
              </a:solidFill>
              <a:latin typeface="SutonnyMJ" pitchFamily="2" charset="0"/>
            </a:rPr>
            <a:t>ন্য</a:t>
          </a:r>
          <a:endParaRPr lang="en-US" sz="9600" b="1" kern="1200" dirty="0">
            <a:solidFill>
              <a:srgbClr val="FF0000"/>
            </a:solidFill>
          </a:endParaRPr>
        </a:p>
      </dsp:txBody>
      <dsp:txXfrm>
        <a:off x="9226" y="0"/>
        <a:ext cx="1851096" cy="1550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9226" y="0"/>
          <a:ext cx="1851096" cy="155084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 err="1">
              <a:solidFill>
                <a:srgbClr val="FF0000"/>
              </a:solidFill>
              <a:latin typeface="SutonnyMJ" pitchFamily="2" charset="0"/>
            </a:rPr>
            <a:t>বা</a:t>
          </a:r>
          <a:endParaRPr lang="en-US" sz="9600" b="1" kern="1200" dirty="0">
            <a:solidFill>
              <a:srgbClr val="FF0000"/>
            </a:solidFill>
            <a:latin typeface="SutonnyMJ" pitchFamily="2" charset="0"/>
          </a:endParaRPr>
        </a:p>
      </dsp:txBody>
      <dsp:txXfrm>
        <a:off x="9226" y="0"/>
        <a:ext cx="1851096" cy="1550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6237-966A-4ABA-8D0D-B4CB8DE128A3}">
      <dsp:nvSpPr>
        <dsp:cNvPr id="0" name=""/>
        <dsp:cNvSpPr/>
      </dsp:nvSpPr>
      <dsp:spPr>
        <a:xfrm>
          <a:off x="9226" y="0"/>
          <a:ext cx="1851096" cy="155084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solidFill>
                <a:srgbClr val="FF0000"/>
              </a:solidFill>
              <a:latin typeface="SutonnyMJ" pitchFamily="2" charset="0"/>
            </a:rPr>
            <a:t>দ</a:t>
          </a:r>
        </a:p>
      </dsp:txBody>
      <dsp:txXfrm>
        <a:off x="9226" y="0"/>
        <a:ext cx="1851096" cy="155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945A-1A73-4FB7-A789-034083425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940B5-85FE-4CBE-A6DF-9D5F1751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2D3C-639C-4BDF-A880-6EA9535D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8DF1E-3BE5-41B5-B405-33B21FDA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25D5C-29D1-4558-84A7-1CD32779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7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9B23-6B0E-4A1A-9540-DB36868D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70280-EF06-4434-B647-964984DD2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4621-26AD-46C8-B114-41A8192A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6484-0997-468E-9A5D-CA73B0DD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CAB6-C0E4-484F-8E23-6A8F6094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BDB6-2AA2-4940-AD69-44EB4671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377EE-EBC2-48E0-8DD9-B939FE9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30FCC-C0B0-4805-AEF1-0F7C3655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B65E-2E81-4AE9-B093-A579899C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05AE-A489-4925-AA10-67784AA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2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5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6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6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0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2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9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9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A968-1E84-41E7-91F2-8E549018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67A2-8BC8-4B57-BFDB-0F4C894E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FC3C2-1BAE-4F8A-8F3F-4E33ED9A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F2C8-D826-4BA4-914F-602EA675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0B79-2402-421B-91B6-217FF113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5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7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82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98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95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34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5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1A94-2C07-4E53-9F36-8086F9F0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C735-BF8F-4BF5-BB4A-BFB1C9DD3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6D1D1-1CA6-45A8-9FD2-AD331546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0BF05-1302-49CD-B490-9E9BAF2F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38311-29D0-43F2-B4EE-0F88EDE1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6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7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7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29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2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2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3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3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D542-1671-44A1-9783-82755BC6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F847-8B70-4987-B539-EC4877C5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9B819-FEB2-49F0-86EE-8AA2BA34D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F0F11-F87D-430A-834C-C8A197E1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7BC7F-342B-48C2-A06E-4C65F0E8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AD2B1-9AEC-45C6-A700-7EA63862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157A-FD53-45B6-B3A3-E138CF69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7DFE4-D386-4F55-9DEB-85BE9C95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C15C1-8F36-4854-8816-05287FFB3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B517C-4F60-4280-8606-D6E9EA02F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C084C-5F3D-400A-A750-1C86ABAA2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BC642-8128-44A5-A66F-46D15897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4F474-CC8E-4B7C-AF2E-526631C8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494DA-3300-478D-BB2D-A52826F5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6FFA-61F0-443B-A0EF-1CAEF5A5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86B5-FCB6-46D8-8C8B-1B241905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E46B-ADBA-4FB6-B4CF-AC8B4DF8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098A-8DD5-45CB-9FA5-C9949972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6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B8476-505B-4EDD-8ADF-DCB58C85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B98CF-824B-49BF-977E-69FC680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258E8-1C39-412A-B9F4-2E3223BA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05E1-7453-4C04-B802-669EC732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D242-5EC3-403E-9E1B-7162C555B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01EE0-AF96-4ABE-9ED7-3EADFA7DC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C3ADA-CE72-41A4-81FF-2C821A43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14177-B822-4111-B588-2EEC1A35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6638F-C587-4BD1-B98D-D9F9E491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DD3C-5017-4EFA-9068-0AD95102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207DA-669E-4213-B41B-97094D2D1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04410-3B4C-4996-A75F-89356A0A3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EDF9A-3F19-499C-A202-EDEF6EC6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E196-FB9F-434F-8C19-F4233A7B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E877E-8C5C-4455-97DB-0CF6E9A1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30984-5411-4630-AF79-A29E10C0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5C1EB-A36E-4770-8EF4-CA1E270C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87B05-2C16-44DE-950A-F4250CDC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25FB-A2B9-4493-AC5E-550AB416D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E544-6FD8-48C7-B57C-12BECEE78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A68D55-D44C-43BB-A94B-12AFF138589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0645-7353-44D7-A523-92D2486D8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E:\New%20Pti\PTI\Eft%20&amp;%20T.Ed-18\text%20book%202018\class%203\Primary%20-%202018%20-%20(B.Version.)%20-%20Class-3%20Bangladesh%20and%20Global%20Studies%20PDF%20We.pdf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image" Target="../media/image15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8A240-E811-4109-A065-9F48C4B6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8DDD9-0962-42D7-80FF-B5FBE410A1AA}"/>
              </a:ext>
            </a:extLst>
          </p:cNvPr>
          <p:cNvSpPr txBox="1"/>
          <p:nvPr/>
        </p:nvSpPr>
        <p:spPr>
          <a:xfrm>
            <a:off x="302110" y="4614204"/>
            <a:ext cx="423437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0DFC0-8F0E-45FF-92C3-3A01F7DC3F09}"/>
              </a:ext>
            </a:extLst>
          </p:cNvPr>
          <p:cNvSpPr txBox="1"/>
          <p:nvPr/>
        </p:nvSpPr>
        <p:spPr>
          <a:xfrm>
            <a:off x="4566653" y="177755"/>
            <a:ext cx="2493713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E6AF20-4970-4CB7-BD9C-36E16CEFF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2547"/>
              </p:ext>
            </p:extLst>
          </p:nvPr>
        </p:nvGraphicFramePr>
        <p:xfrm>
          <a:off x="324786" y="1289292"/>
          <a:ext cx="11542427" cy="504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06">
                  <a:extLst>
                    <a:ext uri="{9D8B030D-6E8A-4147-A177-3AD203B41FA5}">
                      <a16:colId xmlns:a16="http://schemas.microsoft.com/office/drawing/2014/main" val="866074277"/>
                    </a:ext>
                  </a:extLst>
                </a:gridCol>
                <a:gridCol w="1910082">
                  <a:extLst>
                    <a:ext uri="{9D8B030D-6E8A-4147-A177-3AD203B41FA5}">
                      <a16:colId xmlns:a16="http://schemas.microsoft.com/office/drawing/2014/main" val="3437622455"/>
                    </a:ext>
                  </a:extLst>
                </a:gridCol>
                <a:gridCol w="2272998">
                  <a:extLst>
                    <a:ext uri="{9D8B030D-6E8A-4147-A177-3AD203B41FA5}">
                      <a16:colId xmlns:a16="http://schemas.microsoft.com/office/drawing/2014/main" val="2403928119"/>
                    </a:ext>
                  </a:extLst>
                </a:gridCol>
                <a:gridCol w="5634741">
                  <a:extLst>
                    <a:ext uri="{9D8B030D-6E8A-4147-A177-3AD203B41FA5}">
                      <a16:colId xmlns:a16="http://schemas.microsoft.com/office/drawing/2014/main" val="774006430"/>
                    </a:ext>
                  </a:extLst>
                </a:gridCol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ল 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ং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ল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ো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ল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শ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16395"/>
                  </a:ext>
                </a:extLst>
              </a:tr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01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1 -----5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চ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ল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দেন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?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58410"/>
                  </a:ext>
                </a:extLst>
              </a:tr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02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ট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গ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6 ----10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ড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ত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ও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?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59321"/>
                  </a:ext>
                </a:extLst>
              </a:tr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03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Pv‡gjx</a:t>
                      </a:r>
                      <a:endParaRPr lang="en-US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11 ---15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শ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ষ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আমাদের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ব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া 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দ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ে</a:t>
                      </a:r>
                      <a:r>
                        <a:rPr kumimoji="0" lang="as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ন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NikoshBAN" panose="02000000000000000000" pitchFamily="2" charset="0"/>
                        </a:rPr>
                        <a:t>?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8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312E2F-9D26-4666-B049-FC52D485DCE3}"/>
              </a:ext>
            </a:extLst>
          </p:cNvPr>
          <p:cNvGrpSpPr/>
          <p:nvPr/>
        </p:nvGrpSpPr>
        <p:grpSpPr>
          <a:xfrm>
            <a:off x="2160247" y="185700"/>
            <a:ext cx="7871505" cy="6247950"/>
            <a:chOff x="2293495" y="290629"/>
            <a:chExt cx="7871505" cy="62479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8FED61-2DA3-45F1-AB0A-4C5FAE03132D}"/>
                </a:ext>
              </a:extLst>
            </p:cNvPr>
            <p:cNvSpPr txBox="1"/>
            <p:nvPr/>
          </p:nvSpPr>
          <p:spPr>
            <a:xfrm>
              <a:off x="3718668" y="290629"/>
              <a:ext cx="4394898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‡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ejx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A1C507-E352-4BCE-A5AF-A02F460C2F81}"/>
                </a:ext>
              </a:extLst>
            </p:cNvPr>
            <p:cNvSpPr txBox="1"/>
            <p:nvPr/>
          </p:nvSpPr>
          <p:spPr>
            <a:xfrm>
              <a:off x="2293495" y="2752927"/>
              <a:ext cx="7871505" cy="37856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PvjK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evm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UªvK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U</a:t>
              </a:r>
              <a:r>
                <a:rPr lang="en-US" sz="4800" dirty="0" err="1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vw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·,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wiKmv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cÖf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…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wZ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Pvjvb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hvbevnb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Pvwj‡q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PvjK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Avgv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‡`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i‡K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hvZvqv‡Z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mvnvh</a:t>
              </a:r>
              <a:r>
                <a:rPr lang="en-US" sz="4800" dirty="0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K‡ib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Zvuiv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hvbevn‡bi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mvnv‡h</a:t>
              </a:r>
              <a:r>
                <a:rPr lang="en-US" sz="4800" dirty="0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bvbv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iK‡gi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gvjvcÎ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Avbv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- †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bIqv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K‡ib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1F26A4-D006-45D0-AD1E-3ACBF3DA8074}"/>
              </a:ext>
            </a:extLst>
          </p:cNvPr>
          <p:cNvGrpSpPr/>
          <p:nvPr/>
        </p:nvGrpSpPr>
        <p:grpSpPr>
          <a:xfrm>
            <a:off x="1997021" y="185700"/>
            <a:ext cx="8197956" cy="6207125"/>
            <a:chOff x="2055316" y="425540"/>
            <a:chExt cx="8197956" cy="62071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6359E3-3D3A-4F41-B47E-86941C2F94C7}"/>
                </a:ext>
              </a:extLst>
            </p:cNvPr>
            <p:cNvSpPr txBox="1"/>
            <p:nvPr/>
          </p:nvSpPr>
          <p:spPr>
            <a:xfrm>
              <a:off x="3585419" y="425540"/>
              <a:ext cx="4453193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UMi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B2D9AF-3867-4D8C-BA3E-C0D5D6F5985D}"/>
                </a:ext>
              </a:extLst>
            </p:cNvPr>
            <p:cNvSpPr txBox="1"/>
            <p:nvPr/>
          </p:nvSpPr>
          <p:spPr>
            <a:xfrm>
              <a:off x="2055316" y="2108350"/>
              <a:ext cx="8197956" cy="45243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Amy¯’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n‡j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gvbyl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Wv³v‡ii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Kv‡Q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hvq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A‡bK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mgq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nvmcvZv‡j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fwZ©I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nq| Wv³vi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wPwKrmv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K‡ib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bvm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©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nvmcvZv‡j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†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ivMx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‡`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†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mev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K‡ib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Zvuiv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†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ivMx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‡`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Jla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I 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cb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¨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</a:rPr>
                <a:t>LvIqvb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|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</a:rPr>
                <a:t>bvm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© Wv³v‡ii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</a:rPr>
                <a:t>Kv‡R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</a:rPr>
                <a:t>mvnvh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¨ </a:t>
              </a:r>
              <a:r>
                <a:rPr lang="en-US" sz="4800" b="1" dirty="0" err="1">
                  <a:solidFill>
                    <a:srgbClr val="FF0000"/>
                  </a:solidFill>
                  <a:latin typeface="SutonnyMJ" pitchFamily="2" charset="0"/>
                </a:rPr>
                <a:t>K‡ib</a:t>
              </a:r>
              <a:r>
                <a:rPr lang="en-US" sz="4800" b="1" dirty="0">
                  <a:solidFill>
                    <a:srgbClr val="FF0000"/>
                  </a:solidFill>
                  <a:latin typeface="SutonnyMJ" pitchFamily="2" charset="0"/>
                </a:rPr>
                <a:t>|  </a:t>
              </a:r>
              <a:endPara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D327EA-261E-476C-86EA-F9AFE36CF021}"/>
              </a:ext>
            </a:extLst>
          </p:cNvPr>
          <p:cNvGrpSpPr/>
          <p:nvPr/>
        </p:nvGrpSpPr>
        <p:grpSpPr>
          <a:xfrm>
            <a:off x="1997021" y="185700"/>
            <a:ext cx="8197956" cy="6568646"/>
            <a:chOff x="1995356" y="466365"/>
            <a:chExt cx="8197956" cy="65686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37B79B-71A2-4413-BC8C-63F37492EEDE}"/>
                </a:ext>
              </a:extLst>
            </p:cNvPr>
            <p:cNvSpPr txBox="1"/>
            <p:nvPr/>
          </p:nvSpPr>
          <p:spPr>
            <a:xfrm>
              <a:off x="3570430" y="466365"/>
              <a:ext cx="4394898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দল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Pv‡gjx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44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9F3610-A2CC-4AEC-82FF-6A5EC4F664C5}"/>
                </a:ext>
              </a:extLst>
            </p:cNvPr>
            <p:cNvSpPr txBox="1"/>
            <p:nvPr/>
          </p:nvSpPr>
          <p:spPr>
            <a:xfrm>
              <a:off x="1995356" y="1864365"/>
              <a:ext cx="8197956" cy="517064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wkÿK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wkÿv_x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©‡`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i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we`</a:t>
              </a:r>
              <a:r>
                <a:rPr lang="en-US" sz="6600" dirty="0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vj‡q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cov‡jLv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‡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kLvb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Zvuiv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†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Ljvayjv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,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bvP-Mvb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,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Qwe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AvuKv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BZ</a:t>
              </a:r>
              <a:r>
                <a:rPr lang="en-US" sz="6600" dirty="0" err="1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vw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`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welq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wkL‡Z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mvnvh</a:t>
              </a:r>
              <a:r>
                <a:rPr lang="en-US" sz="6600" dirty="0">
                  <a:solidFill>
                    <a:srgbClr val="FF0000"/>
                  </a:solidFill>
                  <a:latin typeface="SutonnyMJ" pitchFamily="2" charset="0"/>
                </a:rPr>
                <a:t>¨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K‡ib</a:t>
              </a:r>
              <a:r>
                <a:rPr lang="en-US" sz="6600" b="1" dirty="0">
                  <a:solidFill>
                    <a:srgbClr val="FF0000"/>
                  </a:solidFill>
                  <a:latin typeface="SutonnyMJ" pitchFamily="2" charset="0"/>
                  <a:cs typeface="NikoshBAN" panose="02000000000000000000" pitchFamily="2" charset="0"/>
                </a:rPr>
                <a:t>|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9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203EA2-DD9B-4098-A8CD-241E755B1310}"/>
              </a:ext>
            </a:extLst>
          </p:cNvPr>
          <p:cNvSpPr txBox="1"/>
          <p:nvPr/>
        </p:nvSpPr>
        <p:spPr>
          <a:xfrm>
            <a:off x="3267680" y="1859339"/>
            <a:ext cx="5656639" cy="313932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26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নং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খোল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মিলিয়ে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দেখ</a:t>
            </a:r>
            <a:endParaRPr lang="en-US" sz="66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588FB-28AE-4989-A5E7-CE98C1798617}"/>
              </a:ext>
            </a:extLst>
          </p:cNvPr>
          <p:cNvSpPr txBox="1"/>
          <p:nvPr/>
        </p:nvSpPr>
        <p:spPr>
          <a:xfrm>
            <a:off x="3597639" y="2398426"/>
            <a:ext cx="409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&amp;¦</a:t>
            </a:r>
            <a:r>
              <a:rPr lang="en-US" dirty="0" err="1"/>
              <a:t>e</a:t>
            </a:r>
            <a:r>
              <a:rPr lang="en-US" dirty="0" err="1">
                <a:hlinkClick r:id="rId2" action="ppaction://hlinkfile"/>
              </a:rPr>
              <a:t>E</a:t>
            </a:r>
            <a:r>
              <a:rPr lang="en-US" dirty="0">
                <a:hlinkClick r:id="rId2" action="ppaction://hlinkfile"/>
              </a:rPr>
              <a:t>:\New </a:t>
            </a:r>
            <a:r>
              <a:rPr lang="en-US" dirty="0" err="1">
                <a:hlinkClick r:id="rId2" action="ppaction://hlinkfile"/>
              </a:rPr>
              <a:t>Pti</a:t>
            </a:r>
            <a:r>
              <a:rPr lang="en-US" dirty="0">
                <a:hlinkClick r:id="rId2" action="ppaction://hlinkfile"/>
              </a:rPr>
              <a:t>\PTI\Eft &amp; T.Ed-18\text book 2018\class 3\Primary - 2018 - (</a:t>
            </a:r>
            <a:r>
              <a:rPr lang="en-US" dirty="0" err="1">
                <a:hlinkClick r:id="rId2" action="ppaction://hlinkfile"/>
              </a:rPr>
              <a:t>B.Version</a:t>
            </a:r>
            <a:r>
              <a:rPr lang="en-US" dirty="0">
                <a:hlinkClick r:id="rId2" action="ppaction://hlinkfile"/>
              </a:rPr>
              <a:t>.) - Class-3 Bangladesh and Global Studies PDF We.pdf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0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CF993-6109-4E78-AC52-87CC385AC1CD}"/>
              </a:ext>
            </a:extLst>
          </p:cNvPr>
          <p:cNvSpPr txBox="1"/>
          <p:nvPr/>
        </p:nvSpPr>
        <p:spPr>
          <a:xfrm>
            <a:off x="3919926" y="176143"/>
            <a:ext cx="4200877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cÖ‡kœi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DËi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ej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8BB2F-A238-4942-B769-F06CFBEEBB94}"/>
              </a:ext>
            </a:extLst>
          </p:cNvPr>
          <p:cNvSpPr txBox="1"/>
          <p:nvPr/>
        </p:nvSpPr>
        <p:spPr>
          <a:xfrm>
            <a:off x="1124989" y="1271609"/>
            <a:ext cx="9765102" cy="83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Kxfv‡e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w`‡q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_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v‡Kb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10A586-57FE-40FF-A53A-031A3BC6E5B7}"/>
              </a:ext>
            </a:extLst>
          </p:cNvPr>
          <p:cNvSpPr txBox="1"/>
          <p:nvPr/>
        </p:nvSpPr>
        <p:spPr>
          <a:xfrm>
            <a:off x="712031" y="2435481"/>
            <a:ext cx="10767937" cy="4111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wkÿv_x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©‡`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we`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vj‡q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cov‡jLv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‡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kLvb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Zvuiv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Ljvayjv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bvP-Mvb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AvuKv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BZ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vw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welq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wkL‡Z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mvnvh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B18C4-3241-4901-BB82-94C72B80642E}"/>
              </a:ext>
            </a:extLst>
          </p:cNvPr>
          <p:cNvSpPr txBox="1"/>
          <p:nvPr/>
        </p:nvSpPr>
        <p:spPr>
          <a:xfrm>
            <a:off x="1124989" y="1271609"/>
            <a:ext cx="9765102" cy="83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Wv³vi I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bvm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Kxfv‡e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w`‡q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_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v‡Kb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39E2DB-F402-4CE5-ADDD-8DDE55253044}"/>
              </a:ext>
            </a:extLst>
          </p:cNvPr>
          <p:cNvSpPr txBox="1"/>
          <p:nvPr/>
        </p:nvSpPr>
        <p:spPr>
          <a:xfrm>
            <a:off x="712031" y="2493049"/>
            <a:ext cx="10767937" cy="4111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Amy¯’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n‡j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gvbyl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Wv³v‡ii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Kv‡Q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A‡bK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mgq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nvmcvZv‡j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fwZ©I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nq| Wv³vi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wPwKrmv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bvm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nvmcvZv‡j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ivMx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Zvuiv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ivMx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Jla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I 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</a:rPr>
              <a:t>LvIqvb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</a:rPr>
              <a:t>bvm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© Wv³v‡ii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</a:rPr>
              <a:t>Kv‡R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</a:rPr>
              <a:t>mvnvh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</a:rPr>
              <a:t>K‡ib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</a:rPr>
              <a:t>|  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12EBED-A849-43A2-9472-20764D95DACA}"/>
              </a:ext>
            </a:extLst>
          </p:cNvPr>
          <p:cNvSpPr txBox="1"/>
          <p:nvPr/>
        </p:nvSpPr>
        <p:spPr>
          <a:xfrm>
            <a:off x="1124989" y="1271609"/>
            <a:ext cx="97651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Kxfv‡e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w`‡q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_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v‡Kb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6B4B2-59F1-428A-8DAA-B35C06F3561A}"/>
              </a:ext>
            </a:extLst>
          </p:cNvPr>
          <p:cNvSpPr txBox="1"/>
          <p:nvPr/>
        </p:nvSpPr>
        <p:spPr>
          <a:xfrm>
            <a:off x="712031" y="2194290"/>
            <a:ext cx="10767937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evm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UªvK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U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vw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·,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wiKmv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cÖf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…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wZ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Pvjvb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hvbevnb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Pvwj‡q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i‡K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hvZvqv‡Z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mvnvh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Zvuiv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hvbevn‡bi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mvnv‡h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bvbv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iK‡gi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gvjvcÎ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Avbv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- †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bIqv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891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0D5FB-5564-41A9-A801-121896BA798C}"/>
              </a:ext>
            </a:extLst>
          </p:cNvPr>
          <p:cNvSpPr txBox="1"/>
          <p:nvPr/>
        </p:nvSpPr>
        <p:spPr>
          <a:xfrm>
            <a:off x="3889360" y="199352"/>
            <a:ext cx="4413280" cy="110799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ewoi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KvR</a:t>
            </a:r>
            <a:endParaRPr lang="en-US" sz="66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3BB8D-D94F-46E8-90A4-1916E428F1B5}"/>
              </a:ext>
            </a:extLst>
          </p:cNvPr>
          <p:cNvSpPr txBox="1"/>
          <p:nvPr/>
        </p:nvSpPr>
        <p:spPr>
          <a:xfrm>
            <a:off x="708074" y="3429000"/>
            <a:ext cx="10775852" cy="2123658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Zvgvi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Rvbvg‡Z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h‡Kvb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GKwU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ckv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m¤ú‡K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 5wU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evK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wj‡L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Avb‡e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8957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B2F92-FB77-4870-A0C3-72B89C75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6062FB-56F6-46B5-8DE8-176D2DD25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108543"/>
              </p:ext>
            </p:extLst>
          </p:nvPr>
        </p:nvGraphicFramePr>
        <p:xfrm>
          <a:off x="1797862" y="1278898"/>
          <a:ext cx="1852830" cy="15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517878-5D28-4BFD-A3B0-D0379AFE6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085451"/>
              </p:ext>
            </p:extLst>
          </p:nvPr>
        </p:nvGraphicFramePr>
        <p:xfrm>
          <a:off x="3934322" y="1299412"/>
          <a:ext cx="1839971" cy="150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CBD8A5-5C3B-4568-897C-08927D508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185240"/>
              </p:ext>
            </p:extLst>
          </p:nvPr>
        </p:nvGraphicFramePr>
        <p:xfrm>
          <a:off x="6000104" y="1223938"/>
          <a:ext cx="1860323" cy="155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C5AB07D-74B3-4CD6-AC72-21B091621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508162"/>
              </p:ext>
            </p:extLst>
          </p:nvPr>
        </p:nvGraphicFramePr>
        <p:xfrm>
          <a:off x="8086238" y="1226437"/>
          <a:ext cx="1860323" cy="155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23028E-D44D-45CA-834B-1437FAFAF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244331"/>
              </p:ext>
            </p:extLst>
          </p:nvPr>
        </p:nvGraphicFramePr>
        <p:xfrm>
          <a:off x="1950262" y="4144512"/>
          <a:ext cx="1860322" cy="15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B4DA52-0C1B-4B5F-AB85-D75799D8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216224"/>
              </p:ext>
            </p:extLst>
          </p:nvPr>
        </p:nvGraphicFramePr>
        <p:xfrm>
          <a:off x="4066374" y="4117032"/>
          <a:ext cx="1860323" cy="155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FD8F11C-3FD7-4373-B856-9F23C4EE0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04192"/>
              </p:ext>
            </p:extLst>
          </p:nvPr>
        </p:nvGraphicFramePr>
        <p:xfrm>
          <a:off x="6152504" y="4089552"/>
          <a:ext cx="1860323" cy="155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2736AE6-E2DF-4276-9F7E-1B7ED168B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231701"/>
              </p:ext>
            </p:extLst>
          </p:nvPr>
        </p:nvGraphicFramePr>
        <p:xfrm>
          <a:off x="8238638" y="4092051"/>
          <a:ext cx="1860323" cy="155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18416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0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0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0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0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5000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5000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0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5000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5000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5000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5000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7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82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89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0"/>
                            </p:stCondLst>
                            <p:childTnLst>
                              <p:par>
                                <p:cTn id="96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3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0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7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4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3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5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6000"/>
                            </p:stCondLst>
                            <p:childTnLst>
                              <p:par>
                                <p:cTn id="129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6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1000"/>
                            </p:stCondLst>
                            <p:childTnLst>
                              <p:par>
                                <p:cTn id="135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7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6000"/>
                            </p:stCondLst>
                            <p:childTnLst>
                              <p:par>
                                <p:cTn id="141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0"/>
                                        <p:tgtEl>
                                          <p:spTgt spid="8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1000"/>
                            </p:stCondLst>
                            <p:childTnLst>
                              <p:par>
                                <p:cTn id="147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0"/>
                                        <p:tgtEl>
                                          <p:spTgt spid="9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6000"/>
                            </p:stCondLst>
                            <p:childTnLst>
                              <p:par>
                                <p:cTn id="153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0"/>
                                        <p:tgtEl>
                                          <p:spTgt spid="10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9" presetID="50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11">
                                            <p:graphicEl>
                                              <a:dgm id="{1F926237-966A-4ABA-8D0D-B4CB8DE12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1">
        <p:bldSub>
          <a:bldDgm bld="one"/>
        </p:bldSub>
      </p:bldGraphic>
      <p:bldGraphic spid="4" grpId="2">
        <p:bldSub>
          <a:bldDgm/>
        </p:bldSub>
      </p:bldGraphic>
      <p:bldGraphic spid="4" grpId="3">
        <p:bldSub>
          <a:bldDgm/>
        </p:bldSub>
      </p:bldGraphic>
      <p:bldGraphic spid="5" grpId="0">
        <p:bldSub>
          <a:bldDgm/>
        </p:bldSub>
      </p:bldGraphic>
      <p:bldGraphic spid="5" grpId="1">
        <p:bldSub>
          <a:bldDgm bld="one"/>
        </p:bldSub>
      </p:bldGraphic>
      <p:bldGraphic spid="5" grpId="2">
        <p:bldSub>
          <a:bldDgm/>
        </p:bldSub>
      </p:bldGraphic>
      <p:bldGraphic spid="5" grpId="3">
        <p:bldSub>
          <a:bldDgm/>
        </p:bldSub>
      </p:bldGraphic>
      <p:bldGraphic spid="6" grpId="0">
        <p:bldSub>
          <a:bldDgm/>
        </p:bldSub>
      </p:bldGraphic>
      <p:bldGraphic spid="6" grpId="1">
        <p:bldSub>
          <a:bldDgm bld="one"/>
        </p:bldSub>
      </p:bldGraphic>
      <p:bldGraphic spid="6" grpId="2">
        <p:bldSub>
          <a:bldDgm/>
        </p:bldSub>
      </p:bldGraphic>
      <p:bldGraphic spid="6" grpId="3">
        <p:bldSub>
          <a:bldDgm/>
        </p:bldSub>
      </p:bldGraphic>
      <p:bldGraphic spid="7" grpId="0">
        <p:bldSub>
          <a:bldDgm/>
        </p:bldSub>
      </p:bldGraphic>
      <p:bldGraphic spid="7" grpId="1">
        <p:bldSub>
          <a:bldDgm bld="one"/>
        </p:bldSub>
      </p:bldGraphic>
      <p:bldGraphic spid="7" grpId="2">
        <p:bldSub>
          <a:bldDgm/>
        </p:bldSub>
      </p:bldGraphic>
      <p:bldGraphic spid="7" grpId="3">
        <p:bldSub>
          <a:bldDgm/>
        </p:bldSub>
      </p:bldGraphic>
      <p:bldGraphic spid="8" grpId="0">
        <p:bldSub>
          <a:bldDgm/>
        </p:bldSub>
      </p:bldGraphic>
      <p:bldGraphic spid="8" grpId="1">
        <p:bldSub>
          <a:bldDgm bld="one"/>
        </p:bldSub>
      </p:bldGraphic>
      <p:bldGraphic spid="8" grpId="2">
        <p:bldSub>
          <a:bldDgm/>
        </p:bldSub>
      </p:bldGraphic>
      <p:bldGraphic spid="8" grpId="3">
        <p:bldSub>
          <a:bldDgm/>
        </p:bldSub>
      </p:bldGraphic>
      <p:bldGraphic spid="9" grpId="0">
        <p:bldSub>
          <a:bldDgm/>
        </p:bldSub>
      </p:bldGraphic>
      <p:bldGraphic spid="9" grpId="1">
        <p:bldSub>
          <a:bldDgm bld="one"/>
        </p:bldSub>
      </p:bldGraphic>
      <p:bldGraphic spid="9" grpId="2">
        <p:bldSub>
          <a:bldDgm/>
        </p:bldSub>
      </p:bldGraphic>
      <p:bldGraphic spid="9" grpId="3">
        <p:bldSub>
          <a:bldDgm/>
        </p:bldSub>
      </p:bldGraphic>
      <p:bldGraphic spid="10" grpId="0">
        <p:bldSub>
          <a:bldDgm/>
        </p:bldSub>
      </p:bldGraphic>
      <p:bldGraphic spid="10" grpId="1">
        <p:bldSub>
          <a:bldDgm bld="one"/>
        </p:bldSub>
      </p:bldGraphic>
      <p:bldGraphic spid="10" grpId="2">
        <p:bldSub>
          <a:bldDgm/>
        </p:bldSub>
      </p:bldGraphic>
      <p:bldGraphic spid="10" grpId="3">
        <p:bldSub>
          <a:bldDgm/>
        </p:bldSub>
      </p:bldGraphic>
      <p:bldGraphic spid="11" grpId="0">
        <p:bldSub>
          <a:bldDgm/>
        </p:bldSub>
      </p:bldGraphic>
      <p:bldGraphic spid="11" grpId="1">
        <p:bldSub>
          <a:bldDgm bld="one"/>
        </p:bldSub>
      </p:bldGraphic>
      <p:bldGraphic spid="11" grpId="2">
        <p:bldSub>
          <a:bldDgm/>
        </p:bldSub>
      </p:bldGraphic>
      <p:bldGraphic spid="11" grpId="3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9306C-9057-4339-9D6B-8AB99DD50E9A}"/>
              </a:ext>
            </a:extLst>
          </p:cNvPr>
          <p:cNvSpPr txBox="1"/>
          <p:nvPr/>
        </p:nvSpPr>
        <p:spPr>
          <a:xfrm>
            <a:off x="3562865" y="121300"/>
            <a:ext cx="54012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72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cwiwPwZ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19585-52C4-4D29-9B87-B29C882C6921}"/>
              </a:ext>
            </a:extLst>
          </p:cNvPr>
          <p:cNvSpPr txBox="1"/>
          <p:nvPr/>
        </p:nvSpPr>
        <p:spPr>
          <a:xfrm>
            <a:off x="267526" y="2158579"/>
            <a:ext cx="7527359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mvBdyj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Bmjvg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mnKvwi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D. 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gv.cyi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. m.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. we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mbevM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bvqvLvjx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gvevBj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01827648860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879A5-4A51-42A6-9E67-A596AE7D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76" y="2508032"/>
            <a:ext cx="2114845" cy="238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5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B6D40-FFF8-4EEA-846E-88E4EDF093C4}"/>
              </a:ext>
            </a:extLst>
          </p:cNvPr>
          <p:cNvSpPr txBox="1"/>
          <p:nvPr/>
        </p:nvSpPr>
        <p:spPr>
          <a:xfrm>
            <a:off x="4484527" y="130672"/>
            <a:ext cx="32229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cwiwPwZ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A6FFB-F275-44D7-9477-6F791EE55594}"/>
              </a:ext>
            </a:extLst>
          </p:cNvPr>
          <p:cNvSpPr txBox="1"/>
          <p:nvPr/>
        </p:nvSpPr>
        <p:spPr>
          <a:xfrm>
            <a:off x="323507" y="3018268"/>
            <a:ext cx="762128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welq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‡`k 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^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cwiPq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kÖwY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3q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Aa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4 (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mgv‡Ri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wewfbœ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ckv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cvV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vsk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†`b| (c„: 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06726-6FC4-473B-9F09-7AADD460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51" y="1461394"/>
            <a:ext cx="334374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FF82D-2CFA-4104-A1BB-F5ACE9EF67CE}"/>
              </a:ext>
            </a:extLst>
          </p:cNvPr>
          <p:cNvSpPr txBox="1"/>
          <p:nvPr/>
        </p:nvSpPr>
        <p:spPr>
          <a:xfrm>
            <a:off x="4484527" y="130672"/>
            <a:ext cx="32229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wkLbdj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CC84F-313F-418A-B4A6-24B393079916}"/>
              </a:ext>
            </a:extLst>
          </p:cNvPr>
          <p:cNvSpPr txBox="1"/>
          <p:nvPr/>
        </p:nvSpPr>
        <p:spPr>
          <a:xfrm>
            <a:off x="712657" y="1464349"/>
            <a:ext cx="10766685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QvÎQvÎxiv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wewfbœ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ckv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m¤ú‡K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Rvb‡Z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| </a:t>
            </a:r>
          </a:p>
          <a:p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wewfbœ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ckv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m¤ú‡K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QvU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QvU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cÖ‡kœi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DËi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ej‡Z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wjL‡Z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  <a:p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`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jMZfv‡e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GKvKx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cÖ‡kœi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DËi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ej‡Z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wjL‡Z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  <a:p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ev¯Íe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Rxe‡b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cÖ‡qvM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  <a:p>
            <a:endParaRPr lang="en-US" sz="48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465D3-381C-434A-90FF-7E734E8DC053}"/>
              </a:ext>
            </a:extLst>
          </p:cNvPr>
          <p:cNvSpPr txBox="1"/>
          <p:nvPr/>
        </p:nvSpPr>
        <p:spPr>
          <a:xfrm>
            <a:off x="2806892" y="145662"/>
            <a:ext cx="65782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P‡jv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Avgiv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wKQz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‡`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wL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0DAEB-767D-4281-9557-956B93F7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44" y="1173676"/>
            <a:ext cx="4667901" cy="2476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0E9A8-A5FF-40B3-8B00-A2EDFE793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46" y="3993982"/>
            <a:ext cx="4639322" cy="3067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C637D-8698-4A2D-ABE9-4871543B4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5" y="3511096"/>
            <a:ext cx="4039412" cy="3267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AEB84-C945-4986-8C86-056528C93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46376"/>
            <a:ext cx="3472037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D7918-68DB-496D-AC8C-F55A0730913B}"/>
              </a:ext>
            </a:extLst>
          </p:cNvPr>
          <p:cNvSpPr txBox="1"/>
          <p:nvPr/>
        </p:nvSpPr>
        <p:spPr>
          <a:xfrm>
            <a:off x="4469536" y="430475"/>
            <a:ext cx="35801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cv‡Vi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wk‡ivbvg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478E-DAB4-40CA-9E2D-87F313D0CB60}"/>
              </a:ext>
            </a:extLst>
          </p:cNvPr>
          <p:cNvSpPr txBox="1"/>
          <p:nvPr/>
        </p:nvSpPr>
        <p:spPr>
          <a:xfrm>
            <a:off x="2978646" y="4137074"/>
            <a:ext cx="6929853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hviv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†`b </a:t>
            </a:r>
          </a:p>
        </p:txBody>
      </p:sp>
    </p:spTree>
    <p:extLst>
      <p:ext uri="{BB962C8B-B14F-4D97-AF65-F5344CB8AC3E}">
        <p14:creationId xmlns:p14="http://schemas.microsoft.com/office/powerpoint/2010/main" val="35682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75A92-EF09-4197-82F5-8836AD6CCA0A}"/>
              </a:ext>
            </a:extLst>
          </p:cNvPr>
          <p:cNvSpPr txBox="1"/>
          <p:nvPr/>
        </p:nvSpPr>
        <p:spPr>
          <a:xfrm>
            <a:off x="5427804" y="150593"/>
            <a:ext cx="337505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‡K Kx †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mev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†`b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1A212-0FA3-4526-8326-4F2B43D2D820}"/>
              </a:ext>
            </a:extLst>
          </p:cNvPr>
          <p:cNvGrpSpPr/>
          <p:nvPr/>
        </p:nvGrpSpPr>
        <p:grpSpPr>
          <a:xfrm>
            <a:off x="174534" y="1266472"/>
            <a:ext cx="3084666" cy="3494992"/>
            <a:chOff x="39624" y="1311442"/>
            <a:chExt cx="3084666" cy="34949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157991-2DE6-48D5-BCC9-1E0D5439D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" y="3169672"/>
              <a:ext cx="3084666" cy="16367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AA8832-F5C5-4F84-ABD4-73FB0753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03" y="1311442"/>
              <a:ext cx="2467709" cy="142185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A110AF-61CD-44F9-A9D2-B70E6ED028BA}"/>
              </a:ext>
            </a:extLst>
          </p:cNvPr>
          <p:cNvSpPr txBox="1"/>
          <p:nvPr/>
        </p:nvSpPr>
        <p:spPr>
          <a:xfrm>
            <a:off x="144556" y="5829047"/>
            <a:ext cx="2343812" cy="9233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E2CBF1-DFC5-43F1-AEF6-5F832A4EE0D8}"/>
              </a:ext>
            </a:extLst>
          </p:cNvPr>
          <p:cNvSpPr/>
          <p:nvPr/>
        </p:nvSpPr>
        <p:spPr>
          <a:xfrm>
            <a:off x="979183" y="4908550"/>
            <a:ext cx="674557" cy="818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ED7F2-C82C-4388-996A-90E579E923F1}"/>
              </a:ext>
            </a:extLst>
          </p:cNvPr>
          <p:cNvSpPr txBox="1"/>
          <p:nvPr/>
        </p:nvSpPr>
        <p:spPr>
          <a:xfrm>
            <a:off x="4002374" y="1977398"/>
            <a:ext cx="7871505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evm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UªvK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U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vw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·,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wiKmv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cÖf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Pvjvb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hvbevnb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Pvwj‡q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PvjK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Avgv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‡`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i‡K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hvZvqv‡Z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mvnvh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Zvuiv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hvbevn‡bi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mvnv‡h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bvbv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iK‡gi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gvjvcÎ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Avbv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- †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bIqv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457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6895-83EC-44FF-B975-83DD8CF3F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" y="323557"/>
            <a:ext cx="4197043" cy="4656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C245F-078F-4FE3-BA40-2BBDE9328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0"/>
            <a:ext cx="6738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82EBC-4931-4270-8035-A696DF79251E}"/>
              </a:ext>
            </a:extLst>
          </p:cNvPr>
          <p:cNvSpPr txBox="1"/>
          <p:nvPr/>
        </p:nvSpPr>
        <p:spPr>
          <a:xfrm>
            <a:off x="339427" y="5784076"/>
            <a:ext cx="390278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Wv³vi I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bvm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2176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AF367-84B6-400C-BEA5-E896FA7A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" y="239841"/>
            <a:ext cx="6026046" cy="4108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4EED5-9C6E-473D-860A-C69C44C7BC46}"/>
              </a:ext>
            </a:extLst>
          </p:cNvPr>
          <p:cNvSpPr txBox="1"/>
          <p:nvPr/>
        </p:nvSpPr>
        <p:spPr>
          <a:xfrm>
            <a:off x="729171" y="5304391"/>
            <a:ext cx="390278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endParaRPr lang="en-US" sz="5400" b="1" dirty="0">
              <a:solidFill>
                <a:srgbClr val="FF0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6A8A6-D474-4719-8F30-66540EC06DBB}"/>
              </a:ext>
            </a:extLst>
          </p:cNvPr>
          <p:cNvSpPr txBox="1"/>
          <p:nvPr/>
        </p:nvSpPr>
        <p:spPr>
          <a:xfrm>
            <a:off x="6385810" y="104931"/>
            <a:ext cx="5561350" cy="674030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wkÿK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wkÿv_x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©‡`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we`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vj‡q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cov‡jLv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‡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kLvb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Zvuiv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Ljvayjv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bvP-Mvb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AvuKv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BZ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vw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welq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wkL‡Z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mvnvh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K‡ib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9028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879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Gill Sans MT</vt:lpstr>
      <vt:lpstr>NikoshBAN</vt:lpstr>
      <vt:lpstr>SutonnyMJ</vt:lpstr>
      <vt:lpstr>Wingdings 3</vt:lpstr>
      <vt:lpstr>Office Theme</vt:lpstr>
      <vt:lpstr>Gallery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success</cp:lastModifiedBy>
  <cp:revision>105</cp:revision>
  <dcterms:created xsi:type="dcterms:W3CDTF">2020-04-21T03:11:57Z</dcterms:created>
  <dcterms:modified xsi:type="dcterms:W3CDTF">2020-05-28T04:23:50Z</dcterms:modified>
</cp:coreProperties>
</file>