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91" r:id="rId3"/>
    <p:sldId id="262" r:id="rId4"/>
    <p:sldId id="260" r:id="rId5"/>
    <p:sldId id="287" r:id="rId6"/>
    <p:sldId id="263" r:id="rId7"/>
    <p:sldId id="288" r:id="rId8"/>
    <p:sldId id="295" r:id="rId9"/>
    <p:sldId id="294" r:id="rId10"/>
    <p:sldId id="293" r:id="rId11"/>
    <p:sldId id="296" r:id="rId12"/>
    <p:sldId id="292" r:id="rId13"/>
    <p:sldId id="297" r:id="rId14"/>
    <p:sldId id="298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771B09"/>
    <a:srgbClr val="660033"/>
    <a:srgbClr val="907020"/>
    <a:srgbClr val="996633"/>
    <a:srgbClr val="FF0066"/>
    <a:srgbClr val="FD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96A45-EEFD-4795-B804-239F89015ED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41231-DCBC-4CC0-9B7A-BEA375727A54}">
      <dgm:prSet phldrT="[Text]"/>
      <dgm:spPr/>
      <dgm:t>
        <a:bodyPr/>
        <a:lstStyle/>
        <a:p>
          <a:r>
            <a:rPr lang="en-US" dirty="0" err="1" smtClean="0">
              <a:solidFill>
                <a:srgbClr val="00B050"/>
              </a:solidFill>
            </a:rPr>
            <a:t>আজকের</a:t>
          </a:r>
          <a:r>
            <a:rPr lang="en-US" dirty="0" smtClean="0">
              <a:solidFill>
                <a:srgbClr val="00B050"/>
              </a:solidFill>
            </a:rPr>
            <a:t> </a:t>
          </a:r>
          <a:r>
            <a:rPr lang="en-US" dirty="0" err="1" smtClean="0">
              <a:solidFill>
                <a:srgbClr val="00B050"/>
              </a:solidFill>
            </a:rPr>
            <a:t>ক্লাসে</a:t>
          </a:r>
          <a:r>
            <a:rPr lang="en-US" dirty="0" smtClean="0">
              <a:solidFill>
                <a:srgbClr val="00B050"/>
              </a:solidFill>
            </a:rPr>
            <a:t> </a:t>
          </a:r>
          <a:r>
            <a:rPr lang="en-US" dirty="0" err="1" smtClean="0">
              <a:solidFill>
                <a:srgbClr val="00B050"/>
              </a:solidFill>
            </a:rPr>
            <a:t>স্বাগতম</a:t>
          </a:r>
          <a:r>
            <a:rPr lang="en-US" dirty="0" smtClean="0">
              <a:solidFill>
                <a:srgbClr val="00B050"/>
              </a:solidFill>
            </a:rPr>
            <a:t> </a:t>
          </a:r>
          <a:endParaRPr lang="en-US" dirty="0">
            <a:solidFill>
              <a:srgbClr val="00B050"/>
            </a:solidFill>
          </a:endParaRPr>
        </a:p>
      </dgm:t>
    </dgm:pt>
    <dgm:pt modelId="{5A4E76F8-FAA2-4092-985D-D6F3823C0B8B}" type="parTrans" cxnId="{1526F21A-7FAE-482A-85EE-4E46B5DF4B01}">
      <dgm:prSet/>
      <dgm:spPr/>
      <dgm:t>
        <a:bodyPr/>
        <a:lstStyle/>
        <a:p>
          <a:endParaRPr lang="en-US"/>
        </a:p>
      </dgm:t>
    </dgm:pt>
    <dgm:pt modelId="{F4EAB3CA-562D-45C1-8EED-CF41659F679D}" type="sibTrans" cxnId="{1526F21A-7FAE-482A-85EE-4E46B5DF4B01}">
      <dgm:prSet/>
      <dgm:spPr/>
      <dgm:t>
        <a:bodyPr/>
        <a:lstStyle/>
        <a:p>
          <a:endParaRPr lang="en-US"/>
        </a:p>
      </dgm:t>
    </dgm:pt>
    <dgm:pt modelId="{B02E195B-C55F-42EA-B2BA-63712A01ED94}" type="pres">
      <dgm:prSet presAssocID="{1B796A45-EEFD-4795-B804-239F89015E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E495A4-4FB3-455A-9EEB-EE304CB88140}" type="pres">
      <dgm:prSet presAssocID="{23241231-DCBC-4CC0-9B7A-BEA375727A54}" presName="composite" presStyleCnt="0"/>
      <dgm:spPr/>
    </dgm:pt>
    <dgm:pt modelId="{FD89A666-F2E6-4E64-B2C7-308E4FE2A28E}" type="pres">
      <dgm:prSet presAssocID="{23241231-DCBC-4CC0-9B7A-BEA375727A54}" presName="rect1" presStyleLbl="trAlignAcc1" presStyleIdx="0" presStyleCnt="1" custScaleX="108052" custScaleY="60667" custLinFactNeighborX="5619" custLinFactNeighborY="-71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8516C-44E3-4A59-B587-DFD34A0822EF}" type="pres">
      <dgm:prSet presAssocID="{23241231-DCBC-4CC0-9B7A-BEA375727A54}" presName="rect2" presStyleLbl="fgImgPlace1" presStyleIdx="0" presStyleCnt="1" custScaleX="87699" custScaleY="69048" custLinFactNeighborX="-41576" custLinFactNeighborY="-512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</dgm:ptLst>
  <dgm:cxnLst>
    <dgm:cxn modelId="{45930F2A-2F5B-42CE-B94B-90C2E1413EDC}" type="presOf" srcId="{1B796A45-EEFD-4795-B804-239F89015ED3}" destId="{B02E195B-C55F-42EA-B2BA-63712A01ED94}" srcOrd="0" destOrd="0" presId="urn:microsoft.com/office/officeart/2008/layout/PictureStrips"/>
    <dgm:cxn modelId="{71BE5BF7-358F-4B67-A4F0-DBDBD87BD29B}" type="presOf" srcId="{23241231-DCBC-4CC0-9B7A-BEA375727A54}" destId="{FD89A666-F2E6-4E64-B2C7-308E4FE2A28E}" srcOrd="0" destOrd="0" presId="urn:microsoft.com/office/officeart/2008/layout/PictureStrips"/>
    <dgm:cxn modelId="{1526F21A-7FAE-482A-85EE-4E46B5DF4B01}" srcId="{1B796A45-EEFD-4795-B804-239F89015ED3}" destId="{23241231-DCBC-4CC0-9B7A-BEA375727A54}" srcOrd="0" destOrd="0" parTransId="{5A4E76F8-FAA2-4092-985D-D6F3823C0B8B}" sibTransId="{F4EAB3CA-562D-45C1-8EED-CF41659F679D}"/>
    <dgm:cxn modelId="{7A3AB09C-3F74-403D-B6C9-CF04EA06442F}" type="presParOf" srcId="{B02E195B-C55F-42EA-B2BA-63712A01ED94}" destId="{71E495A4-4FB3-455A-9EEB-EE304CB88140}" srcOrd="0" destOrd="0" presId="urn:microsoft.com/office/officeart/2008/layout/PictureStrips"/>
    <dgm:cxn modelId="{C245F93B-BCEE-453C-89F5-2462C3DD45D6}" type="presParOf" srcId="{71E495A4-4FB3-455A-9EEB-EE304CB88140}" destId="{FD89A666-F2E6-4E64-B2C7-308E4FE2A28E}" srcOrd="0" destOrd="0" presId="urn:microsoft.com/office/officeart/2008/layout/PictureStrips"/>
    <dgm:cxn modelId="{D1C47A96-C352-43C0-8EAB-C94A61790825}" type="presParOf" srcId="{71E495A4-4FB3-455A-9EEB-EE304CB88140}" destId="{FEE8516C-44E3-4A59-B587-DFD34A0822E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7DDA4-7063-4A11-A8FE-B9A1E938E302}" type="doc">
      <dgm:prSet loTypeId="urn:microsoft.com/office/officeart/2005/8/layout/radial5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308394B-0942-4115-9AD8-8EA2AC12B9F0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sz="3200" dirty="0" smtClean="0">
              <a:solidFill>
                <a:srgbClr val="FF0066"/>
              </a:solidFill>
            </a:rPr>
            <a:t>হিটলার </a:t>
          </a:r>
          <a:endParaRPr lang="en-US" sz="3200" dirty="0">
            <a:solidFill>
              <a:srgbClr val="FF0066"/>
            </a:solidFill>
          </a:endParaRPr>
        </a:p>
      </dgm:t>
    </dgm:pt>
    <dgm:pt modelId="{1D781474-20F8-4E3A-BDAB-FD92FA8DFE0E}" type="parTrans" cxnId="{F61EE12A-51CB-4E04-A810-93B9A1A6F379}">
      <dgm:prSet/>
      <dgm:spPr/>
      <dgm:t>
        <a:bodyPr/>
        <a:lstStyle/>
        <a:p>
          <a:endParaRPr lang="en-US"/>
        </a:p>
      </dgm:t>
    </dgm:pt>
    <dgm:pt modelId="{91DB92EF-80DD-4622-9FEB-8E7A803F66F1}" type="sibTrans" cxnId="{F61EE12A-51CB-4E04-A810-93B9A1A6F379}">
      <dgm:prSet/>
      <dgm:spPr/>
      <dgm:t>
        <a:bodyPr/>
        <a:lstStyle/>
        <a:p>
          <a:endParaRPr lang="en-US"/>
        </a:p>
      </dgm:t>
    </dgm:pt>
    <dgm:pt modelId="{1FE02B20-7220-4C7F-9656-2F0A0B58742A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/>
            <a:t>জন্ম-১৮৮৯ সালের ২০ এপ্রিল </a:t>
          </a:r>
          <a:endParaRPr lang="en-US" dirty="0"/>
        </a:p>
      </dgm:t>
    </dgm:pt>
    <dgm:pt modelId="{8BAD80B5-D9F1-4F8D-AE10-8AF30A028626}" type="parTrans" cxnId="{0AA20309-42AA-4AFC-8B8F-B769EED9E5A5}">
      <dgm:prSet/>
      <dgm:spPr/>
      <dgm:t>
        <a:bodyPr/>
        <a:lstStyle/>
        <a:p>
          <a:endParaRPr lang="en-US"/>
        </a:p>
      </dgm:t>
    </dgm:pt>
    <dgm:pt modelId="{78FB7F92-377A-42B4-A6FF-D4C08CB10667}" type="sibTrans" cxnId="{0AA20309-42AA-4AFC-8B8F-B769EED9E5A5}">
      <dgm:prSet/>
      <dgm:spPr/>
      <dgm:t>
        <a:bodyPr/>
        <a:lstStyle/>
        <a:p>
          <a:endParaRPr lang="en-US"/>
        </a:p>
      </dgm:t>
    </dgm:pt>
    <dgm:pt modelId="{9110413D-B5B9-4FB1-B5DE-C0C5B136ED78}">
      <dgm:prSet phldrT="[Text]"/>
      <dgm:spPr>
        <a:solidFill>
          <a:schemeClr val="accent4">
            <a:lumMod val="50000"/>
          </a:schemeClr>
        </a:solidFill>
        <a:ln cmpd="dbl">
          <a:gradFill>
            <a:gsLst>
              <a:gs pos="0">
                <a:srgbClr val="FDF3FA">
                  <a:alpha val="83000"/>
                  <a:lumMod val="86000"/>
                  <a:lumOff val="14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bn-BD" dirty="0" smtClean="0"/>
            <a:t>জন্মস্থান- অস্ট্রিয়ার ব্রাউনাউ গ্রামে</a:t>
          </a:r>
          <a:endParaRPr lang="en-US" dirty="0"/>
        </a:p>
      </dgm:t>
    </dgm:pt>
    <dgm:pt modelId="{E46A6401-CB4F-4102-979E-B014F81C1F96}" type="parTrans" cxnId="{24F95D1D-105E-4DA5-8D08-01FEC97121C2}">
      <dgm:prSet/>
      <dgm:spPr/>
      <dgm:t>
        <a:bodyPr/>
        <a:lstStyle/>
        <a:p>
          <a:endParaRPr lang="en-US"/>
        </a:p>
      </dgm:t>
    </dgm:pt>
    <dgm:pt modelId="{D377733E-E36F-4791-9A9A-7948AB1C9D42}" type="sibTrans" cxnId="{24F95D1D-105E-4DA5-8D08-01FEC97121C2}">
      <dgm:prSet/>
      <dgm:spPr/>
      <dgm:t>
        <a:bodyPr/>
        <a:lstStyle/>
        <a:p>
          <a:endParaRPr lang="en-US"/>
        </a:p>
      </dgm:t>
    </dgm:pt>
    <dgm:pt modelId="{6DFD44C9-8862-4ED1-AB3B-F9556C594D78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dirty="0" smtClean="0"/>
            <a:t> ১৩ বছর বয়সে চিত্রশিল্পী হতে  ভিয়েনায় অমন</a:t>
          </a:r>
          <a:endParaRPr lang="en-US" dirty="0"/>
        </a:p>
      </dgm:t>
    </dgm:pt>
    <dgm:pt modelId="{06BB9D3F-EF27-4197-AC45-7C6F542AD90E}" type="parTrans" cxnId="{EF1AD212-1579-4D75-95C9-696EEF1746B3}">
      <dgm:prSet/>
      <dgm:spPr/>
      <dgm:t>
        <a:bodyPr/>
        <a:lstStyle/>
        <a:p>
          <a:endParaRPr lang="en-US"/>
        </a:p>
      </dgm:t>
    </dgm:pt>
    <dgm:pt modelId="{20FD99C9-E273-4BE6-A7C1-98EB2A4BBDC6}" type="sibTrans" cxnId="{EF1AD212-1579-4D75-95C9-696EEF1746B3}">
      <dgm:prSet/>
      <dgm:spPr/>
      <dgm:t>
        <a:bodyPr/>
        <a:lstStyle/>
        <a:p>
          <a:endParaRPr lang="en-US"/>
        </a:p>
      </dgm:t>
    </dgm:pt>
    <dgm:pt modelId="{230C3735-EFB3-41D3-89DF-109B891C3FD0}">
      <dgm:prSet phldrT="[Text]"/>
      <dgm:spPr>
        <a:solidFill>
          <a:schemeClr val="accent1"/>
        </a:solidFill>
      </dgm:spPr>
      <dgm:t>
        <a:bodyPr/>
        <a:lstStyle/>
        <a:p>
          <a:r>
            <a:rPr lang="bn-BD" dirty="0" smtClean="0"/>
            <a:t>ইহুদি ও সাম্যবাদ বিরোধী মনোভাব</a:t>
          </a:r>
          <a:endParaRPr lang="en-US" dirty="0"/>
        </a:p>
      </dgm:t>
    </dgm:pt>
    <dgm:pt modelId="{2355CDEB-2718-43A9-8094-88C7A316E521}" type="parTrans" cxnId="{D2AD556B-947E-4813-8B3F-4C59313DCDB4}">
      <dgm:prSet/>
      <dgm:spPr/>
      <dgm:t>
        <a:bodyPr/>
        <a:lstStyle/>
        <a:p>
          <a:endParaRPr lang="en-US"/>
        </a:p>
      </dgm:t>
    </dgm:pt>
    <dgm:pt modelId="{23668F53-0445-49B1-8433-A6D0EDC85A86}" type="sibTrans" cxnId="{D2AD556B-947E-4813-8B3F-4C59313DCDB4}">
      <dgm:prSet/>
      <dgm:spPr/>
      <dgm:t>
        <a:bodyPr/>
        <a:lstStyle/>
        <a:p>
          <a:endParaRPr lang="en-US"/>
        </a:p>
      </dgm:t>
    </dgm:pt>
    <dgm:pt modelId="{E5082903-B7CF-4EEB-AA6B-AEEA4115532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dirty="0" smtClean="0"/>
            <a:t>যুদ্ধে আহত হন, পুরষ্কার স্বরূপ ল্যন্সকর্পোরাল উপাধি </a:t>
          </a:r>
          <a:endParaRPr lang="en-US" dirty="0"/>
        </a:p>
      </dgm:t>
    </dgm:pt>
    <dgm:pt modelId="{3E45CD18-07AB-4AC2-AB4C-61285BD82654}" type="parTrans" cxnId="{69C7E0A9-1CC0-4843-A911-602C856A3EA2}">
      <dgm:prSet/>
      <dgm:spPr/>
      <dgm:t>
        <a:bodyPr/>
        <a:lstStyle/>
        <a:p>
          <a:endParaRPr lang="en-US"/>
        </a:p>
      </dgm:t>
    </dgm:pt>
    <dgm:pt modelId="{91EE36AD-9008-43E9-81ED-7F5D13381A0A}" type="sibTrans" cxnId="{69C7E0A9-1CC0-4843-A911-602C856A3EA2}">
      <dgm:prSet/>
      <dgm:spPr/>
      <dgm:t>
        <a:bodyPr/>
        <a:lstStyle/>
        <a:p>
          <a:endParaRPr lang="en-US"/>
        </a:p>
      </dgm:t>
    </dgm:pt>
    <dgm:pt modelId="{F3615437-07A9-41BF-A0A2-0A1F24376A4D}">
      <dgm:prSet/>
      <dgm:spPr>
        <a:solidFill>
          <a:srgbClr val="00B0F0"/>
        </a:solidFill>
      </dgm:spPr>
      <dgm:t>
        <a:bodyPr/>
        <a:lstStyle/>
        <a:p>
          <a:r>
            <a:rPr lang="bn-BD" dirty="0" smtClean="0"/>
            <a:t>১৯১৪ সালে জার্মান সৈনিক হিসাবে ১ম বিশ্বযুদ্ধে যোগদান </a:t>
          </a:r>
          <a:endParaRPr lang="en-US" dirty="0"/>
        </a:p>
      </dgm:t>
    </dgm:pt>
    <dgm:pt modelId="{BF0BE49B-CF92-4531-974A-2DD1624D6C36}" type="parTrans" cxnId="{C772C8E9-5188-4812-A347-64E1407016F0}">
      <dgm:prSet/>
      <dgm:spPr/>
      <dgm:t>
        <a:bodyPr/>
        <a:lstStyle/>
        <a:p>
          <a:endParaRPr lang="en-US"/>
        </a:p>
      </dgm:t>
    </dgm:pt>
    <dgm:pt modelId="{0740A2D4-AC40-427E-BC90-ED8386F8E8F1}" type="sibTrans" cxnId="{C772C8E9-5188-4812-A347-64E1407016F0}">
      <dgm:prSet/>
      <dgm:spPr/>
      <dgm:t>
        <a:bodyPr/>
        <a:lstStyle/>
        <a:p>
          <a:endParaRPr lang="en-US"/>
        </a:p>
      </dgm:t>
    </dgm:pt>
    <dgm:pt modelId="{3B26E2C1-1A28-457D-BE3B-B347A4D894EA}">
      <dgm:prSet/>
      <dgm:spPr>
        <a:solidFill>
          <a:srgbClr val="00B050"/>
        </a:solidFill>
      </dgm:spPr>
      <dgm:t>
        <a:bodyPr/>
        <a:lstStyle/>
        <a:p>
          <a:r>
            <a:rPr lang="bn-BD" dirty="0" smtClean="0"/>
            <a:t>১৯১৩ সালে জার্মানীতে গমন </a:t>
          </a:r>
          <a:endParaRPr lang="en-US" dirty="0"/>
        </a:p>
      </dgm:t>
    </dgm:pt>
    <dgm:pt modelId="{1A40648B-179D-4FF9-B056-5A87A01CC3F3}" type="parTrans" cxnId="{4B9E98A6-F652-443E-A24A-6821932CBA07}">
      <dgm:prSet/>
      <dgm:spPr/>
      <dgm:t>
        <a:bodyPr/>
        <a:lstStyle/>
        <a:p>
          <a:endParaRPr lang="en-US"/>
        </a:p>
      </dgm:t>
    </dgm:pt>
    <dgm:pt modelId="{C5E8BD4B-7AF2-4F8E-9E45-F8A46AAC5DDE}" type="sibTrans" cxnId="{4B9E98A6-F652-443E-A24A-6821932CBA07}">
      <dgm:prSet/>
      <dgm:spPr/>
      <dgm:t>
        <a:bodyPr/>
        <a:lstStyle/>
        <a:p>
          <a:endParaRPr lang="en-US"/>
        </a:p>
      </dgm:t>
    </dgm:pt>
    <dgm:pt modelId="{93609977-5BE9-49D2-8648-E0E74AC085E7}" type="pres">
      <dgm:prSet presAssocID="{E247DDA4-7063-4A11-A8FE-B9A1E938E3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C1B89C-C829-467A-9E50-6A9544203D0E}" type="pres">
      <dgm:prSet presAssocID="{A308394B-0942-4115-9AD8-8EA2AC12B9F0}" presName="centerShape" presStyleLbl="node0" presStyleIdx="0" presStyleCnt="1"/>
      <dgm:spPr/>
      <dgm:t>
        <a:bodyPr/>
        <a:lstStyle/>
        <a:p>
          <a:endParaRPr lang="en-US"/>
        </a:p>
      </dgm:t>
    </dgm:pt>
    <dgm:pt modelId="{C71BEE20-2DAE-44DB-8E2F-6A15CC03690B}" type="pres">
      <dgm:prSet presAssocID="{8BAD80B5-D9F1-4F8D-AE10-8AF30A028626}" presName="parTrans" presStyleLbl="sibTrans2D1" presStyleIdx="0" presStyleCnt="7"/>
      <dgm:spPr/>
      <dgm:t>
        <a:bodyPr/>
        <a:lstStyle/>
        <a:p>
          <a:endParaRPr lang="en-US"/>
        </a:p>
      </dgm:t>
    </dgm:pt>
    <dgm:pt modelId="{51307C3C-1866-4ADD-82BA-96DA53EB5926}" type="pres">
      <dgm:prSet presAssocID="{8BAD80B5-D9F1-4F8D-AE10-8AF30A028626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83B14C38-91C0-41D2-A484-B9CDFE5ED631}" type="pres">
      <dgm:prSet presAssocID="{1FE02B20-7220-4C7F-9656-2F0A0B58742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7CB87-DC7F-424D-8239-57E8D9BF4A7A}" type="pres">
      <dgm:prSet presAssocID="{E46A6401-CB4F-4102-979E-B014F81C1F96}" presName="parTrans" presStyleLbl="sibTrans2D1" presStyleIdx="1" presStyleCnt="7"/>
      <dgm:spPr/>
      <dgm:t>
        <a:bodyPr/>
        <a:lstStyle/>
        <a:p>
          <a:endParaRPr lang="en-US"/>
        </a:p>
      </dgm:t>
    </dgm:pt>
    <dgm:pt modelId="{74E23925-3AB9-4DC7-A633-01240B558295}" type="pres">
      <dgm:prSet presAssocID="{E46A6401-CB4F-4102-979E-B014F81C1F96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1C2B59DC-E046-45DB-9FA5-75477BAE4C7F}" type="pres">
      <dgm:prSet presAssocID="{9110413D-B5B9-4FB1-B5DE-C0C5B136ED7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02C47-D2D6-4741-9C23-364A9EE11E3D}" type="pres">
      <dgm:prSet presAssocID="{06BB9D3F-EF27-4197-AC45-7C6F542AD90E}" presName="parTrans" presStyleLbl="sibTrans2D1" presStyleIdx="2" presStyleCnt="7"/>
      <dgm:spPr/>
      <dgm:t>
        <a:bodyPr/>
        <a:lstStyle/>
        <a:p>
          <a:endParaRPr lang="en-US"/>
        </a:p>
      </dgm:t>
    </dgm:pt>
    <dgm:pt modelId="{04527597-95CF-4559-8D6C-79F8BA26606E}" type="pres">
      <dgm:prSet presAssocID="{06BB9D3F-EF27-4197-AC45-7C6F542AD90E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734E6EC9-CA75-40E8-AC62-8EFC90B4EB15}" type="pres">
      <dgm:prSet presAssocID="{6DFD44C9-8862-4ED1-AB3B-F9556C594D7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C579F-120D-4166-A781-6554DBB15FF6}" type="pres">
      <dgm:prSet presAssocID="{2355CDEB-2718-43A9-8094-88C7A316E521}" presName="parTrans" presStyleLbl="sibTrans2D1" presStyleIdx="3" presStyleCnt="7"/>
      <dgm:spPr/>
      <dgm:t>
        <a:bodyPr/>
        <a:lstStyle/>
        <a:p>
          <a:endParaRPr lang="en-US"/>
        </a:p>
      </dgm:t>
    </dgm:pt>
    <dgm:pt modelId="{563D765C-0D61-4271-B24C-AAC0C5F6C457}" type="pres">
      <dgm:prSet presAssocID="{2355CDEB-2718-43A9-8094-88C7A316E521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7396404C-DCEF-47DA-B680-B3D354A71310}" type="pres">
      <dgm:prSet presAssocID="{230C3735-EFB3-41D3-89DF-109B891C3FD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E896A-7FD9-4DBF-A385-728D4F194F12}" type="pres">
      <dgm:prSet presAssocID="{1A40648B-179D-4FF9-B056-5A87A01CC3F3}" presName="parTrans" presStyleLbl="sibTrans2D1" presStyleIdx="4" presStyleCnt="7"/>
      <dgm:spPr/>
      <dgm:t>
        <a:bodyPr/>
        <a:lstStyle/>
        <a:p>
          <a:endParaRPr lang="en-US"/>
        </a:p>
      </dgm:t>
    </dgm:pt>
    <dgm:pt modelId="{6EA86B99-8374-4608-A742-6149674E1C37}" type="pres">
      <dgm:prSet presAssocID="{1A40648B-179D-4FF9-B056-5A87A01CC3F3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4E076E78-F15A-43E8-8128-E8A42E042A92}" type="pres">
      <dgm:prSet presAssocID="{3B26E2C1-1A28-457D-BE3B-B347A4D894E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AC950-258D-4052-80C3-96E3333353D1}" type="pres">
      <dgm:prSet presAssocID="{BF0BE49B-CF92-4531-974A-2DD1624D6C36}" presName="parTrans" presStyleLbl="sibTrans2D1" presStyleIdx="5" presStyleCnt="7"/>
      <dgm:spPr/>
      <dgm:t>
        <a:bodyPr/>
        <a:lstStyle/>
        <a:p>
          <a:endParaRPr lang="en-US"/>
        </a:p>
      </dgm:t>
    </dgm:pt>
    <dgm:pt modelId="{42A4F1C6-64FE-4292-822B-226D7CB525A8}" type="pres">
      <dgm:prSet presAssocID="{BF0BE49B-CF92-4531-974A-2DD1624D6C36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3012D262-9A1B-42DA-8825-8AAF8438B7CE}" type="pres">
      <dgm:prSet presAssocID="{F3615437-07A9-41BF-A0A2-0A1F24376A4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6B702-23FD-43DB-9A9B-21751504356E}" type="pres">
      <dgm:prSet presAssocID="{3E45CD18-07AB-4AC2-AB4C-61285BD82654}" presName="parTrans" presStyleLbl="sibTrans2D1" presStyleIdx="6" presStyleCnt="7"/>
      <dgm:spPr/>
      <dgm:t>
        <a:bodyPr/>
        <a:lstStyle/>
        <a:p>
          <a:endParaRPr lang="en-US"/>
        </a:p>
      </dgm:t>
    </dgm:pt>
    <dgm:pt modelId="{F643F6A2-6A14-4FB7-AF9C-4DA1211BD387}" type="pres">
      <dgm:prSet presAssocID="{3E45CD18-07AB-4AC2-AB4C-61285BD82654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791743CD-C936-4F7B-98F7-6265C867AF20}" type="pres">
      <dgm:prSet presAssocID="{E5082903-B7CF-4EEB-AA6B-AEEA4115532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9AD648-EEF8-4DBE-AD0B-C0B5CBF6FB93}" type="presOf" srcId="{9110413D-B5B9-4FB1-B5DE-C0C5B136ED78}" destId="{1C2B59DC-E046-45DB-9FA5-75477BAE4C7F}" srcOrd="0" destOrd="0" presId="urn:microsoft.com/office/officeart/2005/8/layout/radial5"/>
    <dgm:cxn modelId="{F61EE12A-51CB-4E04-A810-93B9A1A6F379}" srcId="{E247DDA4-7063-4A11-A8FE-B9A1E938E302}" destId="{A308394B-0942-4115-9AD8-8EA2AC12B9F0}" srcOrd="0" destOrd="0" parTransId="{1D781474-20F8-4E3A-BDAB-FD92FA8DFE0E}" sibTransId="{91DB92EF-80DD-4622-9FEB-8E7A803F66F1}"/>
    <dgm:cxn modelId="{DA7DF01B-F3C4-4B82-84B5-AB65D0239857}" type="presOf" srcId="{06BB9D3F-EF27-4197-AC45-7C6F542AD90E}" destId="{5E802C47-D2D6-4741-9C23-364A9EE11E3D}" srcOrd="0" destOrd="0" presId="urn:microsoft.com/office/officeart/2005/8/layout/radial5"/>
    <dgm:cxn modelId="{19352594-7796-459F-BA6A-03C4691127EA}" type="presOf" srcId="{F3615437-07A9-41BF-A0A2-0A1F24376A4D}" destId="{3012D262-9A1B-42DA-8825-8AAF8438B7CE}" srcOrd="0" destOrd="0" presId="urn:microsoft.com/office/officeart/2005/8/layout/radial5"/>
    <dgm:cxn modelId="{201847D8-36A5-4A4E-A33B-C369BC985C51}" type="presOf" srcId="{E247DDA4-7063-4A11-A8FE-B9A1E938E302}" destId="{93609977-5BE9-49D2-8648-E0E74AC085E7}" srcOrd="0" destOrd="0" presId="urn:microsoft.com/office/officeart/2005/8/layout/radial5"/>
    <dgm:cxn modelId="{69C7E0A9-1CC0-4843-A911-602C856A3EA2}" srcId="{A308394B-0942-4115-9AD8-8EA2AC12B9F0}" destId="{E5082903-B7CF-4EEB-AA6B-AEEA41155327}" srcOrd="6" destOrd="0" parTransId="{3E45CD18-07AB-4AC2-AB4C-61285BD82654}" sibTransId="{91EE36AD-9008-43E9-81ED-7F5D13381A0A}"/>
    <dgm:cxn modelId="{21B37F3A-75B5-4603-9CFB-1E0FF5C23801}" type="presOf" srcId="{3E45CD18-07AB-4AC2-AB4C-61285BD82654}" destId="{F643F6A2-6A14-4FB7-AF9C-4DA1211BD387}" srcOrd="1" destOrd="0" presId="urn:microsoft.com/office/officeart/2005/8/layout/radial5"/>
    <dgm:cxn modelId="{CC044959-DD9D-474F-AC94-28D8DF8606B2}" type="presOf" srcId="{8BAD80B5-D9F1-4F8D-AE10-8AF30A028626}" destId="{51307C3C-1866-4ADD-82BA-96DA53EB5926}" srcOrd="1" destOrd="0" presId="urn:microsoft.com/office/officeart/2005/8/layout/radial5"/>
    <dgm:cxn modelId="{4B9E98A6-F652-443E-A24A-6821932CBA07}" srcId="{A308394B-0942-4115-9AD8-8EA2AC12B9F0}" destId="{3B26E2C1-1A28-457D-BE3B-B347A4D894EA}" srcOrd="4" destOrd="0" parTransId="{1A40648B-179D-4FF9-B056-5A87A01CC3F3}" sibTransId="{C5E8BD4B-7AF2-4F8E-9E45-F8A46AAC5DDE}"/>
    <dgm:cxn modelId="{E81C8ADC-421D-4428-A934-FCF90A628970}" type="presOf" srcId="{E46A6401-CB4F-4102-979E-B014F81C1F96}" destId="{5D97CB87-DC7F-424D-8239-57E8D9BF4A7A}" srcOrd="0" destOrd="0" presId="urn:microsoft.com/office/officeart/2005/8/layout/radial5"/>
    <dgm:cxn modelId="{C623DB6D-0771-4D44-867E-985785FD6094}" type="presOf" srcId="{230C3735-EFB3-41D3-89DF-109B891C3FD0}" destId="{7396404C-DCEF-47DA-B680-B3D354A71310}" srcOrd="0" destOrd="0" presId="urn:microsoft.com/office/officeart/2005/8/layout/radial5"/>
    <dgm:cxn modelId="{6C793547-1861-4432-9242-DD7203E5177F}" type="presOf" srcId="{E46A6401-CB4F-4102-979E-B014F81C1F96}" destId="{74E23925-3AB9-4DC7-A633-01240B558295}" srcOrd="1" destOrd="0" presId="urn:microsoft.com/office/officeart/2005/8/layout/radial5"/>
    <dgm:cxn modelId="{6D3059B1-3289-4AC3-8385-92DA841BBD26}" type="presOf" srcId="{2355CDEB-2718-43A9-8094-88C7A316E521}" destId="{563D765C-0D61-4271-B24C-AAC0C5F6C457}" srcOrd="1" destOrd="0" presId="urn:microsoft.com/office/officeart/2005/8/layout/radial5"/>
    <dgm:cxn modelId="{3179A755-4A55-45B8-ADE8-60568B3BF35A}" type="presOf" srcId="{E5082903-B7CF-4EEB-AA6B-AEEA41155327}" destId="{791743CD-C936-4F7B-98F7-6265C867AF20}" srcOrd="0" destOrd="0" presId="urn:microsoft.com/office/officeart/2005/8/layout/radial5"/>
    <dgm:cxn modelId="{E3D9197E-1314-4749-92B4-CED3943C77CB}" type="presOf" srcId="{1A40648B-179D-4FF9-B056-5A87A01CC3F3}" destId="{6EA86B99-8374-4608-A742-6149674E1C37}" srcOrd="1" destOrd="0" presId="urn:microsoft.com/office/officeart/2005/8/layout/radial5"/>
    <dgm:cxn modelId="{71D78101-128D-4C57-9D34-F6378879A2E8}" type="presOf" srcId="{6DFD44C9-8862-4ED1-AB3B-F9556C594D78}" destId="{734E6EC9-CA75-40E8-AC62-8EFC90B4EB15}" srcOrd="0" destOrd="0" presId="urn:microsoft.com/office/officeart/2005/8/layout/radial5"/>
    <dgm:cxn modelId="{830A7C91-C63C-4621-8F89-008820A268FC}" type="presOf" srcId="{8BAD80B5-D9F1-4F8D-AE10-8AF30A028626}" destId="{C71BEE20-2DAE-44DB-8E2F-6A15CC03690B}" srcOrd="0" destOrd="0" presId="urn:microsoft.com/office/officeart/2005/8/layout/radial5"/>
    <dgm:cxn modelId="{00287811-23EB-4C76-9A79-0F5F6439170F}" type="presOf" srcId="{BF0BE49B-CF92-4531-974A-2DD1624D6C36}" destId="{42A4F1C6-64FE-4292-822B-226D7CB525A8}" srcOrd="1" destOrd="0" presId="urn:microsoft.com/office/officeart/2005/8/layout/radial5"/>
    <dgm:cxn modelId="{27B999EB-6CE2-477C-BD40-5C08942B0FF8}" type="presOf" srcId="{1A40648B-179D-4FF9-B056-5A87A01CC3F3}" destId="{CBEE896A-7FD9-4DBF-A385-728D4F194F12}" srcOrd="0" destOrd="0" presId="urn:microsoft.com/office/officeart/2005/8/layout/radial5"/>
    <dgm:cxn modelId="{9751EF98-47E6-47B5-B9C3-5509EFA10430}" type="presOf" srcId="{1FE02B20-7220-4C7F-9656-2F0A0B58742A}" destId="{83B14C38-91C0-41D2-A484-B9CDFE5ED631}" srcOrd="0" destOrd="0" presId="urn:microsoft.com/office/officeart/2005/8/layout/radial5"/>
    <dgm:cxn modelId="{24F95D1D-105E-4DA5-8D08-01FEC97121C2}" srcId="{A308394B-0942-4115-9AD8-8EA2AC12B9F0}" destId="{9110413D-B5B9-4FB1-B5DE-C0C5B136ED78}" srcOrd="1" destOrd="0" parTransId="{E46A6401-CB4F-4102-979E-B014F81C1F96}" sibTransId="{D377733E-E36F-4791-9A9A-7948AB1C9D42}"/>
    <dgm:cxn modelId="{4904A27F-984C-44C8-A536-0C76AF998E8F}" type="presOf" srcId="{3B26E2C1-1A28-457D-BE3B-B347A4D894EA}" destId="{4E076E78-F15A-43E8-8128-E8A42E042A92}" srcOrd="0" destOrd="0" presId="urn:microsoft.com/office/officeart/2005/8/layout/radial5"/>
    <dgm:cxn modelId="{EF1AD212-1579-4D75-95C9-696EEF1746B3}" srcId="{A308394B-0942-4115-9AD8-8EA2AC12B9F0}" destId="{6DFD44C9-8862-4ED1-AB3B-F9556C594D78}" srcOrd="2" destOrd="0" parTransId="{06BB9D3F-EF27-4197-AC45-7C6F542AD90E}" sibTransId="{20FD99C9-E273-4BE6-A7C1-98EB2A4BBDC6}"/>
    <dgm:cxn modelId="{07A71F57-2B30-4AEF-9AAB-9E61E5F3AEE5}" type="presOf" srcId="{A308394B-0942-4115-9AD8-8EA2AC12B9F0}" destId="{3BC1B89C-C829-467A-9E50-6A9544203D0E}" srcOrd="0" destOrd="0" presId="urn:microsoft.com/office/officeart/2005/8/layout/radial5"/>
    <dgm:cxn modelId="{C772C8E9-5188-4812-A347-64E1407016F0}" srcId="{A308394B-0942-4115-9AD8-8EA2AC12B9F0}" destId="{F3615437-07A9-41BF-A0A2-0A1F24376A4D}" srcOrd="5" destOrd="0" parTransId="{BF0BE49B-CF92-4531-974A-2DD1624D6C36}" sibTransId="{0740A2D4-AC40-427E-BC90-ED8386F8E8F1}"/>
    <dgm:cxn modelId="{57EF57D2-B50E-4287-93F6-CCD56115986A}" type="presOf" srcId="{2355CDEB-2718-43A9-8094-88C7A316E521}" destId="{85BC579F-120D-4166-A781-6554DBB15FF6}" srcOrd="0" destOrd="0" presId="urn:microsoft.com/office/officeart/2005/8/layout/radial5"/>
    <dgm:cxn modelId="{8CEE4CF0-1E57-47A1-A2AE-A47928648D1E}" type="presOf" srcId="{3E45CD18-07AB-4AC2-AB4C-61285BD82654}" destId="{4F96B702-23FD-43DB-9A9B-21751504356E}" srcOrd="0" destOrd="0" presId="urn:microsoft.com/office/officeart/2005/8/layout/radial5"/>
    <dgm:cxn modelId="{D2AD556B-947E-4813-8B3F-4C59313DCDB4}" srcId="{A308394B-0942-4115-9AD8-8EA2AC12B9F0}" destId="{230C3735-EFB3-41D3-89DF-109B891C3FD0}" srcOrd="3" destOrd="0" parTransId="{2355CDEB-2718-43A9-8094-88C7A316E521}" sibTransId="{23668F53-0445-49B1-8433-A6D0EDC85A86}"/>
    <dgm:cxn modelId="{E5925F08-597F-4789-8BBA-A53A4337A9BF}" type="presOf" srcId="{06BB9D3F-EF27-4197-AC45-7C6F542AD90E}" destId="{04527597-95CF-4559-8D6C-79F8BA26606E}" srcOrd="1" destOrd="0" presId="urn:microsoft.com/office/officeart/2005/8/layout/radial5"/>
    <dgm:cxn modelId="{8F2FECE2-FC11-43FA-98F9-EDCFA94D2E96}" type="presOf" srcId="{BF0BE49B-CF92-4531-974A-2DD1624D6C36}" destId="{A41AC950-258D-4052-80C3-96E3333353D1}" srcOrd="0" destOrd="0" presId="urn:microsoft.com/office/officeart/2005/8/layout/radial5"/>
    <dgm:cxn modelId="{0AA20309-42AA-4AFC-8B8F-B769EED9E5A5}" srcId="{A308394B-0942-4115-9AD8-8EA2AC12B9F0}" destId="{1FE02B20-7220-4C7F-9656-2F0A0B58742A}" srcOrd="0" destOrd="0" parTransId="{8BAD80B5-D9F1-4F8D-AE10-8AF30A028626}" sibTransId="{78FB7F92-377A-42B4-A6FF-D4C08CB10667}"/>
    <dgm:cxn modelId="{0216A818-52FE-4C97-B3A9-9EB8B212F188}" type="presParOf" srcId="{93609977-5BE9-49D2-8648-E0E74AC085E7}" destId="{3BC1B89C-C829-467A-9E50-6A9544203D0E}" srcOrd="0" destOrd="0" presId="urn:microsoft.com/office/officeart/2005/8/layout/radial5"/>
    <dgm:cxn modelId="{AE4811A5-8E96-4E72-B1E2-729E8FF2670A}" type="presParOf" srcId="{93609977-5BE9-49D2-8648-E0E74AC085E7}" destId="{C71BEE20-2DAE-44DB-8E2F-6A15CC03690B}" srcOrd="1" destOrd="0" presId="urn:microsoft.com/office/officeart/2005/8/layout/radial5"/>
    <dgm:cxn modelId="{C9390627-93E2-4DDB-B422-3973ABCA7B54}" type="presParOf" srcId="{C71BEE20-2DAE-44DB-8E2F-6A15CC03690B}" destId="{51307C3C-1866-4ADD-82BA-96DA53EB5926}" srcOrd="0" destOrd="0" presId="urn:microsoft.com/office/officeart/2005/8/layout/radial5"/>
    <dgm:cxn modelId="{C888D217-3B77-4A77-B3A1-45ABE8825276}" type="presParOf" srcId="{93609977-5BE9-49D2-8648-E0E74AC085E7}" destId="{83B14C38-91C0-41D2-A484-B9CDFE5ED631}" srcOrd="2" destOrd="0" presId="urn:microsoft.com/office/officeart/2005/8/layout/radial5"/>
    <dgm:cxn modelId="{24DBC1FB-D02C-43A5-93E2-92AD43730395}" type="presParOf" srcId="{93609977-5BE9-49D2-8648-E0E74AC085E7}" destId="{5D97CB87-DC7F-424D-8239-57E8D9BF4A7A}" srcOrd="3" destOrd="0" presId="urn:microsoft.com/office/officeart/2005/8/layout/radial5"/>
    <dgm:cxn modelId="{FDC5675B-F2A8-4066-9B89-90F0F4794FA3}" type="presParOf" srcId="{5D97CB87-DC7F-424D-8239-57E8D9BF4A7A}" destId="{74E23925-3AB9-4DC7-A633-01240B558295}" srcOrd="0" destOrd="0" presId="urn:microsoft.com/office/officeart/2005/8/layout/radial5"/>
    <dgm:cxn modelId="{C0F3E49E-B36F-4B04-A2BB-1052148A8950}" type="presParOf" srcId="{93609977-5BE9-49D2-8648-E0E74AC085E7}" destId="{1C2B59DC-E046-45DB-9FA5-75477BAE4C7F}" srcOrd="4" destOrd="0" presId="urn:microsoft.com/office/officeart/2005/8/layout/radial5"/>
    <dgm:cxn modelId="{9155176F-B224-40AE-BBBF-E3C10A9281C6}" type="presParOf" srcId="{93609977-5BE9-49D2-8648-E0E74AC085E7}" destId="{5E802C47-D2D6-4741-9C23-364A9EE11E3D}" srcOrd="5" destOrd="0" presId="urn:microsoft.com/office/officeart/2005/8/layout/radial5"/>
    <dgm:cxn modelId="{76A2AD64-85B7-49AC-8491-462AB1745AAA}" type="presParOf" srcId="{5E802C47-D2D6-4741-9C23-364A9EE11E3D}" destId="{04527597-95CF-4559-8D6C-79F8BA26606E}" srcOrd="0" destOrd="0" presId="urn:microsoft.com/office/officeart/2005/8/layout/radial5"/>
    <dgm:cxn modelId="{6171C9D9-41F9-4ADC-9170-B95CE6465AC0}" type="presParOf" srcId="{93609977-5BE9-49D2-8648-E0E74AC085E7}" destId="{734E6EC9-CA75-40E8-AC62-8EFC90B4EB15}" srcOrd="6" destOrd="0" presId="urn:microsoft.com/office/officeart/2005/8/layout/radial5"/>
    <dgm:cxn modelId="{F8E3BC14-0157-4FE2-B2CB-2BA14E2C24B3}" type="presParOf" srcId="{93609977-5BE9-49D2-8648-E0E74AC085E7}" destId="{85BC579F-120D-4166-A781-6554DBB15FF6}" srcOrd="7" destOrd="0" presId="urn:microsoft.com/office/officeart/2005/8/layout/radial5"/>
    <dgm:cxn modelId="{FAB8E687-542E-4A0F-AA9A-7A534141F55E}" type="presParOf" srcId="{85BC579F-120D-4166-A781-6554DBB15FF6}" destId="{563D765C-0D61-4271-B24C-AAC0C5F6C457}" srcOrd="0" destOrd="0" presId="urn:microsoft.com/office/officeart/2005/8/layout/radial5"/>
    <dgm:cxn modelId="{6998FBD4-0C09-41E5-A30B-AC4C254D8BD3}" type="presParOf" srcId="{93609977-5BE9-49D2-8648-E0E74AC085E7}" destId="{7396404C-DCEF-47DA-B680-B3D354A71310}" srcOrd="8" destOrd="0" presId="urn:microsoft.com/office/officeart/2005/8/layout/radial5"/>
    <dgm:cxn modelId="{BFB7E13F-9A3F-46CD-8551-A24D31351773}" type="presParOf" srcId="{93609977-5BE9-49D2-8648-E0E74AC085E7}" destId="{CBEE896A-7FD9-4DBF-A385-728D4F194F12}" srcOrd="9" destOrd="0" presId="urn:microsoft.com/office/officeart/2005/8/layout/radial5"/>
    <dgm:cxn modelId="{1C1292BC-1A04-4218-915C-C6EB729FB576}" type="presParOf" srcId="{CBEE896A-7FD9-4DBF-A385-728D4F194F12}" destId="{6EA86B99-8374-4608-A742-6149674E1C37}" srcOrd="0" destOrd="0" presId="urn:microsoft.com/office/officeart/2005/8/layout/radial5"/>
    <dgm:cxn modelId="{DAA14985-38FA-45D9-8792-E39FAD8DF6A8}" type="presParOf" srcId="{93609977-5BE9-49D2-8648-E0E74AC085E7}" destId="{4E076E78-F15A-43E8-8128-E8A42E042A92}" srcOrd="10" destOrd="0" presId="urn:microsoft.com/office/officeart/2005/8/layout/radial5"/>
    <dgm:cxn modelId="{CE2DCA41-7CCB-4D89-BB23-49573C43B18F}" type="presParOf" srcId="{93609977-5BE9-49D2-8648-E0E74AC085E7}" destId="{A41AC950-258D-4052-80C3-96E3333353D1}" srcOrd="11" destOrd="0" presId="urn:microsoft.com/office/officeart/2005/8/layout/radial5"/>
    <dgm:cxn modelId="{18D75F6D-3DC1-4A2E-BC95-4D365A71F08A}" type="presParOf" srcId="{A41AC950-258D-4052-80C3-96E3333353D1}" destId="{42A4F1C6-64FE-4292-822B-226D7CB525A8}" srcOrd="0" destOrd="0" presId="urn:microsoft.com/office/officeart/2005/8/layout/radial5"/>
    <dgm:cxn modelId="{97275300-67A8-4A72-ACF4-43D7BE90F71B}" type="presParOf" srcId="{93609977-5BE9-49D2-8648-E0E74AC085E7}" destId="{3012D262-9A1B-42DA-8825-8AAF8438B7CE}" srcOrd="12" destOrd="0" presId="urn:microsoft.com/office/officeart/2005/8/layout/radial5"/>
    <dgm:cxn modelId="{F23E2857-9043-4633-9905-1987D23AE8D6}" type="presParOf" srcId="{93609977-5BE9-49D2-8648-E0E74AC085E7}" destId="{4F96B702-23FD-43DB-9A9B-21751504356E}" srcOrd="13" destOrd="0" presId="urn:microsoft.com/office/officeart/2005/8/layout/radial5"/>
    <dgm:cxn modelId="{1BB5A838-19E2-454E-9AB5-3FA0E6224C8F}" type="presParOf" srcId="{4F96B702-23FD-43DB-9A9B-21751504356E}" destId="{F643F6A2-6A14-4FB7-AF9C-4DA1211BD387}" srcOrd="0" destOrd="0" presId="urn:microsoft.com/office/officeart/2005/8/layout/radial5"/>
    <dgm:cxn modelId="{0738BDE1-7C9C-4FE8-8400-540A2111DDEF}" type="presParOf" srcId="{93609977-5BE9-49D2-8648-E0E74AC085E7}" destId="{791743CD-C936-4F7B-98F7-6265C867AF20}" srcOrd="14" destOrd="0" presId="urn:microsoft.com/office/officeart/2005/8/layout/radial5"/>
  </dgm:cxnLst>
  <dgm:bg>
    <a:blipFill>
      <a:blip xmlns:r="http://schemas.openxmlformats.org/officeDocument/2006/relationships" r:embed="rId2"/>
      <a:tile tx="0" ty="0" sx="100000" sy="100000" flip="none" algn="tl"/>
    </a:blipFill>
  </dgm:bg>
  <dgm:whole>
    <a:ln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25288A-FDE9-46D1-98AA-AD101CDE8D63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5BA898-A120-4306-B5F3-DB51173B5F2F}">
      <dgm:prSet phldrT="[Text]" custT="1"/>
      <dgm:spPr>
        <a:solidFill>
          <a:schemeClr val="accent5"/>
        </a:solidFill>
        <a:ln w="38100">
          <a:prstDash val="lgDashDotDot"/>
        </a:ln>
      </dgm:spPr>
      <dgm:t>
        <a:bodyPr anchor="t"/>
        <a:lstStyle/>
        <a:p>
          <a:r>
            <a:rPr lang="bn-BD" sz="2800" b="1" dirty="0" smtClean="0">
              <a:solidFill>
                <a:schemeClr val="tx1"/>
              </a:solidFill>
            </a:rPr>
            <a:t>১৯১৯ সালে জার্মান শ্রমিক পার্টিতে যোগদান(DAP)</a:t>
          </a:r>
          <a:endParaRPr lang="en-US" sz="2800" b="1" dirty="0">
            <a:solidFill>
              <a:schemeClr val="tx1"/>
            </a:solidFill>
          </a:endParaRPr>
        </a:p>
      </dgm:t>
    </dgm:pt>
    <dgm:pt modelId="{916132D2-10B9-4776-B1D0-CE4889F4C380}" type="parTrans" cxnId="{4A64593E-09CA-4B34-BBAB-794C29C57CE3}">
      <dgm:prSet/>
      <dgm:spPr/>
      <dgm:t>
        <a:bodyPr/>
        <a:lstStyle/>
        <a:p>
          <a:endParaRPr lang="en-US"/>
        </a:p>
      </dgm:t>
    </dgm:pt>
    <dgm:pt modelId="{03935EFF-B7EE-4ED7-B6F0-9154046FCFCD}" type="sibTrans" cxnId="{4A64593E-09CA-4B34-BBAB-794C29C57CE3}">
      <dgm:prSet/>
      <dgm:spPr/>
      <dgm:t>
        <a:bodyPr/>
        <a:lstStyle/>
        <a:p>
          <a:endParaRPr lang="en-US"/>
        </a:p>
      </dgm:t>
    </dgm:pt>
    <dgm:pt modelId="{B2FB895B-E21E-4C03-A89D-E1C8F5BB41F0}">
      <dgm:prSet phldrT="[Text]" custT="1"/>
      <dgm:spPr>
        <a:solidFill>
          <a:schemeClr val="accent5">
            <a:lumMod val="75000"/>
          </a:schemeClr>
        </a:solidFill>
        <a:ln w="57150">
          <a:solidFill>
            <a:srgbClr val="C00000"/>
          </a:solidFill>
          <a:prstDash val="lgDash"/>
        </a:ln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</a:rPr>
            <a:t>ঐক্যবদ্ধ জার্মান জাতি গঠনের  ঘোষনা, বাদামী রঙ এর দলীয় পোষাক নির্ধারণ </a:t>
          </a:r>
          <a:endParaRPr lang="en-US" sz="2400" b="1" dirty="0">
            <a:solidFill>
              <a:schemeClr val="tx1"/>
            </a:solidFill>
          </a:endParaRPr>
        </a:p>
      </dgm:t>
    </dgm:pt>
    <dgm:pt modelId="{793AC36C-1A3B-4794-B86A-81B56406921A}" type="parTrans" cxnId="{789AB109-4644-4224-B021-4D8CF1454A13}">
      <dgm:prSet/>
      <dgm:spPr/>
      <dgm:t>
        <a:bodyPr/>
        <a:lstStyle/>
        <a:p>
          <a:endParaRPr lang="en-US"/>
        </a:p>
      </dgm:t>
    </dgm:pt>
    <dgm:pt modelId="{6B9F8B85-FF60-4972-BDFA-7D51364289F0}" type="sibTrans" cxnId="{789AB109-4644-4224-B021-4D8CF1454A13}">
      <dgm:prSet/>
      <dgm:spPr/>
      <dgm:t>
        <a:bodyPr/>
        <a:lstStyle/>
        <a:p>
          <a:endParaRPr lang="en-US"/>
        </a:p>
      </dgm:t>
    </dgm:pt>
    <dgm:pt modelId="{53191EEE-6151-488E-9365-08BF1E7EDDFC}">
      <dgm:prSet phldrT="[Text]" custT="1"/>
      <dgm:spPr>
        <a:solidFill>
          <a:schemeClr val="accent6">
            <a:lumMod val="75000"/>
          </a:schemeClr>
        </a:solidFill>
        <a:ln w="28575">
          <a:solidFill>
            <a:srgbClr val="C00000"/>
          </a:solidFill>
          <a:prstDash val="lgDashDotDot"/>
        </a:ln>
      </dgm:spPr>
      <dgm:t>
        <a:bodyPr anchor="t"/>
        <a:lstStyle/>
        <a:p>
          <a:r>
            <a:rPr lang="bn-BD" sz="2400" b="1" dirty="0" smtClean="0">
              <a:solidFill>
                <a:schemeClr val="tx1"/>
              </a:solidFill>
            </a:rPr>
            <a:t>ভার্সাই সন্ধি জার্মানীর জন্য অপমানজনক ঘোষনা </a:t>
          </a:r>
          <a:endParaRPr lang="en-US" sz="2400" b="1" dirty="0">
            <a:solidFill>
              <a:schemeClr val="tx1"/>
            </a:solidFill>
          </a:endParaRPr>
        </a:p>
      </dgm:t>
    </dgm:pt>
    <dgm:pt modelId="{0554E532-B734-4E11-9F33-2272FB1ACE10}" type="parTrans" cxnId="{F449C823-CF05-4AA2-9F9C-6C55F7B02C10}">
      <dgm:prSet/>
      <dgm:spPr/>
      <dgm:t>
        <a:bodyPr/>
        <a:lstStyle/>
        <a:p>
          <a:endParaRPr lang="en-US"/>
        </a:p>
      </dgm:t>
    </dgm:pt>
    <dgm:pt modelId="{E74A84F6-DFC3-46A2-AF31-57D3FC52B4A4}" type="sibTrans" cxnId="{F449C823-CF05-4AA2-9F9C-6C55F7B02C10}">
      <dgm:prSet/>
      <dgm:spPr/>
      <dgm:t>
        <a:bodyPr/>
        <a:lstStyle/>
        <a:p>
          <a:endParaRPr lang="en-US"/>
        </a:p>
      </dgm:t>
    </dgm:pt>
    <dgm:pt modelId="{1D93F161-938C-421E-AFFE-321001EB1A14}">
      <dgm:prSet phldrT="[Text]" custT="1"/>
      <dgm:spPr>
        <a:solidFill>
          <a:schemeClr val="accent6"/>
        </a:solidFill>
        <a:ln w="38100">
          <a:solidFill>
            <a:srgbClr val="660033"/>
          </a:solidFill>
          <a:prstDash val="lgDash"/>
        </a:ln>
      </dgm:spPr>
      <dgm:t>
        <a:bodyPr anchor="t"/>
        <a:lstStyle/>
        <a:p>
          <a:r>
            <a:rPr lang="en-US" sz="2800" b="1" dirty="0" smtClean="0">
              <a:solidFill>
                <a:schemeClr val="tx1"/>
              </a:solidFill>
            </a:rPr>
            <a:t>সমাজতন্ত্রবিরোধী </a:t>
          </a:r>
          <a:r>
            <a:rPr lang="en-US" sz="2800" b="1" dirty="0" err="1" smtClean="0">
              <a:solidFill>
                <a:schemeClr val="tx1"/>
              </a:solidFill>
            </a:rPr>
            <a:t>প্রোপাগান্ডা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প্রচার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endParaRPr lang="en-US" sz="2800" b="1" dirty="0">
            <a:solidFill>
              <a:schemeClr val="tx1"/>
            </a:solidFill>
          </a:endParaRPr>
        </a:p>
      </dgm:t>
    </dgm:pt>
    <dgm:pt modelId="{BBBB1772-A1D2-4F68-A567-D01037F67AD1}" type="parTrans" cxnId="{4EB42EB3-B374-448A-A34C-023CBC3294B8}">
      <dgm:prSet/>
      <dgm:spPr/>
      <dgm:t>
        <a:bodyPr/>
        <a:lstStyle/>
        <a:p>
          <a:endParaRPr lang="en-US"/>
        </a:p>
      </dgm:t>
    </dgm:pt>
    <dgm:pt modelId="{3ABF7CF2-02DB-4664-B0C9-5E50B75A1800}" type="sibTrans" cxnId="{4EB42EB3-B374-448A-A34C-023CBC3294B8}">
      <dgm:prSet/>
      <dgm:spPr/>
      <dgm:t>
        <a:bodyPr/>
        <a:lstStyle/>
        <a:p>
          <a:endParaRPr lang="en-US"/>
        </a:p>
      </dgm:t>
    </dgm:pt>
    <dgm:pt modelId="{29911734-F975-4491-BA7E-3D8915D83D62}">
      <dgm:prSet phldrT="[Text]" custT="1"/>
      <dgm:spPr>
        <a:solidFill>
          <a:schemeClr val="accent6">
            <a:lumMod val="60000"/>
            <a:lumOff val="40000"/>
          </a:schemeClr>
        </a:solidFill>
        <a:ln w="57150">
          <a:solidFill>
            <a:srgbClr val="C00000"/>
          </a:solidFill>
          <a:prstDash val="lgDash"/>
        </a:ln>
      </dgm:spPr>
      <dgm:t>
        <a:bodyPr anchor="t"/>
        <a:lstStyle/>
        <a:p>
          <a:r>
            <a:rPr lang="bn-BD" sz="2800" b="1" dirty="0" smtClean="0">
              <a:solidFill>
                <a:schemeClr val="tx1"/>
              </a:solidFill>
            </a:rPr>
            <a:t>১৯২০ সালে পার্টির “নাৎসী” নামকরণ </a:t>
          </a:r>
          <a:endParaRPr lang="en-US" sz="2800" b="1" dirty="0">
            <a:solidFill>
              <a:schemeClr val="tx1"/>
            </a:solidFill>
          </a:endParaRPr>
        </a:p>
      </dgm:t>
    </dgm:pt>
    <dgm:pt modelId="{D342C0A6-148F-4CB0-88CD-465F4A43150C}" type="parTrans" cxnId="{44C76616-78D4-420F-B766-6553E4D2B526}">
      <dgm:prSet/>
      <dgm:spPr/>
      <dgm:t>
        <a:bodyPr/>
        <a:lstStyle/>
        <a:p>
          <a:endParaRPr lang="en-US"/>
        </a:p>
      </dgm:t>
    </dgm:pt>
    <dgm:pt modelId="{CD853F3E-0DD2-4FE1-9FA3-6130AF9005C0}" type="sibTrans" cxnId="{44C76616-78D4-420F-B766-6553E4D2B526}">
      <dgm:prSet/>
      <dgm:spPr/>
      <dgm:t>
        <a:bodyPr/>
        <a:lstStyle/>
        <a:p>
          <a:endParaRPr lang="en-US"/>
        </a:p>
      </dgm:t>
    </dgm:pt>
    <dgm:pt modelId="{86B641E9-55B4-485F-8789-D7D3C1458127}">
      <dgm:prSet phldrT="[Text]" custT="1"/>
      <dgm:spPr>
        <a:solidFill>
          <a:schemeClr val="accent5">
            <a:lumMod val="60000"/>
            <a:lumOff val="40000"/>
          </a:schemeClr>
        </a:solidFill>
        <a:ln w="57150">
          <a:solidFill>
            <a:srgbClr val="C00000"/>
          </a:solidFill>
          <a:prstDash val="lgDash"/>
        </a:ln>
      </dgm:spPr>
      <dgm:t>
        <a:bodyPr/>
        <a:lstStyle/>
        <a:p>
          <a:r>
            <a:rPr lang="en-SG" sz="2800" b="1" dirty="0" smtClean="0">
              <a:solidFill>
                <a:schemeClr val="tx1"/>
              </a:solidFill>
            </a:rPr>
            <a:t>SS </a:t>
          </a:r>
          <a:r>
            <a:rPr lang="en-SG" sz="2800" b="1" dirty="0" err="1" smtClean="0">
              <a:solidFill>
                <a:schemeClr val="tx1"/>
              </a:solidFill>
            </a:rPr>
            <a:t>নামে</a:t>
          </a:r>
          <a:r>
            <a:rPr lang="en-SG" sz="2800" b="1" dirty="0" smtClean="0">
              <a:solidFill>
                <a:schemeClr val="tx1"/>
              </a:solidFill>
            </a:rPr>
            <a:t> </a:t>
          </a:r>
          <a:r>
            <a:rPr lang="en-SG" sz="2800" b="1" dirty="0" err="1" smtClean="0">
              <a:solidFill>
                <a:schemeClr val="tx1"/>
              </a:solidFill>
            </a:rPr>
            <a:t>ব্যক্তিগত</a:t>
          </a:r>
          <a:r>
            <a:rPr lang="en-SG" sz="2800" b="1" dirty="0" smtClean="0">
              <a:solidFill>
                <a:schemeClr val="tx1"/>
              </a:solidFill>
            </a:rPr>
            <a:t> </a:t>
          </a:r>
          <a:r>
            <a:rPr lang="en-SG" sz="2800" b="1" dirty="0" err="1" smtClean="0">
              <a:solidFill>
                <a:schemeClr val="tx1"/>
              </a:solidFill>
            </a:rPr>
            <a:t>রক্ষিবাহিনী</a:t>
          </a:r>
          <a:r>
            <a:rPr lang="en-SG" sz="2800" b="1" dirty="0" smtClean="0">
              <a:solidFill>
                <a:schemeClr val="tx1"/>
              </a:solidFill>
            </a:rPr>
            <a:t> </a:t>
          </a:r>
          <a:r>
            <a:rPr lang="en-SG" sz="2800" b="1" dirty="0" err="1" smtClean="0">
              <a:solidFill>
                <a:schemeClr val="tx1"/>
              </a:solidFill>
            </a:rPr>
            <a:t>গঠন</a:t>
          </a:r>
          <a:r>
            <a:rPr lang="en-SG" sz="2800" b="1" dirty="0" smtClean="0">
              <a:solidFill>
                <a:schemeClr val="tx1"/>
              </a:solidFill>
            </a:rPr>
            <a:t> </a:t>
          </a:r>
          <a:endParaRPr lang="en-US" sz="2800" b="1" dirty="0">
            <a:solidFill>
              <a:schemeClr val="tx1"/>
            </a:solidFill>
          </a:endParaRPr>
        </a:p>
      </dgm:t>
    </dgm:pt>
    <dgm:pt modelId="{7EC0BB80-4C89-426F-BEA0-C76E7818CCEF}" type="parTrans" cxnId="{935D1D04-D11C-40C3-A161-EA1DF909DEA7}">
      <dgm:prSet/>
      <dgm:spPr/>
      <dgm:t>
        <a:bodyPr/>
        <a:lstStyle/>
        <a:p>
          <a:endParaRPr lang="en-US"/>
        </a:p>
      </dgm:t>
    </dgm:pt>
    <dgm:pt modelId="{2BE235A3-4395-472C-9854-523864067777}" type="sibTrans" cxnId="{935D1D04-D11C-40C3-A161-EA1DF909DEA7}">
      <dgm:prSet/>
      <dgm:spPr/>
      <dgm:t>
        <a:bodyPr/>
        <a:lstStyle/>
        <a:p>
          <a:endParaRPr lang="en-US"/>
        </a:p>
      </dgm:t>
    </dgm:pt>
    <dgm:pt modelId="{A834F977-0AD3-4951-AE14-E22D69A4D726}">
      <dgm:prSet phldrT="[Text]" custT="1"/>
      <dgm:spPr>
        <a:solidFill>
          <a:schemeClr val="accent3">
            <a:lumMod val="75000"/>
          </a:schemeClr>
        </a:solidFill>
        <a:ln w="28575">
          <a:solidFill>
            <a:srgbClr val="660033"/>
          </a:solidFill>
          <a:prstDash val="dashDot"/>
        </a:ln>
      </dgm:spPr>
      <dgm:t>
        <a:bodyPr anchor="t"/>
        <a:lstStyle/>
        <a:p>
          <a:r>
            <a:rPr lang="en-SG" sz="2400" b="1" dirty="0" err="1" smtClean="0">
              <a:solidFill>
                <a:schemeClr val="tx1"/>
              </a:solidFill>
            </a:rPr>
            <a:t>তাঁর</a:t>
          </a:r>
          <a:r>
            <a:rPr lang="en-SG" sz="2400" b="1" dirty="0" smtClean="0">
              <a:solidFill>
                <a:schemeClr val="tx1"/>
              </a:solidFill>
            </a:rPr>
            <a:t> </a:t>
          </a:r>
          <a:r>
            <a:rPr lang="en-SG" sz="2400" b="1" dirty="0" err="1" smtClean="0">
              <a:solidFill>
                <a:schemeClr val="tx1"/>
              </a:solidFill>
            </a:rPr>
            <a:t>বিশ্বস্ত</a:t>
          </a:r>
          <a:r>
            <a:rPr lang="en-SG" sz="2400" b="1" dirty="0" smtClean="0">
              <a:solidFill>
                <a:schemeClr val="tx1"/>
              </a:solidFill>
            </a:rPr>
            <a:t> </a:t>
          </a:r>
          <a:r>
            <a:rPr lang="en-SG" sz="2400" b="1" dirty="0" err="1" smtClean="0">
              <a:solidFill>
                <a:schemeClr val="tx1"/>
              </a:solidFill>
            </a:rPr>
            <a:t>কর্মী</a:t>
          </a:r>
          <a:r>
            <a:rPr lang="en-SG" sz="2400" b="1" dirty="0" smtClean="0">
              <a:solidFill>
                <a:schemeClr val="tx1"/>
              </a:solidFill>
            </a:rPr>
            <a:t> </a:t>
          </a:r>
          <a:r>
            <a:rPr lang="en-SG" sz="2400" b="1" dirty="0" err="1" smtClean="0">
              <a:solidFill>
                <a:schemeClr val="tx1"/>
              </a:solidFill>
            </a:rPr>
            <a:t>ছিল</a:t>
          </a:r>
          <a:r>
            <a:rPr lang="en-SG" sz="2400" b="1" dirty="0" smtClean="0">
              <a:solidFill>
                <a:schemeClr val="tx1"/>
              </a:solidFill>
            </a:rPr>
            <a:t> </a:t>
          </a:r>
          <a:r>
            <a:rPr lang="en-SG" sz="2400" b="1" dirty="0" err="1" smtClean="0">
              <a:solidFill>
                <a:schemeClr val="tx1"/>
              </a:solidFill>
            </a:rPr>
            <a:t>গোয়েরিং</a:t>
          </a:r>
          <a:r>
            <a:rPr lang="en-SG" sz="2400" b="1" dirty="0" smtClean="0">
              <a:solidFill>
                <a:schemeClr val="tx1"/>
              </a:solidFill>
            </a:rPr>
            <a:t>, </a:t>
          </a:r>
          <a:r>
            <a:rPr lang="en-SG" sz="2400" b="1" dirty="0" err="1" smtClean="0">
              <a:solidFill>
                <a:schemeClr val="tx1"/>
              </a:solidFill>
            </a:rPr>
            <a:t>হেস</a:t>
          </a:r>
          <a:r>
            <a:rPr lang="en-SG" sz="2400" b="1" dirty="0" smtClean="0">
              <a:solidFill>
                <a:schemeClr val="tx1"/>
              </a:solidFill>
            </a:rPr>
            <a:t>, </a:t>
          </a:r>
          <a:r>
            <a:rPr lang="en-SG" sz="2400" b="1" dirty="0" err="1" smtClean="0">
              <a:solidFill>
                <a:schemeClr val="tx1"/>
              </a:solidFill>
            </a:rPr>
            <a:t>রোজেনবুর্গ</a:t>
          </a:r>
          <a:r>
            <a:rPr lang="en-SG" sz="2400" b="1" dirty="0" smtClean="0">
              <a:solidFill>
                <a:schemeClr val="tx1"/>
              </a:solidFill>
            </a:rPr>
            <a:t>, </a:t>
          </a:r>
          <a:r>
            <a:rPr lang="en-SG" sz="2400" b="1" dirty="0" err="1" smtClean="0">
              <a:solidFill>
                <a:schemeClr val="tx1"/>
              </a:solidFill>
            </a:rPr>
            <a:t>বোয়েম</a:t>
          </a:r>
          <a:r>
            <a:rPr lang="en-SG" sz="2400" b="1" dirty="0" smtClean="0">
              <a:solidFill>
                <a:schemeClr val="tx1"/>
              </a:solidFill>
            </a:rPr>
            <a:t>, </a:t>
          </a:r>
          <a:r>
            <a:rPr lang="en-SG" sz="2400" b="1" dirty="0" err="1" smtClean="0">
              <a:solidFill>
                <a:schemeClr val="tx1"/>
              </a:solidFill>
            </a:rPr>
            <a:t>গোয়েবলস</a:t>
          </a:r>
          <a:r>
            <a:rPr lang="en-SG" sz="2400" b="1" dirty="0" smtClean="0">
              <a:solidFill>
                <a:schemeClr val="tx1"/>
              </a:solidFill>
            </a:rPr>
            <a:t> </a:t>
          </a:r>
          <a:r>
            <a:rPr lang="en-SG" sz="2400" b="1" dirty="0" err="1" smtClean="0">
              <a:solidFill>
                <a:schemeClr val="tx1"/>
              </a:solidFill>
            </a:rPr>
            <a:t>প্রমুখ</a:t>
          </a:r>
          <a:r>
            <a:rPr lang="en-SG" sz="2400" b="1" dirty="0" smtClean="0">
              <a:solidFill>
                <a:schemeClr val="tx1"/>
              </a:solidFill>
            </a:rPr>
            <a:t> </a:t>
          </a:r>
          <a:endParaRPr lang="en-US" sz="2400" b="1" dirty="0">
            <a:solidFill>
              <a:schemeClr val="tx1"/>
            </a:solidFill>
          </a:endParaRPr>
        </a:p>
      </dgm:t>
    </dgm:pt>
    <dgm:pt modelId="{C420A434-EB49-4388-B4DD-E12C68BBA72C}" type="parTrans" cxnId="{7D8861C5-675D-44EB-851B-FD1F9169F6D2}">
      <dgm:prSet/>
      <dgm:spPr/>
      <dgm:t>
        <a:bodyPr/>
        <a:lstStyle/>
        <a:p>
          <a:endParaRPr lang="en-US"/>
        </a:p>
      </dgm:t>
    </dgm:pt>
    <dgm:pt modelId="{F13E4733-4EA6-4CAB-98BC-A3DA3D1A467E}" type="sibTrans" cxnId="{7D8861C5-675D-44EB-851B-FD1F9169F6D2}">
      <dgm:prSet/>
      <dgm:spPr/>
      <dgm:t>
        <a:bodyPr/>
        <a:lstStyle/>
        <a:p>
          <a:endParaRPr lang="en-US"/>
        </a:p>
      </dgm:t>
    </dgm:pt>
    <dgm:pt modelId="{E3D9E3A5-B17C-4E2B-8866-697A7E7B1826}">
      <dgm:prSet custT="1"/>
      <dgm:spPr>
        <a:solidFill>
          <a:schemeClr val="accent4"/>
        </a:solidFill>
        <a:ln w="38100">
          <a:solidFill>
            <a:srgbClr val="002060"/>
          </a:solidFill>
          <a:prstDash val="lgDashDotDot"/>
        </a:ln>
      </dgm:spPr>
      <dgm:t>
        <a:bodyPr anchor="t"/>
        <a:lstStyle/>
        <a:p>
          <a:r>
            <a:rPr lang="bn-BD" sz="2800" b="1" dirty="0" smtClean="0">
              <a:solidFill>
                <a:schemeClr val="tx1"/>
              </a:solidFill>
            </a:rPr>
            <a:t>পিপলস অবজার্ভার নামে দলীয় পত্রিকা প্রকাশ </a:t>
          </a:r>
          <a:endParaRPr lang="en-US" sz="2800" b="1" dirty="0">
            <a:solidFill>
              <a:schemeClr val="tx1"/>
            </a:solidFill>
          </a:endParaRPr>
        </a:p>
      </dgm:t>
    </dgm:pt>
    <dgm:pt modelId="{825F93F9-2187-455C-B905-8E9E37B42E4D}" type="parTrans" cxnId="{95DA1A09-A621-4CA3-9666-7AA783A2F2DD}">
      <dgm:prSet/>
      <dgm:spPr/>
      <dgm:t>
        <a:bodyPr/>
        <a:lstStyle/>
        <a:p>
          <a:endParaRPr lang="en-US"/>
        </a:p>
      </dgm:t>
    </dgm:pt>
    <dgm:pt modelId="{FB3802CC-E5D0-4EB6-A7CC-24BEF1D3431D}" type="sibTrans" cxnId="{95DA1A09-A621-4CA3-9666-7AA783A2F2DD}">
      <dgm:prSet/>
      <dgm:spPr/>
      <dgm:t>
        <a:bodyPr/>
        <a:lstStyle/>
        <a:p>
          <a:endParaRPr lang="en-US"/>
        </a:p>
      </dgm:t>
    </dgm:pt>
    <dgm:pt modelId="{779263D8-0F89-4E50-9BB7-A0B714C3A842}">
      <dgm:prSet custT="1"/>
      <dgm:spPr>
        <a:solidFill>
          <a:schemeClr val="accent3"/>
        </a:solidFill>
        <a:ln w="38100">
          <a:solidFill>
            <a:srgbClr val="660033"/>
          </a:solidFill>
          <a:prstDash val="lgDashDotDot"/>
        </a:ln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</a:rPr>
            <a:t>১৯২১ সালে ঝটিকা বা SA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বাহিনী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গঠন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endParaRPr lang="en-US" sz="2800" b="1" dirty="0">
            <a:solidFill>
              <a:schemeClr val="tx1"/>
            </a:solidFill>
          </a:endParaRPr>
        </a:p>
      </dgm:t>
    </dgm:pt>
    <dgm:pt modelId="{56D03EE2-BE79-4483-915E-36F24206D6AF}" type="parTrans" cxnId="{FC1FB21A-9111-4C5C-BC09-EFAB2766F644}">
      <dgm:prSet/>
      <dgm:spPr/>
      <dgm:t>
        <a:bodyPr/>
        <a:lstStyle/>
        <a:p>
          <a:endParaRPr lang="en-US"/>
        </a:p>
      </dgm:t>
    </dgm:pt>
    <dgm:pt modelId="{4903090E-5179-497F-987C-0B83984D901D}" type="sibTrans" cxnId="{FC1FB21A-9111-4C5C-BC09-EFAB2766F644}">
      <dgm:prSet/>
      <dgm:spPr/>
      <dgm:t>
        <a:bodyPr/>
        <a:lstStyle/>
        <a:p>
          <a:endParaRPr lang="en-US"/>
        </a:p>
      </dgm:t>
    </dgm:pt>
    <dgm:pt modelId="{2C7983B8-5700-469A-AE1D-5291B2EBC614}" type="pres">
      <dgm:prSet presAssocID="{8025288A-FDE9-46D1-98AA-AD101CDE8D6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3A55D6D-A22B-47A0-A3F7-9EBB5A2BAF21}" type="pres">
      <dgm:prSet presAssocID="{AD5BA898-A120-4306-B5F3-DB51173B5F2F}" presName="compNode" presStyleCnt="0"/>
      <dgm:spPr/>
    </dgm:pt>
    <dgm:pt modelId="{47807E87-766C-4B3B-B6DF-43497FF2F236}" type="pres">
      <dgm:prSet presAssocID="{AD5BA898-A120-4306-B5F3-DB51173B5F2F}" presName="dummyConnPt" presStyleCnt="0"/>
      <dgm:spPr/>
    </dgm:pt>
    <dgm:pt modelId="{C18C7D65-C5AA-4F47-AFFA-969772D31000}" type="pres">
      <dgm:prSet presAssocID="{AD5BA898-A120-4306-B5F3-DB51173B5F2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5F3E9-B8FE-4B7A-97EE-3457DF7AAABF}" type="pres">
      <dgm:prSet presAssocID="{03935EFF-B7EE-4ED7-B6F0-9154046FCFCD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B78E4195-A712-42C0-9575-B2869E7AEB6E}" type="pres">
      <dgm:prSet presAssocID="{B2FB895B-E21E-4C03-A89D-E1C8F5BB41F0}" presName="compNode" presStyleCnt="0"/>
      <dgm:spPr/>
    </dgm:pt>
    <dgm:pt modelId="{CB74141F-F999-4E4A-BFF2-10DC2BDEBACD}" type="pres">
      <dgm:prSet presAssocID="{B2FB895B-E21E-4C03-A89D-E1C8F5BB41F0}" presName="dummyConnPt" presStyleCnt="0"/>
      <dgm:spPr/>
    </dgm:pt>
    <dgm:pt modelId="{5234DEBA-EE5A-4B4D-85B1-5A4D9ED50674}" type="pres">
      <dgm:prSet presAssocID="{B2FB895B-E21E-4C03-A89D-E1C8F5BB41F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F5B4E-B70A-4C9C-BFFF-AB15CDE0D8A3}" type="pres">
      <dgm:prSet presAssocID="{6B9F8B85-FF60-4972-BDFA-7D51364289F0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A39B6C46-A188-48B5-ADB6-7BB1BB81237D}" type="pres">
      <dgm:prSet presAssocID="{53191EEE-6151-488E-9365-08BF1E7EDDFC}" presName="compNode" presStyleCnt="0"/>
      <dgm:spPr/>
    </dgm:pt>
    <dgm:pt modelId="{001C2B6E-29AD-4074-A706-ED986EF97487}" type="pres">
      <dgm:prSet presAssocID="{53191EEE-6151-488E-9365-08BF1E7EDDFC}" presName="dummyConnPt" presStyleCnt="0"/>
      <dgm:spPr/>
    </dgm:pt>
    <dgm:pt modelId="{E5138FA9-FB6E-4F81-8F40-68DD635488AB}" type="pres">
      <dgm:prSet presAssocID="{53191EEE-6151-488E-9365-08BF1E7EDDF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8B7B8-E8F9-4D5E-8DB2-87634B5E3AD6}" type="pres">
      <dgm:prSet presAssocID="{E74A84F6-DFC3-46A2-AF31-57D3FC52B4A4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3B45FF1E-FD83-4395-BEC3-B00DBCAB1F9E}" type="pres">
      <dgm:prSet presAssocID="{1D93F161-938C-421E-AFFE-321001EB1A14}" presName="compNode" presStyleCnt="0"/>
      <dgm:spPr/>
    </dgm:pt>
    <dgm:pt modelId="{90B1705C-D7A4-4CAC-8CBD-27CE8023D3A8}" type="pres">
      <dgm:prSet presAssocID="{1D93F161-938C-421E-AFFE-321001EB1A14}" presName="dummyConnPt" presStyleCnt="0"/>
      <dgm:spPr/>
    </dgm:pt>
    <dgm:pt modelId="{A64669AF-C3A1-4FEE-904A-AE9DA3FAE748}" type="pres">
      <dgm:prSet presAssocID="{1D93F161-938C-421E-AFFE-321001EB1A1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83214-DA50-4ADE-A4EF-2B7DE885DB7A}" type="pres">
      <dgm:prSet presAssocID="{3ABF7CF2-02DB-4664-B0C9-5E50B75A1800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4186AEAB-F594-43BD-BAB8-752C6AEE1B97}" type="pres">
      <dgm:prSet presAssocID="{29911734-F975-4491-BA7E-3D8915D83D62}" presName="compNode" presStyleCnt="0"/>
      <dgm:spPr/>
    </dgm:pt>
    <dgm:pt modelId="{E855B2DF-6073-49DD-A648-3128397CF884}" type="pres">
      <dgm:prSet presAssocID="{29911734-F975-4491-BA7E-3D8915D83D62}" presName="dummyConnPt" presStyleCnt="0"/>
      <dgm:spPr/>
    </dgm:pt>
    <dgm:pt modelId="{881A000D-3B3A-4CE2-ACE2-BC70EAB0F12F}" type="pres">
      <dgm:prSet presAssocID="{29911734-F975-4491-BA7E-3D8915D83D6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0AB0D-8B4C-4288-B1FB-932FDE536588}" type="pres">
      <dgm:prSet presAssocID="{CD853F3E-0DD2-4FE1-9FA3-6130AF9005C0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32C02F54-DB78-4501-8043-F713347F7B91}" type="pres">
      <dgm:prSet presAssocID="{E3D9E3A5-B17C-4E2B-8866-697A7E7B1826}" presName="compNode" presStyleCnt="0"/>
      <dgm:spPr/>
    </dgm:pt>
    <dgm:pt modelId="{26679A46-89AC-49B2-BB98-DCED82A8C687}" type="pres">
      <dgm:prSet presAssocID="{E3D9E3A5-B17C-4E2B-8866-697A7E7B1826}" presName="dummyConnPt" presStyleCnt="0"/>
      <dgm:spPr/>
    </dgm:pt>
    <dgm:pt modelId="{6A915B9A-2CFB-4414-8513-E7F835C1E093}" type="pres">
      <dgm:prSet presAssocID="{E3D9E3A5-B17C-4E2B-8866-697A7E7B182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6976F-131C-4D2C-B58B-9E9814F8CC44}" type="pres">
      <dgm:prSet presAssocID="{FB3802CC-E5D0-4EB6-A7CC-24BEF1D3431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EA7CA349-274F-4C55-AC70-EAD289BF4E7D}" type="pres">
      <dgm:prSet presAssocID="{779263D8-0F89-4E50-9BB7-A0B714C3A842}" presName="compNode" presStyleCnt="0"/>
      <dgm:spPr/>
    </dgm:pt>
    <dgm:pt modelId="{8C6B7E80-3E36-4598-9E56-B6C3C9CCD3E6}" type="pres">
      <dgm:prSet presAssocID="{779263D8-0F89-4E50-9BB7-A0B714C3A842}" presName="dummyConnPt" presStyleCnt="0"/>
      <dgm:spPr/>
    </dgm:pt>
    <dgm:pt modelId="{B7C987B9-385B-414C-A3E8-0A1F3EA534ED}" type="pres">
      <dgm:prSet presAssocID="{779263D8-0F89-4E50-9BB7-A0B714C3A84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302E1-87B8-4815-88DC-1ECFE3EDDD83}" type="pres">
      <dgm:prSet presAssocID="{4903090E-5179-497F-987C-0B83984D901D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66320A04-E12B-4620-80AF-2166A792AD31}" type="pres">
      <dgm:prSet presAssocID="{86B641E9-55B4-485F-8789-D7D3C1458127}" presName="compNode" presStyleCnt="0"/>
      <dgm:spPr/>
    </dgm:pt>
    <dgm:pt modelId="{CDFFD3F0-DCB6-4CC9-BDD3-303EF0E4E9DB}" type="pres">
      <dgm:prSet presAssocID="{86B641E9-55B4-485F-8789-D7D3C1458127}" presName="dummyConnPt" presStyleCnt="0"/>
      <dgm:spPr/>
    </dgm:pt>
    <dgm:pt modelId="{A369233E-ABBC-4D11-9788-58266E2D5151}" type="pres">
      <dgm:prSet presAssocID="{86B641E9-55B4-485F-8789-D7D3C145812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D520D-97FB-4BBE-B60B-A88F104FE563}" type="pres">
      <dgm:prSet presAssocID="{2BE235A3-4395-472C-9854-523864067777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B4391808-D160-4D50-8932-602A725316C7}" type="pres">
      <dgm:prSet presAssocID="{A834F977-0AD3-4951-AE14-E22D69A4D726}" presName="compNode" presStyleCnt="0"/>
      <dgm:spPr/>
    </dgm:pt>
    <dgm:pt modelId="{DB985A37-BC83-438D-953D-FAA2D521DF0A}" type="pres">
      <dgm:prSet presAssocID="{A834F977-0AD3-4951-AE14-E22D69A4D726}" presName="dummyConnPt" presStyleCnt="0"/>
      <dgm:spPr/>
    </dgm:pt>
    <dgm:pt modelId="{A306EF34-A959-4A25-9DFF-4281DA70E27F}" type="pres">
      <dgm:prSet presAssocID="{A834F977-0AD3-4951-AE14-E22D69A4D72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49C823-CF05-4AA2-9F9C-6C55F7B02C10}" srcId="{8025288A-FDE9-46D1-98AA-AD101CDE8D63}" destId="{53191EEE-6151-488E-9365-08BF1E7EDDFC}" srcOrd="2" destOrd="0" parTransId="{0554E532-B734-4E11-9F33-2272FB1ACE10}" sibTransId="{E74A84F6-DFC3-46A2-AF31-57D3FC52B4A4}"/>
    <dgm:cxn modelId="{44C76616-78D4-420F-B766-6553E4D2B526}" srcId="{8025288A-FDE9-46D1-98AA-AD101CDE8D63}" destId="{29911734-F975-4491-BA7E-3D8915D83D62}" srcOrd="4" destOrd="0" parTransId="{D342C0A6-148F-4CB0-88CD-465F4A43150C}" sibTransId="{CD853F3E-0DD2-4FE1-9FA3-6130AF9005C0}"/>
    <dgm:cxn modelId="{0ACB5C2B-A5CB-4914-8861-148632952D12}" type="presOf" srcId="{AD5BA898-A120-4306-B5F3-DB51173B5F2F}" destId="{C18C7D65-C5AA-4F47-AFFA-969772D31000}" srcOrd="0" destOrd="0" presId="urn:microsoft.com/office/officeart/2005/8/layout/bProcess4"/>
    <dgm:cxn modelId="{3CD25B95-A1E3-4B62-98FC-D12C59EAEB7C}" type="presOf" srcId="{86B641E9-55B4-485F-8789-D7D3C1458127}" destId="{A369233E-ABBC-4D11-9788-58266E2D5151}" srcOrd="0" destOrd="0" presId="urn:microsoft.com/office/officeart/2005/8/layout/bProcess4"/>
    <dgm:cxn modelId="{04C9DB7A-51CC-442B-B3DE-4DDA2F6F6FEE}" type="presOf" srcId="{6B9F8B85-FF60-4972-BDFA-7D51364289F0}" destId="{8CAF5B4E-B70A-4C9C-BFFF-AB15CDE0D8A3}" srcOrd="0" destOrd="0" presId="urn:microsoft.com/office/officeart/2005/8/layout/bProcess4"/>
    <dgm:cxn modelId="{FCA1CA52-F8CB-466B-89BC-EA9D6E368989}" type="presOf" srcId="{A834F977-0AD3-4951-AE14-E22D69A4D726}" destId="{A306EF34-A959-4A25-9DFF-4281DA70E27F}" srcOrd="0" destOrd="0" presId="urn:microsoft.com/office/officeart/2005/8/layout/bProcess4"/>
    <dgm:cxn modelId="{57F419BE-6EDC-467E-92DC-EC1A05A4AD17}" type="presOf" srcId="{1D93F161-938C-421E-AFFE-321001EB1A14}" destId="{A64669AF-C3A1-4FEE-904A-AE9DA3FAE748}" srcOrd="0" destOrd="0" presId="urn:microsoft.com/office/officeart/2005/8/layout/bProcess4"/>
    <dgm:cxn modelId="{7857CF0D-56B9-42C7-AF39-7CD87091C5AE}" type="presOf" srcId="{53191EEE-6151-488E-9365-08BF1E7EDDFC}" destId="{E5138FA9-FB6E-4F81-8F40-68DD635488AB}" srcOrd="0" destOrd="0" presId="urn:microsoft.com/office/officeart/2005/8/layout/bProcess4"/>
    <dgm:cxn modelId="{86DFCB66-00B7-4C28-9291-46F04376FC3D}" type="presOf" srcId="{3ABF7CF2-02DB-4664-B0C9-5E50B75A1800}" destId="{61183214-DA50-4ADE-A4EF-2B7DE885DB7A}" srcOrd="0" destOrd="0" presId="urn:microsoft.com/office/officeart/2005/8/layout/bProcess4"/>
    <dgm:cxn modelId="{FC1FB21A-9111-4C5C-BC09-EFAB2766F644}" srcId="{8025288A-FDE9-46D1-98AA-AD101CDE8D63}" destId="{779263D8-0F89-4E50-9BB7-A0B714C3A842}" srcOrd="6" destOrd="0" parTransId="{56D03EE2-BE79-4483-915E-36F24206D6AF}" sibTransId="{4903090E-5179-497F-987C-0B83984D901D}"/>
    <dgm:cxn modelId="{7D8861C5-675D-44EB-851B-FD1F9169F6D2}" srcId="{8025288A-FDE9-46D1-98AA-AD101CDE8D63}" destId="{A834F977-0AD3-4951-AE14-E22D69A4D726}" srcOrd="8" destOrd="0" parTransId="{C420A434-EB49-4388-B4DD-E12C68BBA72C}" sibTransId="{F13E4733-4EA6-4CAB-98BC-A3DA3D1A467E}"/>
    <dgm:cxn modelId="{2C45A765-2091-4EEE-B8D3-B46D4DF7C11E}" type="presOf" srcId="{CD853F3E-0DD2-4FE1-9FA3-6130AF9005C0}" destId="{9F90AB0D-8B4C-4288-B1FB-932FDE536588}" srcOrd="0" destOrd="0" presId="urn:microsoft.com/office/officeart/2005/8/layout/bProcess4"/>
    <dgm:cxn modelId="{FBF99F29-B479-4135-81B8-CF1DC4F744A3}" type="presOf" srcId="{FB3802CC-E5D0-4EB6-A7CC-24BEF1D3431D}" destId="{A936976F-131C-4D2C-B58B-9E9814F8CC44}" srcOrd="0" destOrd="0" presId="urn:microsoft.com/office/officeart/2005/8/layout/bProcess4"/>
    <dgm:cxn modelId="{4A64593E-09CA-4B34-BBAB-794C29C57CE3}" srcId="{8025288A-FDE9-46D1-98AA-AD101CDE8D63}" destId="{AD5BA898-A120-4306-B5F3-DB51173B5F2F}" srcOrd="0" destOrd="0" parTransId="{916132D2-10B9-4776-B1D0-CE4889F4C380}" sibTransId="{03935EFF-B7EE-4ED7-B6F0-9154046FCFCD}"/>
    <dgm:cxn modelId="{399CC500-200F-4633-9263-D7DE86A13953}" type="presOf" srcId="{4903090E-5179-497F-987C-0B83984D901D}" destId="{57E302E1-87B8-4815-88DC-1ECFE3EDDD83}" srcOrd="0" destOrd="0" presId="urn:microsoft.com/office/officeart/2005/8/layout/bProcess4"/>
    <dgm:cxn modelId="{935D1D04-D11C-40C3-A161-EA1DF909DEA7}" srcId="{8025288A-FDE9-46D1-98AA-AD101CDE8D63}" destId="{86B641E9-55B4-485F-8789-D7D3C1458127}" srcOrd="7" destOrd="0" parTransId="{7EC0BB80-4C89-426F-BEA0-C76E7818CCEF}" sibTransId="{2BE235A3-4395-472C-9854-523864067777}"/>
    <dgm:cxn modelId="{90D7A855-8C7B-42EF-B5C9-087A6C7A7D49}" type="presOf" srcId="{8025288A-FDE9-46D1-98AA-AD101CDE8D63}" destId="{2C7983B8-5700-469A-AE1D-5291B2EBC614}" srcOrd="0" destOrd="0" presId="urn:microsoft.com/office/officeart/2005/8/layout/bProcess4"/>
    <dgm:cxn modelId="{37C12A99-40FD-42ED-B28A-9DC05144C4C1}" type="presOf" srcId="{29911734-F975-4491-BA7E-3D8915D83D62}" destId="{881A000D-3B3A-4CE2-ACE2-BC70EAB0F12F}" srcOrd="0" destOrd="0" presId="urn:microsoft.com/office/officeart/2005/8/layout/bProcess4"/>
    <dgm:cxn modelId="{491F7EAD-45BC-4D9D-885F-919EAE2AE556}" type="presOf" srcId="{E74A84F6-DFC3-46A2-AF31-57D3FC52B4A4}" destId="{1B08B7B8-E8F9-4D5E-8DB2-87634B5E3AD6}" srcOrd="0" destOrd="0" presId="urn:microsoft.com/office/officeart/2005/8/layout/bProcess4"/>
    <dgm:cxn modelId="{4EB42EB3-B374-448A-A34C-023CBC3294B8}" srcId="{8025288A-FDE9-46D1-98AA-AD101CDE8D63}" destId="{1D93F161-938C-421E-AFFE-321001EB1A14}" srcOrd="3" destOrd="0" parTransId="{BBBB1772-A1D2-4F68-A567-D01037F67AD1}" sibTransId="{3ABF7CF2-02DB-4664-B0C9-5E50B75A1800}"/>
    <dgm:cxn modelId="{FE3BB930-64B2-47E2-8D0D-7E537E50B3D4}" type="presOf" srcId="{E3D9E3A5-B17C-4E2B-8866-697A7E7B1826}" destId="{6A915B9A-2CFB-4414-8513-E7F835C1E093}" srcOrd="0" destOrd="0" presId="urn:microsoft.com/office/officeart/2005/8/layout/bProcess4"/>
    <dgm:cxn modelId="{4E6BA99B-411D-4AAF-8938-64B249B7759B}" type="presOf" srcId="{779263D8-0F89-4E50-9BB7-A0B714C3A842}" destId="{B7C987B9-385B-414C-A3E8-0A1F3EA534ED}" srcOrd="0" destOrd="0" presId="urn:microsoft.com/office/officeart/2005/8/layout/bProcess4"/>
    <dgm:cxn modelId="{E869CC5C-574C-491E-860C-21981FE3E9BA}" type="presOf" srcId="{03935EFF-B7EE-4ED7-B6F0-9154046FCFCD}" destId="{E425F3E9-B8FE-4B7A-97EE-3457DF7AAABF}" srcOrd="0" destOrd="0" presId="urn:microsoft.com/office/officeart/2005/8/layout/bProcess4"/>
    <dgm:cxn modelId="{95DA1A09-A621-4CA3-9666-7AA783A2F2DD}" srcId="{8025288A-FDE9-46D1-98AA-AD101CDE8D63}" destId="{E3D9E3A5-B17C-4E2B-8866-697A7E7B1826}" srcOrd="5" destOrd="0" parTransId="{825F93F9-2187-455C-B905-8E9E37B42E4D}" sibTransId="{FB3802CC-E5D0-4EB6-A7CC-24BEF1D3431D}"/>
    <dgm:cxn modelId="{C257E1F1-315E-4273-A208-8C85056C21F1}" type="presOf" srcId="{B2FB895B-E21E-4C03-A89D-E1C8F5BB41F0}" destId="{5234DEBA-EE5A-4B4D-85B1-5A4D9ED50674}" srcOrd="0" destOrd="0" presId="urn:microsoft.com/office/officeart/2005/8/layout/bProcess4"/>
    <dgm:cxn modelId="{789AB109-4644-4224-B021-4D8CF1454A13}" srcId="{8025288A-FDE9-46D1-98AA-AD101CDE8D63}" destId="{B2FB895B-E21E-4C03-A89D-E1C8F5BB41F0}" srcOrd="1" destOrd="0" parTransId="{793AC36C-1A3B-4794-B86A-81B56406921A}" sibTransId="{6B9F8B85-FF60-4972-BDFA-7D51364289F0}"/>
    <dgm:cxn modelId="{75F9EB22-A114-42E2-9502-8A7647680D89}" type="presOf" srcId="{2BE235A3-4395-472C-9854-523864067777}" destId="{F00D520D-97FB-4BBE-B60B-A88F104FE563}" srcOrd="0" destOrd="0" presId="urn:microsoft.com/office/officeart/2005/8/layout/bProcess4"/>
    <dgm:cxn modelId="{A3373767-4C08-4EAD-B4C7-A6EDCA837A4D}" type="presParOf" srcId="{2C7983B8-5700-469A-AE1D-5291B2EBC614}" destId="{C3A55D6D-A22B-47A0-A3F7-9EBB5A2BAF21}" srcOrd="0" destOrd="0" presId="urn:microsoft.com/office/officeart/2005/8/layout/bProcess4"/>
    <dgm:cxn modelId="{FE923E39-2FA0-4CDF-B500-ADDFAAA52159}" type="presParOf" srcId="{C3A55D6D-A22B-47A0-A3F7-9EBB5A2BAF21}" destId="{47807E87-766C-4B3B-B6DF-43497FF2F236}" srcOrd="0" destOrd="0" presId="urn:microsoft.com/office/officeart/2005/8/layout/bProcess4"/>
    <dgm:cxn modelId="{E7A5900B-9AF8-4703-96BB-BDE393EEDABD}" type="presParOf" srcId="{C3A55D6D-A22B-47A0-A3F7-9EBB5A2BAF21}" destId="{C18C7D65-C5AA-4F47-AFFA-969772D31000}" srcOrd="1" destOrd="0" presId="urn:microsoft.com/office/officeart/2005/8/layout/bProcess4"/>
    <dgm:cxn modelId="{3C0E96C9-7742-4C87-89AF-3805EE5F9697}" type="presParOf" srcId="{2C7983B8-5700-469A-AE1D-5291B2EBC614}" destId="{E425F3E9-B8FE-4B7A-97EE-3457DF7AAABF}" srcOrd="1" destOrd="0" presId="urn:microsoft.com/office/officeart/2005/8/layout/bProcess4"/>
    <dgm:cxn modelId="{906C6CC4-C642-432E-BAAE-E1683293EA9D}" type="presParOf" srcId="{2C7983B8-5700-469A-AE1D-5291B2EBC614}" destId="{B78E4195-A712-42C0-9575-B2869E7AEB6E}" srcOrd="2" destOrd="0" presId="urn:microsoft.com/office/officeart/2005/8/layout/bProcess4"/>
    <dgm:cxn modelId="{BEB83720-32DC-4874-B1CB-89C5A1C3AA29}" type="presParOf" srcId="{B78E4195-A712-42C0-9575-B2869E7AEB6E}" destId="{CB74141F-F999-4E4A-BFF2-10DC2BDEBACD}" srcOrd="0" destOrd="0" presId="urn:microsoft.com/office/officeart/2005/8/layout/bProcess4"/>
    <dgm:cxn modelId="{11B2075F-52B8-4600-AFC5-0205BFB25A93}" type="presParOf" srcId="{B78E4195-A712-42C0-9575-B2869E7AEB6E}" destId="{5234DEBA-EE5A-4B4D-85B1-5A4D9ED50674}" srcOrd="1" destOrd="0" presId="urn:microsoft.com/office/officeart/2005/8/layout/bProcess4"/>
    <dgm:cxn modelId="{E163D215-B53C-4045-9B8A-5ECD1C0C9323}" type="presParOf" srcId="{2C7983B8-5700-469A-AE1D-5291B2EBC614}" destId="{8CAF5B4E-B70A-4C9C-BFFF-AB15CDE0D8A3}" srcOrd="3" destOrd="0" presId="urn:microsoft.com/office/officeart/2005/8/layout/bProcess4"/>
    <dgm:cxn modelId="{B487BFE1-11D1-4C5A-A38D-37F666A186B5}" type="presParOf" srcId="{2C7983B8-5700-469A-AE1D-5291B2EBC614}" destId="{A39B6C46-A188-48B5-ADB6-7BB1BB81237D}" srcOrd="4" destOrd="0" presId="urn:microsoft.com/office/officeart/2005/8/layout/bProcess4"/>
    <dgm:cxn modelId="{2DAA4E2D-5B54-4507-A96D-BDC4DFCD3A3F}" type="presParOf" srcId="{A39B6C46-A188-48B5-ADB6-7BB1BB81237D}" destId="{001C2B6E-29AD-4074-A706-ED986EF97487}" srcOrd="0" destOrd="0" presId="urn:microsoft.com/office/officeart/2005/8/layout/bProcess4"/>
    <dgm:cxn modelId="{30CFD708-1F0B-4E86-8CF2-14C728A694C9}" type="presParOf" srcId="{A39B6C46-A188-48B5-ADB6-7BB1BB81237D}" destId="{E5138FA9-FB6E-4F81-8F40-68DD635488AB}" srcOrd="1" destOrd="0" presId="urn:microsoft.com/office/officeart/2005/8/layout/bProcess4"/>
    <dgm:cxn modelId="{8EF38C60-BDCE-4C8B-B309-61D9AC563BFC}" type="presParOf" srcId="{2C7983B8-5700-469A-AE1D-5291B2EBC614}" destId="{1B08B7B8-E8F9-4D5E-8DB2-87634B5E3AD6}" srcOrd="5" destOrd="0" presId="urn:microsoft.com/office/officeart/2005/8/layout/bProcess4"/>
    <dgm:cxn modelId="{AFA91A9D-9E51-44D6-AE2F-3830B6E88B85}" type="presParOf" srcId="{2C7983B8-5700-469A-AE1D-5291B2EBC614}" destId="{3B45FF1E-FD83-4395-BEC3-B00DBCAB1F9E}" srcOrd="6" destOrd="0" presId="urn:microsoft.com/office/officeart/2005/8/layout/bProcess4"/>
    <dgm:cxn modelId="{E5645234-8321-430E-9701-8389F615458E}" type="presParOf" srcId="{3B45FF1E-FD83-4395-BEC3-B00DBCAB1F9E}" destId="{90B1705C-D7A4-4CAC-8CBD-27CE8023D3A8}" srcOrd="0" destOrd="0" presId="urn:microsoft.com/office/officeart/2005/8/layout/bProcess4"/>
    <dgm:cxn modelId="{3815739C-9C22-47F3-BFC8-83EEA094B833}" type="presParOf" srcId="{3B45FF1E-FD83-4395-BEC3-B00DBCAB1F9E}" destId="{A64669AF-C3A1-4FEE-904A-AE9DA3FAE748}" srcOrd="1" destOrd="0" presId="urn:microsoft.com/office/officeart/2005/8/layout/bProcess4"/>
    <dgm:cxn modelId="{7484DB4E-9A15-4303-910C-951F349408CF}" type="presParOf" srcId="{2C7983B8-5700-469A-AE1D-5291B2EBC614}" destId="{61183214-DA50-4ADE-A4EF-2B7DE885DB7A}" srcOrd="7" destOrd="0" presId="urn:microsoft.com/office/officeart/2005/8/layout/bProcess4"/>
    <dgm:cxn modelId="{462789D0-22C4-41A2-80CE-36FD34BB3EEB}" type="presParOf" srcId="{2C7983B8-5700-469A-AE1D-5291B2EBC614}" destId="{4186AEAB-F594-43BD-BAB8-752C6AEE1B97}" srcOrd="8" destOrd="0" presId="urn:microsoft.com/office/officeart/2005/8/layout/bProcess4"/>
    <dgm:cxn modelId="{8BAD54F8-3B73-46FE-8E20-4F4FCFB7CD9D}" type="presParOf" srcId="{4186AEAB-F594-43BD-BAB8-752C6AEE1B97}" destId="{E855B2DF-6073-49DD-A648-3128397CF884}" srcOrd="0" destOrd="0" presId="urn:microsoft.com/office/officeart/2005/8/layout/bProcess4"/>
    <dgm:cxn modelId="{5B75F45D-1A34-4A60-A74C-351C88A8DB21}" type="presParOf" srcId="{4186AEAB-F594-43BD-BAB8-752C6AEE1B97}" destId="{881A000D-3B3A-4CE2-ACE2-BC70EAB0F12F}" srcOrd="1" destOrd="0" presId="urn:microsoft.com/office/officeart/2005/8/layout/bProcess4"/>
    <dgm:cxn modelId="{0D31A649-8330-4EF9-91AB-BC48B8D4CD26}" type="presParOf" srcId="{2C7983B8-5700-469A-AE1D-5291B2EBC614}" destId="{9F90AB0D-8B4C-4288-B1FB-932FDE536588}" srcOrd="9" destOrd="0" presId="urn:microsoft.com/office/officeart/2005/8/layout/bProcess4"/>
    <dgm:cxn modelId="{12DA95C6-BB60-4657-B385-CF9874F23D74}" type="presParOf" srcId="{2C7983B8-5700-469A-AE1D-5291B2EBC614}" destId="{32C02F54-DB78-4501-8043-F713347F7B91}" srcOrd="10" destOrd="0" presId="urn:microsoft.com/office/officeart/2005/8/layout/bProcess4"/>
    <dgm:cxn modelId="{E5F1F73D-D215-4C28-9CDA-C1D509A7251C}" type="presParOf" srcId="{32C02F54-DB78-4501-8043-F713347F7B91}" destId="{26679A46-89AC-49B2-BB98-DCED82A8C687}" srcOrd="0" destOrd="0" presId="urn:microsoft.com/office/officeart/2005/8/layout/bProcess4"/>
    <dgm:cxn modelId="{15B30767-5E86-4E77-A572-4B3A12D59776}" type="presParOf" srcId="{32C02F54-DB78-4501-8043-F713347F7B91}" destId="{6A915B9A-2CFB-4414-8513-E7F835C1E093}" srcOrd="1" destOrd="0" presId="urn:microsoft.com/office/officeart/2005/8/layout/bProcess4"/>
    <dgm:cxn modelId="{86B4DB42-0A13-44C8-B63E-D49146B2FE8B}" type="presParOf" srcId="{2C7983B8-5700-469A-AE1D-5291B2EBC614}" destId="{A936976F-131C-4D2C-B58B-9E9814F8CC44}" srcOrd="11" destOrd="0" presId="urn:microsoft.com/office/officeart/2005/8/layout/bProcess4"/>
    <dgm:cxn modelId="{2339016F-71A6-4F58-B3C1-AE88D7B8A0F5}" type="presParOf" srcId="{2C7983B8-5700-469A-AE1D-5291B2EBC614}" destId="{EA7CA349-274F-4C55-AC70-EAD289BF4E7D}" srcOrd="12" destOrd="0" presId="urn:microsoft.com/office/officeart/2005/8/layout/bProcess4"/>
    <dgm:cxn modelId="{4E661DB2-5F4C-410C-8E49-F2FB1B2A47B2}" type="presParOf" srcId="{EA7CA349-274F-4C55-AC70-EAD289BF4E7D}" destId="{8C6B7E80-3E36-4598-9E56-B6C3C9CCD3E6}" srcOrd="0" destOrd="0" presId="urn:microsoft.com/office/officeart/2005/8/layout/bProcess4"/>
    <dgm:cxn modelId="{5F0A55FF-C14C-44C0-93C0-4C3A50E8FB8E}" type="presParOf" srcId="{EA7CA349-274F-4C55-AC70-EAD289BF4E7D}" destId="{B7C987B9-385B-414C-A3E8-0A1F3EA534ED}" srcOrd="1" destOrd="0" presId="urn:microsoft.com/office/officeart/2005/8/layout/bProcess4"/>
    <dgm:cxn modelId="{7790ED58-33CD-45B9-80DA-7EAB57C754D2}" type="presParOf" srcId="{2C7983B8-5700-469A-AE1D-5291B2EBC614}" destId="{57E302E1-87B8-4815-88DC-1ECFE3EDDD83}" srcOrd="13" destOrd="0" presId="urn:microsoft.com/office/officeart/2005/8/layout/bProcess4"/>
    <dgm:cxn modelId="{9B2F6FC6-C9CA-4677-9D92-D821ED161D95}" type="presParOf" srcId="{2C7983B8-5700-469A-AE1D-5291B2EBC614}" destId="{66320A04-E12B-4620-80AF-2166A792AD31}" srcOrd="14" destOrd="0" presId="urn:microsoft.com/office/officeart/2005/8/layout/bProcess4"/>
    <dgm:cxn modelId="{2AB98336-398F-42B5-BBFA-0466781E33EE}" type="presParOf" srcId="{66320A04-E12B-4620-80AF-2166A792AD31}" destId="{CDFFD3F0-DCB6-4CC9-BDD3-303EF0E4E9DB}" srcOrd="0" destOrd="0" presId="urn:microsoft.com/office/officeart/2005/8/layout/bProcess4"/>
    <dgm:cxn modelId="{0ADE9387-B401-4794-8976-306B39D74522}" type="presParOf" srcId="{66320A04-E12B-4620-80AF-2166A792AD31}" destId="{A369233E-ABBC-4D11-9788-58266E2D5151}" srcOrd="1" destOrd="0" presId="urn:microsoft.com/office/officeart/2005/8/layout/bProcess4"/>
    <dgm:cxn modelId="{B36A99E1-B585-41C4-BD01-F3FEF863D961}" type="presParOf" srcId="{2C7983B8-5700-469A-AE1D-5291B2EBC614}" destId="{F00D520D-97FB-4BBE-B60B-A88F104FE563}" srcOrd="15" destOrd="0" presId="urn:microsoft.com/office/officeart/2005/8/layout/bProcess4"/>
    <dgm:cxn modelId="{FC8853F4-C5EA-44C2-BBA7-BB0AD407E3C0}" type="presParOf" srcId="{2C7983B8-5700-469A-AE1D-5291B2EBC614}" destId="{B4391808-D160-4D50-8932-602A725316C7}" srcOrd="16" destOrd="0" presId="urn:microsoft.com/office/officeart/2005/8/layout/bProcess4"/>
    <dgm:cxn modelId="{5763FBDC-29B3-4CCD-97C9-608CE66A9091}" type="presParOf" srcId="{B4391808-D160-4D50-8932-602A725316C7}" destId="{DB985A37-BC83-438D-953D-FAA2D521DF0A}" srcOrd="0" destOrd="0" presId="urn:microsoft.com/office/officeart/2005/8/layout/bProcess4"/>
    <dgm:cxn modelId="{02A2E73C-E317-4A93-A69D-01D6F201ACA3}" type="presParOf" srcId="{B4391808-D160-4D50-8932-602A725316C7}" destId="{A306EF34-A959-4A25-9DFF-4281DA70E27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760F46-56A0-460C-B90F-501D2159713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935251-1FB8-433E-B281-8378152FD259}">
      <dgm:prSet phldrT="[Text]" custT="1"/>
      <dgm:spPr>
        <a:solidFill>
          <a:srgbClr val="996633"/>
        </a:solidFill>
      </dgm:spPr>
      <dgm:t>
        <a:bodyPr/>
        <a:lstStyle/>
        <a:p>
          <a:r>
            <a:rPr lang="en-SG" sz="5400" dirty="0" smtClean="0"/>
            <a:t>    </a:t>
          </a:r>
          <a:r>
            <a:rPr lang="en-SG" sz="5400" dirty="0" err="1" smtClean="0"/>
            <a:t>দলীয়</a:t>
          </a:r>
          <a:r>
            <a:rPr lang="en-SG" sz="5400" dirty="0" smtClean="0"/>
            <a:t> কাজ </a:t>
          </a:r>
          <a:endParaRPr lang="en-US" sz="5400" dirty="0"/>
        </a:p>
      </dgm:t>
    </dgm:pt>
    <dgm:pt modelId="{622CC375-A509-4661-BD29-5603AD833FAD}" type="parTrans" cxnId="{1D8B513D-E576-4293-B708-CB7C7D089403}">
      <dgm:prSet/>
      <dgm:spPr/>
      <dgm:t>
        <a:bodyPr/>
        <a:lstStyle/>
        <a:p>
          <a:endParaRPr lang="en-US"/>
        </a:p>
      </dgm:t>
    </dgm:pt>
    <dgm:pt modelId="{EDDFB723-F453-40EB-9D39-9603216A9410}" type="sibTrans" cxnId="{1D8B513D-E576-4293-B708-CB7C7D089403}">
      <dgm:prSet/>
      <dgm:spPr/>
      <dgm:t>
        <a:bodyPr/>
        <a:lstStyle/>
        <a:p>
          <a:endParaRPr lang="en-US"/>
        </a:p>
      </dgm:t>
    </dgm:pt>
    <dgm:pt modelId="{C30A0CE1-19D8-4F81-A54C-EE7A77EE7952}" type="pres">
      <dgm:prSet presAssocID="{9C760F46-56A0-460C-B90F-501D215971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7AF70B-855B-4E33-9EBF-82E94714787D}" type="pres">
      <dgm:prSet presAssocID="{C5935251-1FB8-433E-B281-8378152FD259}" presName="composite" presStyleCnt="0"/>
      <dgm:spPr/>
    </dgm:pt>
    <dgm:pt modelId="{A13660E8-175E-4FC7-905B-03BC89571351}" type="pres">
      <dgm:prSet presAssocID="{C5935251-1FB8-433E-B281-8378152FD259}" presName="rect1" presStyleLbl="trAlignAcc1" presStyleIdx="0" presStyleCnt="1" custScaleX="177601" custScaleY="99250" custLinFactNeighborX="12457" custLinFactNeighborY="-14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F2954-9A59-4CE8-8E23-F5FA354EDF35}" type="pres">
      <dgm:prSet presAssocID="{C5935251-1FB8-433E-B281-8378152FD259}" presName="rect2" presStyleLbl="fgImgPlace1" presStyleIdx="0" presStyleCnt="1" custScaleX="67877" custScaleY="74567" custLinFactX="-30578" custLinFactNeighborX="-100000" custLinFactNeighborY="-25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382F464-67DF-4EA5-9A8E-4B9C07F2B519}" type="presOf" srcId="{9C760F46-56A0-460C-B90F-501D21597133}" destId="{C30A0CE1-19D8-4F81-A54C-EE7A77EE7952}" srcOrd="0" destOrd="0" presId="urn:microsoft.com/office/officeart/2008/layout/PictureStrips"/>
    <dgm:cxn modelId="{9E42A84B-2AE4-4290-ADA0-8822E17EEA7E}" type="presOf" srcId="{C5935251-1FB8-433E-B281-8378152FD259}" destId="{A13660E8-175E-4FC7-905B-03BC89571351}" srcOrd="0" destOrd="0" presId="urn:microsoft.com/office/officeart/2008/layout/PictureStrips"/>
    <dgm:cxn modelId="{1D8B513D-E576-4293-B708-CB7C7D089403}" srcId="{9C760F46-56A0-460C-B90F-501D21597133}" destId="{C5935251-1FB8-433E-B281-8378152FD259}" srcOrd="0" destOrd="0" parTransId="{622CC375-A509-4661-BD29-5603AD833FAD}" sibTransId="{EDDFB723-F453-40EB-9D39-9603216A9410}"/>
    <dgm:cxn modelId="{7CB95880-95B4-4654-AA12-8A3FB67D80F6}" type="presParOf" srcId="{C30A0CE1-19D8-4F81-A54C-EE7A77EE7952}" destId="{137AF70B-855B-4E33-9EBF-82E94714787D}" srcOrd="0" destOrd="0" presId="urn:microsoft.com/office/officeart/2008/layout/PictureStrips"/>
    <dgm:cxn modelId="{E8B60CFA-BF5C-4B66-9069-196B09D52346}" type="presParOf" srcId="{137AF70B-855B-4E33-9EBF-82E94714787D}" destId="{A13660E8-175E-4FC7-905B-03BC89571351}" srcOrd="0" destOrd="0" presId="urn:microsoft.com/office/officeart/2008/layout/PictureStrips"/>
    <dgm:cxn modelId="{D2F9FF33-89F6-4BCF-BC59-37D71FEFB431}" type="presParOf" srcId="{137AF70B-855B-4E33-9EBF-82E94714787D}" destId="{09DF2954-9A59-4CE8-8E23-F5FA354EDF3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444236-69DD-4AB8-96EE-9797BC37C6BF}" type="doc">
      <dgm:prSet loTypeId="urn:diagrams.loki3.com/Bracke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533DC30-0EB7-4023-934F-B42872A0A037}">
      <dgm:prSet phldrT="[Text]" custT="1"/>
      <dgm:spPr>
        <a:solidFill>
          <a:schemeClr val="accent4">
            <a:lumMod val="75000"/>
          </a:schemeClr>
        </a:solidFill>
        <a:ln w="28575">
          <a:solidFill>
            <a:srgbClr val="002060"/>
          </a:solidFill>
          <a:prstDash val="sysDash"/>
        </a:ln>
      </dgm:spPr>
      <dgm:t>
        <a:bodyPr/>
        <a:lstStyle/>
        <a:p>
          <a:r>
            <a:rPr lang="en-SG" sz="4000" b="1" dirty="0" err="1" smtClean="0"/>
            <a:t>জোড়</a:t>
          </a:r>
          <a:r>
            <a:rPr lang="en-SG" sz="4000" b="1" dirty="0" smtClean="0"/>
            <a:t> </a:t>
          </a:r>
          <a:r>
            <a:rPr lang="en-SG" sz="4000" b="1" dirty="0" err="1" smtClean="0"/>
            <a:t>দল</a:t>
          </a:r>
          <a:r>
            <a:rPr lang="en-SG" sz="4000" b="1" dirty="0" smtClean="0"/>
            <a:t> </a:t>
          </a:r>
          <a:endParaRPr lang="en-US" sz="4000" b="1" dirty="0"/>
        </a:p>
      </dgm:t>
    </dgm:pt>
    <dgm:pt modelId="{49DF3B9C-146E-48A2-9B85-5A00BDFD37F2}" type="parTrans" cxnId="{243449AE-604F-478A-ADD6-5D49BEE70825}">
      <dgm:prSet/>
      <dgm:spPr/>
      <dgm:t>
        <a:bodyPr/>
        <a:lstStyle/>
        <a:p>
          <a:endParaRPr lang="en-US"/>
        </a:p>
      </dgm:t>
    </dgm:pt>
    <dgm:pt modelId="{2B59E1C4-76BA-49AA-82FD-8CB62C9CC529}" type="sibTrans" cxnId="{243449AE-604F-478A-ADD6-5D49BEE70825}">
      <dgm:prSet/>
      <dgm:spPr/>
      <dgm:t>
        <a:bodyPr/>
        <a:lstStyle/>
        <a:p>
          <a:endParaRPr lang="en-US"/>
        </a:p>
      </dgm:t>
    </dgm:pt>
    <dgm:pt modelId="{23913810-8AB6-4BA6-B301-B06C9E2E5317}">
      <dgm:prSet phldrT="[Text]"/>
      <dgm:spPr>
        <a:ln w="28575">
          <a:solidFill>
            <a:srgbClr val="C00000"/>
          </a:solidFill>
          <a:prstDash val="dashDot"/>
        </a:ln>
      </dgm:spPr>
      <dgm:t>
        <a:bodyPr/>
        <a:lstStyle/>
        <a:p>
          <a:r>
            <a:rPr lang="en-SG" dirty="0" err="1" smtClean="0"/>
            <a:t>হিটলারের</a:t>
          </a:r>
          <a:r>
            <a:rPr lang="en-SG" dirty="0" smtClean="0"/>
            <a:t> </a:t>
          </a:r>
          <a:r>
            <a:rPr lang="en-SG" dirty="0" err="1" smtClean="0"/>
            <a:t>প্রাথমিক</a:t>
          </a:r>
          <a:r>
            <a:rPr lang="en-SG" dirty="0" smtClean="0"/>
            <a:t> </a:t>
          </a:r>
          <a:r>
            <a:rPr lang="en-SG" dirty="0" err="1" smtClean="0"/>
            <a:t>জীবন</a:t>
          </a:r>
          <a:r>
            <a:rPr lang="en-SG" dirty="0" smtClean="0"/>
            <a:t> ও ১ম </a:t>
          </a:r>
          <a:r>
            <a:rPr lang="en-SG" dirty="0" err="1" smtClean="0"/>
            <a:t>বিশ্বযুদ্ধে</a:t>
          </a:r>
          <a:r>
            <a:rPr lang="en-SG" dirty="0" smtClean="0"/>
            <a:t> </a:t>
          </a:r>
          <a:r>
            <a:rPr lang="en-SG" dirty="0" err="1" smtClean="0"/>
            <a:t>অংশ</a:t>
          </a:r>
          <a:r>
            <a:rPr lang="en-SG" dirty="0" smtClean="0"/>
            <a:t> </a:t>
          </a:r>
          <a:r>
            <a:rPr lang="en-SG" dirty="0" err="1" smtClean="0"/>
            <a:t>গ্রহণ</a:t>
          </a:r>
          <a:r>
            <a:rPr lang="en-SG" dirty="0" smtClean="0"/>
            <a:t> </a:t>
          </a:r>
          <a:endParaRPr lang="en-US" dirty="0"/>
        </a:p>
      </dgm:t>
    </dgm:pt>
    <dgm:pt modelId="{B0CC27B8-9F07-47C5-A2BD-6F1244FD8BEF}" type="parTrans" cxnId="{C3B7E543-22B5-4CAB-B8BE-E64C55BFFB56}">
      <dgm:prSet/>
      <dgm:spPr/>
      <dgm:t>
        <a:bodyPr/>
        <a:lstStyle/>
        <a:p>
          <a:endParaRPr lang="en-US"/>
        </a:p>
      </dgm:t>
    </dgm:pt>
    <dgm:pt modelId="{FE405C0D-B6ED-454F-9D4A-E2934A5DC735}" type="sibTrans" cxnId="{C3B7E543-22B5-4CAB-B8BE-E64C55BFFB56}">
      <dgm:prSet/>
      <dgm:spPr/>
      <dgm:t>
        <a:bodyPr/>
        <a:lstStyle/>
        <a:p>
          <a:endParaRPr lang="en-US"/>
        </a:p>
      </dgm:t>
    </dgm:pt>
    <dgm:pt modelId="{563E7EE5-5A05-4593-A37C-D877E39EEE10}">
      <dgm:prSet phldrT="[Text]" custT="1"/>
      <dgm:spPr>
        <a:solidFill>
          <a:schemeClr val="accent5">
            <a:lumMod val="75000"/>
          </a:schemeClr>
        </a:solidFill>
        <a:ln w="28575">
          <a:solidFill>
            <a:srgbClr val="002060"/>
          </a:solidFill>
          <a:prstDash val="sysDash"/>
        </a:ln>
      </dgm:spPr>
      <dgm:t>
        <a:bodyPr/>
        <a:lstStyle/>
        <a:p>
          <a:r>
            <a:rPr lang="en-SG" sz="4000" b="1" dirty="0" err="1" smtClean="0"/>
            <a:t>বিজোড়</a:t>
          </a:r>
          <a:r>
            <a:rPr lang="en-SG" sz="4000" b="1" dirty="0" smtClean="0"/>
            <a:t> </a:t>
          </a:r>
          <a:r>
            <a:rPr lang="en-SG" sz="4000" b="1" dirty="0" err="1" smtClean="0"/>
            <a:t>দল</a:t>
          </a:r>
          <a:r>
            <a:rPr lang="en-SG" sz="4000" b="1" dirty="0" smtClean="0"/>
            <a:t> </a:t>
          </a:r>
          <a:endParaRPr lang="en-US" sz="4000" b="1" dirty="0"/>
        </a:p>
      </dgm:t>
    </dgm:pt>
    <dgm:pt modelId="{3057A90F-F6B3-439E-9B25-360A3201FD55}" type="parTrans" cxnId="{F027D9CA-827D-44E0-BFBE-6C19B97E241B}">
      <dgm:prSet/>
      <dgm:spPr/>
      <dgm:t>
        <a:bodyPr/>
        <a:lstStyle/>
        <a:p>
          <a:endParaRPr lang="en-US"/>
        </a:p>
      </dgm:t>
    </dgm:pt>
    <dgm:pt modelId="{54B7B1EB-280C-430E-B548-9B2E55AD719A}" type="sibTrans" cxnId="{F027D9CA-827D-44E0-BFBE-6C19B97E241B}">
      <dgm:prSet/>
      <dgm:spPr/>
      <dgm:t>
        <a:bodyPr/>
        <a:lstStyle/>
        <a:p>
          <a:endParaRPr lang="en-US"/>
        </a:p>
      </dgm:t>
    </dgm:pt>
    <dgm:pt modelId="{ABBFF08C-9893-4E47-933D-F1F2528820BF}">
      <dgm:prSet phldrT="[Text]"/>
      <dgm:spPr>
        <a:ln>
          <a:solidFill>
            <a:srgbClr val="C00000"/>
          </a:solidFill>
          <a:prstDash val="sysDash"/>
        </a:ln>
      </dgm:spPr>
      <dgm:t>
        <a:bodyPr/>
        <a:lstStyle/>
        <a:p>
          <a:r>
            <a:rPr lang="en-SG" dirty="0" err="1" smtClean="0"/>
            <a:t>হিটলারের</a:t>
          </a:r>
          <a:r>
            <a:rPr lang="en-SG" dirty="0" smtClean="0"/>
            <a:t> </a:t>
          </a:r>
          <a:r>
            <a:rPr lang="en-SG" dirty="0" err="1" smtClean="0"/>
            <a:t>রাজনীতিতে</a:t>
          </a:r>
          <a:r>
            <a:rPr lang="en-SG" dirty="0" smtClean="0"/>
            <a:t> </a:t>
          </a:r>
          <a:r>
            <a:rPr lang="en-SG" dirty="0" err="1" smtClean="0"/>
            <a:t>প্রবেশ</a:t>
          </a:r>
          <a:r>
            <a:rPr lang="en-SG" dirty="0" smtClean="0"/>
            <a:t> ও </a:t>
          </a:r>
          <a:r>
            <a:rPr lang="en-SG" dirty="0" err="1" smtClean="0"/>
            <a:t>প্রধান</a:t>
          </a:r>
          <a:r>
            <a:rPr lang="en-SG" dirty="0" smtClean="0"/>
            <a:t> </a:t>
          </a:r>
          <a:r>
            <a:rPr lang="en-SG" dirty="0" err="1" smtClean="0"/>
            <a:t>নেতা</a:t>
          </a:r>
          <a:r>
            <a:rPr lang="en-SG" dirty="0" smtClean="0"/>
            <a:t> </a:t>
          </a:r>
          <a:r>
            <a:rPr lang="en-SG" dirty="0" err="1" smtClean="0"/>
            <a:t>হওয়ার</a:t>
          </a:r>
          <a:r>
            <a:rPr lang="en-SG" dirty="0" smtClean="0"/>
            <a:t> </a:t>
          </a:r>
          <a:r>
            <a:rPr lang="en-SG" dirty="0" err="1" smtClean="0"/>
            <a:t>ধাপ</a:t>
          </a:r>
          <a:r>
            <a:rPr lang="en-SG" dirty="0" smtClean="0"/>
            <a:t>   </a:t>
          </a:r>
          <a:endParaRPr lang="en-US" dirty="0"/>
        </a:p>
      </dgm:t>
    </dgm:pt>
    <dgm:pt modelId="{AE711116-EA74-4048-B4A8-2455A428A48E}" type="parTrans" cxnId="{52D3ADED-658E-4376-862C-F7B97FF87FAE}">
      <dgm:prSet/>
      <dgm:spPr/>
      <dgm:t>
        <a:bodyPr/>
        <a:lstStyle/>
        <a:p>
          <a:endParaRPr lang="en-US"/>
        </a:p>
      </dgm:t>
    </dgm:pt>
    <dgm:pt modelId="{23A42ED7-F368-4F1A-B21F-6426126E162B}" type="sibTrans" cxnId="{52D3ADED-658E-4376-862C-F7B97FF87FAE}">
      <dgm:prSet/>
      <dgm:spPr/>
      <dgm:t>
        <a:bodyPr/>
        <a:lstStyle/>
        <a:p>
          <a:endParaRPr lang="en-US"/>
        </a:p>
      </dgm:t>
    </dgm:pt>
    <dgm:pt modelId="{EC656E21-8C3C-43A7-89B9-BE2F0CB11FC8}" type="pres">
      <dgm:prSet presAssocID="{62444236-69DD-4AB8-96EE-9797BC37C6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8E19D8-EFC4-48A1-AFEC-B58CBD12F397}" type="pres">
      <dgm:prSet presAssocID="{0533DC30-0EB7-4023-934F-B42872A0A037}" presName="linNode" presStyleCnt="0"/>
      <dgm:spPr/>
    </dgm:pt>
    <dgm:pt modelId="{F9C5EC2C-9345-4B46-8811-E70308A9D361}" type="pres">
      <dgm:prSet presAssocID="{0533DC30-0EB7-4023-934F-B42872A0A037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919DA-AA64-44CE-A9CF-C27842D191B0}" type="pres">
      <dgm:prSet presAssocID="{0533DC30-0EB7-4023-934F-B42872A0A037}" presName="bracket" presStyleLbl="parChTrans1D1" presStyleIdx="0" presStyleCnt="2"/>
      <dgm:spPr>
        <a:ln>
          <a:solidFill>
            <a:srgbClr val="C00000"/>
          </a:solidFill>
        </a:ln>
      </dgm:spPr>
    </dgm:pt>
    <dgm:pt modelId="{758299D2-9EDD-429E-989E-FCE2BB31A300}" type="pres">
      <dgm:prSet presAssocID="{0533DC30-0EB7-4023-934F-B42872A0A037}" presName="spH" presStyleCnt="0"/>
      <dgm:spPr/>
    </dgm:pt>
    <dgm:pt modelId="{F2A10659-910C-409D-847B-38F7A47B0EA4}" type="pres">
      <dgm:prSet presAssocID="{0533DC30-0EB7-4023-934F-B42872A0A037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C5ABA-DC99-4838-8990-4CCED331AE69}" type="pres">
      <dgm:prSet presAssocID="{2B59E1C4-76BA-49AA-82FD-8CB62C9CC529}" presName="spV" presStyleCnt="0"/>
      <dgm:spPr/>
    </dgm:pt>
    <dgm:pt modelId="{69804443-84A1-43E0-A106-3C0E0D1DDE37}" type="pres">
      <dgm:prSet presAssocID="{563E7EE5-5A05-4593-A37C-D877E39EEE10}" presName="linNode" presStyleCnt="0"/>
      <dgm:spPr/>
    </dgm:pt>
    <dgm:pt modelId="{4EEF570D-FC0D-465B-8A1A-F12EA3EBC146}" type="pres">
      <dgm:prSet presAssocID="{563E7EE5-5A05-4593-A37C-D877E39EEE10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5A22D-17CD-4425-B6B3-31EB7DB4258B}" type="pres">
      <dgm:prSet presAssocID="{563E7EE5-5A05-4593-A37C-D877E39EEE10}" presName="bracket" presStyleLbl="parChTrans1D1" presStyleIdx="1" presStyleCnt="2"/>
      <dgm:spPr>
        <a:ln>
          <a:solidFill>
            <a:srgbClr val="CC0000"/>
          </a:solidFill>
        </a:ln>
      </dgm:spPr>
    </dgm:pt>
    <dgm:pt modelId="{FE8E16D7-FCFC-4CEC-AA35-1F9F5E05CB1F}" type="pres">
      <dgm:prSet presAssocID="{563E7EE5-5A05-4593-A37C-D877E39EEE10}" presName="spH" presStyleCnt="0"/>
      <dgm:spPr/>
    </dgm:pt>
    <dgm:pt modelId="{61D6E86E-B73D-45CE-A2D0-109E364BFC5F}" type="pres">
      <dgm:prSet presAssocID="{563E7EE5-5A05-4593-A37C-D877E39EEE10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3449AE-604F-478A-ADD6-5D49BEE70825}" srcId="{62444236-69DD-4AB8-96EE-9797BC37C6BF}" destId="{0533DC30-0EB7-4023-934F-B42872A0A037}" srcOrd="0" destOrd="0" parTransId="{49DF3B9C-146E-48A2-9B85-5A00BDFD37F2}" sibTransId="{2B59E1C4-76BA-49AA-82FD-8CB62C9CC529}"/>
    <dgm:cxn modelId="{C3B7E543-22B5-4CAB-B8BE-E64C55BFFB56}" srcId="{0533DC30-0EB7-4023-934F-B42872A0A037}" destId="{23913810-8AB6-4BA6-B301-B06C9E2E5317}" srcOrd="0" destOrd="0" parTransId="{B0CC27B8-9F07-47C5-A2BD-6F1244FD8BEF}" sibTransId="{FE405C0D-B6ED-454F-9D4A-E2934A5DC735}"/>
    <dgm:cxn modelId="{75115AD5-EC0B-4F3C-AC24-E2191506CA9B}" type="presOf" srcId="{23913810-8AB6-4BA6-B301-B06C9E2E5317}" destId="{F2A10659-910C-409D-847B-38F7A47B0EA4}" srcOrd="0" destOrd="0" presId="urn:diagrams.loki3.com/BracketList"/>
    <dgm:cxn modelId="{28842D72-F8BB-451F-8C96-8D6348C7CF4E}" type="presOf" srcId="{563E7EE5-5A05-4593-A37C-D877E39EEE10}" destId="{4EEF570D-FC0D-465B-8A1A-F12EA3EBC146}" srcOrd="0" destOrd="0" presId="urn:diagrams.loki3.com/BracketList"/>
    <dgm:cxn modelId="{4D701CA8-A1AD-4DCA-8DA3-577C48F9CCDE}" type="presOf" srcId="{ABBFF08C-9893-4E47-933D-F1F2528820BF}" destId="{61D6E86E-B73D-45CE-A2D0-109E364BFC5F}" srcOrd="0" destOrd="0" presId="urn:diagrams.loki3.com/BracketList"/>
    <dgm:cxn modelId="{F027D9CA-827D-44E0-BFBE-6C19B97E241B}" srcId="{62444236-69DD-4AB8-96EE-9797BC37C6BF}" destId="{563E7EE5-5A05-4593-A37C-D877E39EEE10}" srcOrd="1" destOrd="0" parTransId="{3057A90F-F6B3-439E-9B25-360A3201FD55}" sibTransId="{54B7B1EB-280C-430E-B548-9B2E55AD719A}"/>
    <dgm:cxn modelId="{82CDB379-A02B-4156-BE4E-2C7A9C929879}" type="presOf" srcId="{0533DC30-0EB7-4023-934F-B42872A0A037}" destId="{F9C5EC2C-9345-4B46-8811-E70308A9D361}" srcOrd="0" destOrd="0" presId="urn:diagrams.loki3.com/BracketList"/>
    <dgm:cxn modelId="{B2C2CADC-9581-4CE7-8FA7-DBF89593A44C}" type="presOf" srcId="{62444236-69DD-4AB8-96EE-9797BC37C6BF}" destId="{EC656E21-8C3C-43A7-89B9-BE2F0CB11FC8}" srcOrd="0" destOrd="0" presId="urn:diagrams.loki3.com/BracketList"/>
    <dgm:cxn modelId="{52D3ADED-658E-4376-862C-F7B97FF87FAE}" srcId="{563E7EE5-5A05-4593-A37C-D877E39EEE10}" destId="{ABBFF08C-9893-4E47-933D-F1F2528820BF}" srcOrd="0" destOrd="0" parTransId="{AE711116-EA74-4048-B4A8-2455A428A48E}" sibTransId="{23A42ED7-F368-4F1A-B21F-6426126E162B}"/>
    <dgm:cxn modelId="{5FA77383-A61B-4E21-B716-7E556E778643}" type="presParOf" srcId="{EC656E21-8C3C-43A7-89B9-BE2F0CB11FC8}" destId="{7E8E19D8-EFC4-48A1-AFEC-B58CBD12F397}" srcOrd="0" destOrd="0" presId="urn:diagrams.loki3.com/BracketList"/>
    <dgm:cxn modelId="{42EC1111-8B3F-4524-83F5-9FC39AD5D59F}" type="presParOf" srcId="{7E8E19D8-EFC4-48A1-AFEC-B58CBD12F397}" destId="{F9C5EC2C-9345-4B46-8811-E70308A9D361}" srcOrd="0" destOrd="0" presId="urn:diagrams.loki3.com/BracketList"/>
    <dgm:cxn modelId="{1816D780-33C2-49D7-8698-C630DACF9240}" type="presParOf" srcId="{7E8E19D8-EFC4-48A1-AFEC-B58CBD12F397}" destId="{F04919DA-AA64-44CE-A9CF-C27842D191B0}" srcOrd="1" destOrd="0" presId="urn:diagrams.loki3.com/BracketList"/>
    <dgm:cxn modelId="{88800130-B02A-4903-9BD5-30126279BFAE}" type="presParOf" srcId="{7E8E19D8-EFC4-48A1-AFEC-B58CBD12F397}" destId="{758299D2-9EDD-429E-989E-FCE2BB31A300}" srcOrd="2" destOrd="0" presId="urn:diagrams.loki3.com/BracketList"/>
    <dgm:cxn modelId="{CDED0379-FD54-4A82-AD6A-6D5F771A3423}" type="presParOf" srcId="{7E8E19D8-EFC4-48A1-AFEC-B58CBD12F397}" destId="{F2A10659-910C-409D-847B-38F7A47B0EA4}" srcOrd="3" destOrd="0" presId="urn:diagrams.loki3.com/BracketList"/>
    <dgm:cxn modelId="{54E6803E-1DEA-40F4-92D5-67243BFA1C12}" type="presParOf" srcId="{EC656E21-8C3C-43A7-89B9-BE2F0CB11FC8}" destId="{EC1C5ABA-DC99-4838-8990-4CCED331AE69}" srcOrd="1" destOrd="0" presId="urn:diagrams.loki3.com/BracketList"/>
    <dgm:cxn modelId="{3D0648B8-3B44-47C2-B74C-44226D25970A}" type="presParOf" srcId="{EC656E21-8C3C-43A7-89B9-BE2F0CB11FC8}" destId="{69804443-84A1-43E0-A106-3C0E0D1DDE37}" srcOrd="2" destOrd="0" presId="urn:diagrams.loki3.com/BracketList"/>
    <dgm:cxn modelId="{BC592643-46D2-428C-99E7-D9804985BDEA}" type="presParOf" srcId="{69804443-84A1-43E0-A106-3C0E0D1DDE37}" destId="{4EEF570D-FC0D-465B-8A1A-F12EA3EBC146}" srcOrd="0" destOrd="0" presId="urn:diagrams.loki3.com/BracketList"/>
    <dgm:cxn modelId="{91011259-EAE6-46FC-96DA-B9F680A0A6E6}" type="presParOf" srcId="{69804443-84A1-43E0-A106-3C0E0D1DDE37}" destId="{D135A22D-17CD-4425-B6B3-31EB7DB4258B}" srcOrd="1" destOrd="0" presId="urn:diagrams.loki3.com/BracketList"/>
    <dgm:cxn modelId="{B9D5B048-C00E-45F1-B2DF-CA687032C62E}" type="presParOf" srcId="{69804443-84A1-43E0-A106-3C0E0D1DDE37}" destId="{FE8E16D7-FCFC-4CEC-AA35-1F9F5E05CB1F}" srcOrd="2" destOrd="0" presId="urn:diagrams.loki3.com/BracketList"/>
    <dgm:cxn modelId="{F7A00C9C-21BE-411D-A98C-156D1A6FA1CF}" type="presParOf" srcId="{69804443-84A1-43E0-A106-3C0E0D1DDE37}" destId="{61D6E86E-B73D-45CE-A2D0-109E364BFC5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D7D77A-6E22-4F24-8C9D-F86E01F96B38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96544A-3DF2-4462-A290-EAF02CE98A49}">
      <dgm:prSet phldrT="[Text]" custT="1"/>
      <dgm:spPr>
        <a:solidFill>
          <a:srgbClr val="00B050"/>
        </a:solidFill>
        <a:ln>
          <a:prstDash val="dashDot"/>
        </a:ln>
      </dgm:spPr>
      <dgm:t>
        <a:bodyPr anchor="t"/>
        <a:lstStyle/>
        <a:p>
          <a:r>
            <a:rPr lang="bn-BD" sz="2400" dirty="0" smtClean="0">
              <a:solidFill>
                <a:schemeClr val="tx1"/>
              </a:solidFill>
            </a:rPr>
            <a:t>1923</a:t>
          </a:r>
          <a:r>
            <a:rPr lang="en-US" sz="2400" dirty="0" err="1" smtClean="0">
              <a:solidFill>
                <a:schemeClr val="tx1"/>
              </a:solidFill>
            </a:rPr>
            <a:t>সালে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ক্ষমতা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দখলে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ব্যর্থ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হয়ে</a:t>
          </a:r>
          <a:r>
            <a:rPr lang="en-US" sz="2400" dirty="0" smtClean="0">
              <a:solidFill>
                <a:schemeClr val="tx1"/>
              </a:solidFill>
            </a:rPr>
            <a:t> ৫ </a:t>
          </a:r>
          <a:r>
            <a:rPr lang="en-US" sz="2400" dirty="0" err="1" smtClean="0">
              <a:solidFill>
                <a:schemeClr val="tx1"/>
              </a:solidFill>
            </a:rPr>
            <a:t>বছরের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জেল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জীবন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endParaRPr lang="en-US" sz="2400" dirty="0"/>
        </a:p>
      </dgm:t>
    </dgm:pt>
    <dgm:pt modelId="{AB4DF135-92A7-4BA3-94AB-43F97675748B}" type="parTrans" cxnId="{FAC33AD3-87E3-48BF-83FB-D25256D19FA5}">
      <dgm:prSet/>
      <dgm:spPr/>
      <dgm:t>
        <a:bodyPr/>
        <a:lstStyle/>
        <a:p>
          <a:endParaRPr lang="en-US"/>
        </a:p>
      </dgm:t>
    </dgm:pt>
    <dgm:pt modelId="{AC6E3DDA-AE69-4FD2-A114-FEA3C3B8F94D}" type="sibTrans" cxnId="{FAC33AD3-87E3-48BF-83FB-D25256D19FA5}">
      <dgm:prSet/>
      <dgm:spPr/>
      <dgm:t>
        <a:bodyPr/>
        <a:lstStyle/>
        <a:p>
          <a:endParaRPr lang="en-US"/>
        </a:p>
      </dgm:t>
    </dgm:pt>
    <dgm:pt modelId="{E2B37E7D-4B57-4A92-B043-D39959F270D7}">
      <dgm:prSet phldrT="[Text]" custT="1"/>
      <dgm:spPr>
        <a:solidFill>
          <a:schemeClr val="accent6">
            <a:lumMod val="75000"/>
          </a:schemeClr>
        </a:solidFill>
        <a:ln>
          <a:prstDash val="lgDashDot"/>
        </a:ln>
      </dgm:spPr>
      <dgm:t>
        <a:bodyPr/>
        <a:lstStyle/>
        <a:p>
          <a:r>
            <a:rPr lang="bn-BD" sz="2000" dirty="0" smtClean="0">
              <a:solidFill>
                <a:schemeClr val="tx1"/>
              </a:solidFill>
            </a:rPr>
            <a:t>অন্য দিকে এক জার্মানী,এক জাতি(আর্য), উদ্দীপ্ত জার্মানীর বর্ণনা স্থান পায়</a:t>
          </a:r>
          <a:endParaRPr lang="en-US" sz="2000" dirty="0"/>
        </a:p>
      </dgm:t>
    </dgm:pt>
    <dgm:pt modelId="{5201FA13-1139-45BA-9C60-EA3BD1F27552}" type="parTrans" cxnId="{EFAB7DA1-ED57-4D15-B1D6-82238F65CA75}">
      <dgm:prSet/>
      <dgm:spPr/>
      <dgm:t>
        <a:bodyPr/>
        <a:lstStyle/>
        <a:p>
          <a:endParaRPr lang="en-US"/>
        </a:p>
      </dgm:t>
    </dgm:pt>
    <dgm:pt modelId="{734A07A6-026C-4EAB-BE75-D16C7F2C2A74}" type="sibTrans" cxnId="{EFAB7DA1-ED57-4D15-B1D6-82238F65CA75}">
      <dgm:prSet/>
      <dgm:spPr/>
      <dgm:t>
        <a:bodyPr/>
        <a:lstStyle/>
        <a:p>
          <a:endParaRPr lang="en-US"/>
        </a:p>
      </dgm:t>
    </dgm:pt>
    <dgm:pt modelId="{6A4E7C6D-4D48-4F30-A7FE-E440211949D9}">
      <dgm:prSet phldrT="[Text]" custT="1"/>
      <dgm:spPr>
        <a:solidFill>
          <a:schemeClr val="accent6"/>
        </a:solidFill>
        <a:ln>
          <a:prstDash val="lgDash"/>
        </a:ln>
      </dgm:spPr>
      <dgm:t>
        <a:bodyPr/>
        <a:lstStyle/>
        <a:p>
          <a:r>
            <a:rPr lang="bn-BD" sz="2000" dirty="0" smtClean="0">
              <a:solidFill>
                <a:schemeClr val="tx1"/>
              </a:solidFill>
            </a:rPr>
            <a:t>১৯২৪ সালে জেল থেকে মুক্তি পেয়ে জার্মানীর জনপ্রিয় নেতায় পরিণত হন </a:t>
          </a:r>
          <a:endParaRPr lang="en-US" sz="2000" dirty="0"/>
        </a:p>
      </dgm:t>
    </dgm:pt>
    <dgm:pt modelId="{8D960513-0D80-42DB-9EB6-AD7363A5877D}" type="parTrans" cxnId="{977FF3F3-AB49-42B2-B0ED-B19132710D96}">
      <dgm:prSet/>
      <dgm:spPr/>
      <dgm:t>
        <a:bodyPr/>
        <a:lstStyle/>
        <a:p>
          <a:endParaRPr lang="en-US"/>
        </a:p>
      </dgm:t>
    </dgm:pt>
    <dgm:pt modelId="{BB071DC0-77A2-424C-A90E-D511D0029912}" type="sibTrans" cxnId="{977FF3F3-AB49-42B2-B0ED-B19132710D96}">
      <dgm:prSet/>
      <dgm:spPr/>
      <dgm:t>
        <a:bodyPr/>
        <a:lstStyle/>
        <a:p>
          <a:endParaRPr lang="en-US"/>
        </a:p>
      </dgm:t>
    </dgm:pt>
    <dgm:pt modelId="{A7AF8DEA-5D82-4B9B-9CF7-9FE5D777528B}">
      <dgm:prSet phldrT="[Text]" custT="1"/>
      <dgm:spPr>
        <a:solidFill>
          <a:schemeClr val="accent4"/>
        </a:solidFill>
        <a:ln>
          <a:prstDash val="lgDashDot"/>
        </a:ln>
      </dgm:spPr>
      <dgm:t>
        <a:bodyPr/>
        <a:lstStyle/>
        <a:p>
          <a:r>
            <a:rPr lang="bn-BD" sz="2000" dirty="0" smtClean="0">
              <a:solidFill>
                <a:schemeClr val="tx1"/>
              </a:solidFill>
            </a:rPr>
            <a:t>হিটলারের সফল প্রচারের কারনে নভেম্বর, ১৯৩২ সালের নির্বাচনে নাৎসী পার্টি একক সংখ্খ্যাগরিষ্টতা অর্জন </a:t>
          </a:r>
          <a:endParaRPr lang="en-US" sz="2000" dirty="0"/>
        </a:p>
      </dgm:t>
    </dgm:pt>
    <dgm:pt modelId="{C438A8AC-3FA5-4218-B896-A55C3815238E}" type="parTrans" cxnId="{2035B33F-0150-4E06-94A9-6526A51ED857}">
      <dgm:prSet/>
      <dgm:spPr/>
      <dgm:t>
        <a:bodyPr/>
        <a:lstStyle/>
        <a:p>
          <a:endParaRPr lang="en-US"/>
        </a:p>
      </dgm:t>
    </dgm:pt>
    <dgm:pt modelId="{BBFE01DF-7A31-4874-8BA6-A183822DCC84}" type="sibTrans" cxnId="{2035B33F-0150-4E06-94A9-6526A51ED857}">
      <dgm:prSet/>
      <dgm:spPr/>
      <dgm:t>
        <a:bodyPr/>
        <a:lstStyle/>
        <a:p>
          <a:endParaRPr lang="en-US"/>
        </a:p>
      </dgm:t>
    </dgm:pt>
    <dgm:pt modelId="{A0FC45D9-6480-4563-8AD3-8430D4C08083}">
      <dgm:prSet custT="1"/>
      <dgm:spPr>
        <a:ln>
          <a:prstDash val="lgDash"/>
        </a:ln>
      </dgm:spPr>
      <dgm:t>
        <a:bodyPr/>
        <a:lstStyle/>
        <a:p>
          <a:r>
            <a:rPr lang="en-SG" sz="2000" dirty="0" smtClean="0">
              <a:solidFill>
                <a:schemeClr val="tx1"/>
              </a:solidFill>
            </a:rPr>
            <a:t>১৯৩৩ </a:t>
          </a:r>
          <a:r>
            <a:rPr lang="en-SG" sz="2000" dirty="0" err="1" smtClean="0">
              <a:solidFill>
                <a:schemeClr val="tx1"/>
              </a:solidFill>
            </a:rPr>
            <a:t>সালে</a:t>
          </a:r>
          <a:r>
            <a:rPr lang="en-SG" sz="2000" dirty="0" smtClean="0">
              <a:solidFill>
                <a:schemeClr val="tx1"/>
              </a:solidFill>
            </a:rPr>
            <a:t> </a:t>
          </a:r>
          <a:r>
            <a:rPr lang="en-SG" sz="2000" dirty="0" err="1" smtClean="0">
              <a:solidFill>
                <a:schemeClr val="tx1"/>
              </a:solidFill>
            </a:rPr>
            <a:t>রাইখস্ট্যাগে</a:t>
          </a:r>
          <a:r>
            <a:rPr lang="en-SG" sz="2000" dirty="0" smtClean="0">
              <a:solidFill>
                <a:schemeClr val="tx1"/>
              </a:solidFill>
            </a:rPr>
            <a:t> </a:t>
          </a:r>
          <a:r>
            <a:rPr lang="en-SG" sz="2000" dirty="0" err="1" smtClean="0">
              <a:solidFill>
                <a:schemeClr val="tx1"/>
              </a:solidFill>
            </a:rPr>
            <a:t>আগুন</a:t>
          </a:r>
          <a:r>
            <a:rPr lang="en-SG" sz="2000" dirty="0" smtClean="0">
              <a:solidFill>
                <a:schemeClr val="tx1"/>
              </a:solidFill>
            </a:rPr>
            <a:t> </a:t>
          </a:r>
          <a:r>
            <a:rPr lang="en-SG" sz="2000" dirty="0" err="1" smtClean="0">
              <a:solidFill>
                <a:schemeClr val="tx1"/>
              </a:solidFill>
            </a:rPr>
            <a:t>লাগানোর</a:t>
          </a:r>
          <a:r>
            <a:rPr lang="en-SG" sz="2000" dirty="0" smtClean="0">
              <a:solidFill>
                <a:schemeClr val="tx1"/>
              </a:solidFill>
            </a:rPr>
            <a:t> </a:t>
          </a:r>
          <a:r>
            <a:rPr lang="en-SG" sz="2000" dirty="0" err="1" smtClean="0">
              <a:solidFill>
                <a:schemeClr val="tx1"/>
              </a:solidFill>
            </a:rPr>
            <a:t>অপবাদ</a:t>
          </a:r>
          <a:r>
            <a:rPr lang="en-SG" sz="2000" dirty="0" smtClean="0">
              <a:solidFill>
                <a:schemeClr val="tx1"/>
              </a:solidFill>
            </a:rPr>
            <a:t> </a:t>
          </a:r>
          <a:r>
            <a:rPr lang="en-SG" sz="2000" dirty="0" err="1" smtClean="0">
              <a:solidFill>
                <a:schemeClr val="tx1"/>
              </a:solidFill>
            </a:rPr>
            <a:t>দিয়ে</a:t>
          </a:r>
          <a:r>
            <a:rPr lang="en-SG" sz="2000" dirty="0" smtClean="0">
              <a:solidFill>
                <a:schemeClr val="tx1"/>
              </a:solidFill>
            </a:rPr>
            <a:t> </a:t>
          </a:r>
          <a:r>
            <a:rPr lang="en-SG" sz="2000" dirty="0" err="1" smtClean="0">
              <a:solidFill>
                <a:schemeClr val="tx1"/>
              </a:solidFill>
            </a:rPr>
            <a:t>একরাতে</a:t>
          </a:r>
          <a:r>
            <a:rPr lang="en-SG" sz="2000" dirty="0" smtClean="0">
              <a:solidFill>
                <a:schemeClr val="tx1"/>
              </a:solidFill>
            </a:rPr>
            <a:t> </a:t>
          </a:r>
          <a:r>
            <a:rPr lang="en-SG" sz="2000" dirty="0" err="1" smtClean="0">
              <a:solidFill>
                <a:schemeClr val="tx1"/>
              </a:solidFill>
            </a:rPr>
            <a:t>সমাজতন্ত্রীদের</a:t>
          </a:r>
          <a:r>
            <a:rPr lang="en-SG" sz="2000" dirty="0" smtClean="0">
              <a:solidFill>
                <a:schemeClr val="tx1"/>
              </a:solidFill>
            </a:rPr>
            <a:t> </a:t>
          </a:r>
          <a:r>
            <a:rPr lang="en-SG" sz="2000" dirty="0" err="1" smtClean="0">
              <a:solidFill>
                <a:schemeClr val="tx1"/>
              </a:solidFill>
            </a:rPr>
            <a:t>নির্মূল</a:t>
          </a:r>
          <a:r>
            <a:rPr lang="en-SG" sz="2000" dirty="0" smtClean="0">
              <a:solidFill>
                <a:schemeClr val="tx1"/>
              </a:solidFill>
            </a:rPr>
            <a:t> </a:t>
          </a:r>
          <a:r>
            <a:rPr lang="en-SG" sz="2000" dirty="0" err="1" smtClean="0">
              <a:solidFill>
                <a:schemeClr val="tx1"/>
              </a:solidFill>
            </a:rPr>
            <a:t>করেন</a:t>
          </a:r>
          <a:r>
            <a:rPr lang="en-SG" sz="2000" dirty="0" smtClean="0">
              <a:solidFill>
                <a:schemeClr val="tx1"/>
              </a:solidFill>
            </a:rPr>
            <a:t> </a:t>
          </a:r>
          <a:endParaRPr lang="en-US" sz="2000" dirty="0">
            <a:solidFill>
              <a:schemeClr val="tx1"/>
            </a:solidFill>
          </a:endParaRPr>
        </a:p>
      </dgm:t>
    </dgm:pt>
    <dgm:pt modelId="{05B05FF0-2FDE-4219-A867-CB6457246022}" type="parTrans" cxnId="{FB05F696-9E5D-4F11-9C97-BDBF4BFAEFAD}">
      <dgm:prSet/>
      <dgm:spPr/>
      <dgm:t>
        <a:bodyPr/>
        <a:lstStyle/>
        <a:p>
          <a:endParaRPr lang="en-US"/>
        </a:p>
      </dgm:t>
    </dgm:pt>
    <dgm:pt modelId="{7B3FCD7C-D41B-4AE6-87D8-7BE27DDCAB2B}" type="sibTrans" cxnId="{FB05F696-9E5D-4F11-9C97-BDBF4BFAEFAD}">
      <dgm:prSet/>
      <dgm:spPr/>
      <dgm:t>
        <a:bodyPr/>
        <a:lstStyle/>
        <a:p>
          <a:endParaRPr lang="en-US"/>
        </a:p>
      </dgm:t>
    </dgm:pt>
    <dgm:pt modelId="{B096D251-FE8F-4A5F-9C47-0258AEB7A0A9}">
      <dgm:prSet custT="1"/>
      <dgm:spPr>
        <a:solidFill>
          <a:schemeClr val="accent4">
            <a:lumMod val="75000"/>
          </a:schemeClr>
        </a:solidFill>
        <a:ln>
          <a:prstDash val="lgDash"/>
        </a:ln>
      </dgm:spPr>
      <dgm:t>
        <a:bodyPr/>
        <a:lstStyle/>
        <a:p>
          <a:pPr algn="l"/>
          <a:r>
            <a:rPr lang="en-US" sz="1600" dirty="0" err="1" smtClean="0">
              <a:solidFill>
                <a:schemeClr val="tx1"/>
              </a:solidFill>
            </a:rPr>
            <a:t>জেলে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বসেই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আত্মজীবনী</a:t>
          </a:r>
          <a:r>
            <a:rPr lang="en-US" sz="1600" dirty="0" smtClean="0">
              <a:solidFill>
                <a:schemeClr val="tx1"/>
              </a:solidFill>
            </a:rPr>
            <a:t> Mein </a:t>
          </a:r>
          <a:r>
            <a:rPr lang="en-US" sz="1600" dirty="0" err="1" smtClean="0">
              <a:solidFill>
                <a:schemeClr val="tx1"/>
              </a:solidFill>
            </a:rPr>
            <a:t>Kempf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রচনা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করেন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bn-BD" sz="1600" dirty="0" smtClean="0">
              <a:solidFill>
                <a:schemeClr val="tx1"/>
              </a:solidFill>
            </a:rPr>
            <a:t>যেখানে ভার্সাই সন্ধির ত্রুটি, ইহুদী বিদ্বেষ, সমাজতন্ত্র বিরোধীতা স্থান পায় </a:t>
          </a:r>
          <a:endParaRPr lang="en-US" sz="1600" dirty="0">
            <a:solidFill>
              <a:schemeClr val="tx1"/>
            </a:solidFill>
          </a:endParaRPr>
        </a:p>
      </dgm:t>
    </dgm:pt>
    <dgm:pt modelId="{9C32F60D-A894-4FE4-82C2-BAD363DF3B27}" type="parTrans" cxnId="{AE9BE3A3-3A07-417A-B666-3C90E245AD70}">
      <dgm:prSet/>
      <dgm:spPr/>
      <dgm:t>
        <a:bodyPr/>
        <a:lstStyle/>
        <a:p>
          <a:endParaRPr lang="en-US"/>
        </a:p>
      </dgm:t>
    </dgm:pt>
    <dgm:pt modelId="{7FCE21BF-A306-4C16-8638-73B5C5DA81AA}" type="sibTrans" cxnId="{AE9BE3A3-3A07-417A-B666-3C90E245AD70}">
      <dgm:prSet/>
      <dgm:spPr/>
      <dgm:t>
        <a:bodyPr/>
        <a:lstStyle/>
        <a:p>
          <a:endParaRPr lang="en-US"/>
        </a:p>
      </dgm:t>
    </dgm:pt>
    <dgm:pt modelId="{D9C0EEF1-FAD5-4886-8E83-349B2362B2EC}">
      <dgm:prSet custT="1"/>
      <dgm:spPr>
        <a:solidFill>
          <a:schemeClr val="accent2"/>
        </a:solidFill>
        <a:ln>
          <a:prstDash val="lgDashDot"/>
        </a:ln>
      </dgm:spPr>
      <dgm:t>
        <a:bodyPr/>
        <a:lstStyle/>
        <a:p>
          <a:r>
            <a:rPr lang="bn-BD" sz="2000" b="0" dirty="0" smtClean="0">
              <a:solidFill>
                <a:schemeClr val="tx1"/>
              </a:solidFill>
            </a:rPr>
            <a:t>৩০ জানু,১৯৩৩ প্রেসিডেন্ট হিন্ডেনবুর্গ কতৃক হিটলার জার্মানীর  চ্যান্সেলর নিযুক্ত হন</a:t>
          </a:r>
          <a:endParaRPr lang="en-US" sz="2000" b="0" dirty="0">
            <a:solidFill>
              <a:schemeClr val="tx1"/>
            </a:solidFill>
          </a:endParaRPr>
        </a:p>
      </dgm:t>
    </dgm:pt>
    <dgm:pt modelId="{AEB3F1F5-9164-43A4-9128-64E56828E51B}" type="parTrans" cxnId="{5A0D24E3-BC75-4822-B467-345ED29B4365}">
      <dgm:prSet/>
      <dgm:spPr/>
      <dgm:t>
        <a:bodyPr/>
        <a:lstStyle/>
        <a:p>
          <a:endParaRPr lang="en-US"/>
        </a:p>
      </dgm:t>
    </dgm:pt>
    <dgm:pt modelId="{E75C426B-F0D9-46E9-B0C9-29000A4E645E}" type="sibTrans" cxnId="{5A0D24E3-BC75-4822-B467-345ED29B4365}">
      <dgm:prSet/>
      <dgm:spPr/>
      <dgm:t>
        <a:bodyPr/>
        <a:lstStyle/>
        <a:p>
          <a:endParaRPr lang="en-US"/>
        </a:p>
      </dgm:t>
    </dgm:pt>
    <dgm:pt modelId="{B33571DF-44FE-4919-AE41-6327FF32C741}">
      <dgm:prSet/>
      <dgm:spPr>
        <a:solidFill>
          <a:schemeClr val="accent5">
            <a:lumMod val="75000"/>
          </a:schemeClr>
        </a:solidFill>
        <a:ln>
          <a:prstDash val="lgDashDot"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Mein </a:t>
          </a:r>
          <a:r>
            <a:rPr lang="en-US" dirty="0" err="1" smtClean="0">
              <a:solidFill>
                <a:schemeClr val="tx1"/>
              </a:solidFill>
            </a:rPr>
            <a:t>Kempf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নাৎসি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দলের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বাইবেলে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পরিণত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হয়</a:t>
          </a:r>
          <a:r>
            <a:rPr lang="en-US" dirty="0" smtClean="0">
              <a:solidFill>
                <a:schemeClr val="tx1"/>
              </a:solidFill>
            </a:rPr>
            <a:t>। </a:t>
          </a:r>
          <a:r>
            <a:rPr lang="en-US" dirty="0" err="1" smtClean="0">
              <a:solidFill>
                <a:schemeClr val="tx1"/>
              </a:solidFill>
            </a:rPr>
            <a:t>তরুণসমাজ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একে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পাঠ্যপুস্তক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মনে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করতেন</a:t>
          </a:r>
          <a:r>
            <a:rPr lang="en-US" dirty="0" smtClean="0">
              <a:solidFill>
                <a:schemeClr val="tx1"/>
              </a:solidFill>
            </a:rPr>
            <a:t>  </a:t>
          </a:r>
          <a:endParaRPr lang="en-US" dirty="0"/>
        </a:p>
      </dgm:t>
    </dgm:pt>
    <dgm:pt modelId="{96AD2954-337D-4F08-84CE-967E25A924FF}" type="parTrans" cxnId="{102177E2-7555-4B49-9D9B-CC2CFA41A0F5}">
      <dgm:prSet/>
      <dgm:spPr/>
      <dgm:t>
        <a:bodyPr/>
        <a:lstStyle/>
        <a:p>
          <a:endParaRPr lang="en-US"/>
        </a:p>
      </dgm:t>
    </dgm:pt>
    <dgm:pt modelId="{CA293AD2-DBDF-4DED-9AD5-6D8932BFDCC7}" type="sibTrans" cxnId="{102177E2-7555-4B49-9D9B-CC2CFA41A0F5}">
      <dgm:prSet/>
      <dgm:spPr/>
      <dgm:t>
        <a:bodyPr/>
        <a:lstStyle/>
        <a:p>
          <a:endParaRPr lang="en-US"/>
        </a:p>
      </dgm:t>
    </dgm:pt>
    <dgm:pt modelId="{834443D7-4B07-4407-AAD1-0BC86B7E79D2}" type="pres">
      <dgm:prSet presAssocID="{CBD7D77A-6E22-4F24-8C9D-F86E01F96B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FEB2FB-77CC-4953-9A22-F9C53F35C790}" type="pres">
      <dgm:prSet presAssocID="{9D96544A-3DF2-4462-A290-EAF02CE98A4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7685C-3561-4F77-8474-A2C3FF491140}" type="pres">
      <dgm:prSet presAssocID="{AC6E3DDA-AE69-4FD2-A114-FEA3C3B8F94D}" presName="sibTrans" presStyleLbl="sibTrans1D1" presStyleIdx="0" presStyleCnt="7"/>
      <dgm:spPr/>
      <dgm:t>
        <a:bodyPr/>
        <a:lstStyle/>
        <a:p>
          <a:endParaRPr lang="en-US"/>
        </a:p>
      </dgm:t>
    </dgm:pt>
    <dgm:pt modelId="{523FE82E-3D07-4D33-AA5B-724F400FF925}" type="pres">
      <dgm:prSet presAssocID="{AC6E3DDA-AE69-4FD2-A114-FEA3C3B8F94D}" presName="connectorText" presStyleLbl="sibTrans1D1" presStyleIdx="0" presStyleCnt="7"/>
      <dgm:spPr/>
      <dgm:t>
        <a:bodyPr/>
        <a:lstStyle/>
        <a:p>
          <a:endParaRPr lang="en-US"/>
        </a:p>
      </dgm:t>
    </dgm:pt>
    <dgm:pt modelId="{B0A279FE-4C17-4E83-8918-A2A814274B46}" type="pres">
      <dgm:prSet presAssocID="{B096D251-FE8F-4A5F-9C47-0258AEB7A0A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5848D-A46A-4867-8141-0467244716ED}" type="pres">
      <dgm:prSet presAssocID="{7FCE21BF-A306-4C16-8638-73B5C5DA81AA}" presName="sibTrans" presStyleLbl="sibTrans1D1" presStyleIdx="1" presStyleCnt="7"/>
      <dgm:spPr/>
      <dgm:t>
        <a:bodyPr/>
        <a:lstStyle/>
        <a:p>
          <a:endParaRPr lang="en-US"/>
        </a:p>
      </dgm:t>
    </dgm:pt>
    <dgm:pt modelId="{481C811D-6CFB-47DD-BF43-BF176D22E614}" type="pres">
      <dgm:prSet presAssocID="{7FCE21BF-A306-4C16-8638-73B5C5DA81AA}" presName="connectorText" presStyleLbl="sibTrans1D1" presStyleIdx="1" presStyleCnt="7"/>
      <dgm:spPr/>
      <dgm:t>
        <a:bodyPr/>
        <a:lstStyle/>
        <a:p>
          <a:endParaRPr lang="en-US"/>
        </a:p>
      </dgm:t>
    </dgm:pt>
    <dgm:pt modelId="{00FD114E-5037-43A9-B891-58ED2A352BBF}" type="pres">
      <dgm:prSet presAssocID="{B33571DF-44FE-4919-AE41-6327FF32C74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8BC90-EB4E-4228-9BF3-C1E4B616CC64}" type="pres">
      <dgm:prSet presAssocID="{CA293AD2-DBDF-4DED-9AD5-6D8932BFDCC7}" presName="sibTrans" presStyleLbl="sibTrans1D1" presStyleIdx="2" presStyleCnt="7"/>
      <dgm:spPr/>
      <dgm:t>
        <a:bodyPr/>
        <a:lstStyle/>
        <a:p>
          <a:endParaRPr lang="en-US"/>
        </a:p>
      </dgm:t>
    </dgm:pt>
    <dgm:pt modelId="{41E3C62A-7743-4C9D-8DE7-E51F7BA74708}" type="pres">
      <dgm:prSet presAssocID="{CA293AD2-DBDF-4DED-9AD5-6D8932BFDCC7}" presName="connectorText" presStyleLbl="sibTrans1D1" presStyleIdx="2" presStyleCnt="7"/>
      <dgm:spPr/>
      <dgm:t>
        <a:bodyPr/>
        <a:lstStyle/>
        <a:p>
          <a:endParaRPr lang="en-US"/>
        </a:p>
      </dgm:t>
    </dgm:pt>
    <dgm:pt modelId="{E120C1B5-2BD6-4DC8-BEDA-187D77941597}" type="pres">
      <dgm:prSet presAssocID="{E2B37E7D-4B57-4A92-B043-D39959F270D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C1392-FDE7-4758-88FD-C83A682821A4}" type="pres">
      <dgm:prSet presAssocID="{734A07A6-026C-4EAB-BE75-D16C7F2C2A74}" presName="sibTrans" presStyleLbl="sibTrans1D1" presStyleIdx="3" presStyleCnt="7"/>
      <dgm:spPr/>
      <dgm:t>
        <a:bodyPr/>
        <a:lstStyle/>
        <a:p>
          <a:endParaRPr lang="en-US"/>
        </a:p>
      </dgm:t>
    </dgm:pt>
    <dgm:pt modelId="{24B03BA4-EB84-4E3E-8EDA-A2AD55BCBFCF}" type="pres">
      <dgm:prSet presAssocID="{734A07A6-026C-4EAB-BE75-D16C7F2C2A74}" presName="connectorText" presStyleLbl="sibTrans1D1" presStyleIdx="3" presStyleCnt="7"/>
      <dgm:spPr/>
      <dgm:t>
        <a:bodyPr/>
        <a:lstStyle/>
        <a:p>
          <a:endParaRPr lang="en-US"/>
        </a:p>
      </dgm:t>
    </dgm:pt>
    <dgm:pt modelId="{12E0C0F6-789F-4FC1-B6F9-524DC8FD696E}" type="pres">
      <dgm:prSet presAssocID="{6A4E7C6D-4D48-4F30-A7FE-E440211949D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C8459-2A26-423C-BA0B-66598768A6ED}" type="pres">
      <dgm:prSet presAssocID="{BB071DC0-77A2-424C-A90E-D511D0029912}" presName="sibTrans" presStyleLbl="sibTrans1D1" presStyleIdx="4" presStyleCnt="7"/>
      <dgm:spPr/>
      <dgm:t>
        <a:bodyPr/>
        <a:lstStyle/>
        <a:p>
          <a:endParaRPr lang="en-US"/>
        </a:p>
      </dgm:t>
    </dgm:pt>
    <dgm:pt modelId="{69798B64-9F7D-42DA-9B37-FD8DFE71FB95}" type="pres">
      <dgm:prSet presAssocID="{BB071DC0-77A2-424C-A90E-D511D0029912}" presName="connectorText" presStyleLbl="sibTrans1D1" presStyleIdx="4" presStyleCnt="7"/>
      <dgm:spPr/>
      <dgm:t>
        <a:bodyPr/>
        <a:lstStyle/>
        <a:p>
          <a:endParaRPr lang="en-US"/>
        </a:p>
      </dgm:t>
    </dgm:pt>
    <dgm:pt modelId="{606BB906-A9F5-41B0-916D-8ED2DDDFA17B}" type="pres">
      <dgm:prSet presAssocID="{A7AF8DEA-5D82-4B9B-9CF7-9FE5D777528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A891C-08A3-4AFB-9702-B15B093DF75E}" type="pres">
      <dgm:prSet presAssocID="{BBFE01DF-7A31-4874-8BA6-A183822DCC84}" presName="sibTrans" presStyleLbl="sibTrans1D1" presStyleIdx="5" presStyleCnt="7"/>
      <dgm:spPr/>
      <dgm:t>
        <a:bodyPr/>
        <a:lstStyle/>
        <a:p>
          <a:endParaRPr lang="en-US"/>
        </a:p>
      </dgm:t>
    </dgm:pt>
    <dgm:pt modelId="{AFA37C93-4729-4551-835C-E191BCC2E66B}" type="pres">
      <dgm:prSet presAssocID="{BBFE01DF-7A31-4874-8BA6-A183822DCC84}" presName="connectorText" presStyleLbl="sibTrans1D1" presStyleIdx="5" presStyleCnt="7"/>
      <dgm:spPr/>
      <dgm:t>
        <a:bodyPr/>
        <a:lstStyle/>
        <a:p>
          <a:endParaRPr lang="en-US"/>
        </a:p>
      </dgm:t>
    </dgm:pt>
    <dgm:pt modelId="{D2A6A41D-92C7-4F6B-A3CC-C61ECA7C87D3}" type="pres">
      <dgm:prSet presAssocID="{D9C0EEF1-FAD5-4886-8E83-349B2362B2E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F17E8-AD4A-470D-B00D-5A848B7D9010}" type="pres">
      <dgm:prSet presAssocID="{E75C426B-F0D9-46E9-B0C9-29000A4E645E}" presName="sibTrans" presStyleLbl="sibTrans1D1" presStyleIdx="6" presStyleCnt="7"/>
      <dgm:spPr/>
      <dgm:t>
        <a:bodyPr/>
        <a:lstStyle/>
        <a:p>
          <a:endParaRPr lang="en-US"/>
        </a:p>
      </dgm:t>
    </dgm:pt>
    <dgm:pt modelId="{B3192A0F-B4AD-4760-B431-20188A8396C1}" type="pres">
      <dgm:prSet presAssocID="{E75C426B-F0D9-46E9-B0C9-29000A4E645E}" presName="connectorText" presStyleLbl="sibTrans1D1" presStyleIdx="6" presStyleCnt="7"/>
      <dgm:spPr/>
      <dgm:t>
        <a:bodyPr/>
        <a:lstStyle/>
        <a:p>
          <a:endParaRPr lang="en-US"/>
        </a:p>
      </dgm:t>
    </dgm:pt>
    <dgm:pt modelId="{A738B87F-D5C6-4D56-A056-3891F2FA4109}" type="pres">
      <dgm:prSet presAssocID="{A0FC45D9-6480-4563-8AD3-8430D4C0808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0D24E3-BC75-4822-B467-345ED29B4365}" srcId="{CBD7D77A-6E22-4F24-8C9D-F86E01F96B38}" destId="{D9C0EEF1-FAD5-4886-8E83-349B2362B2EC}" srcOrd="6" destOrd="0" parTransId="{AEB3F1F5-9164-43A4-9128-64E56828E51B}" sibTransId="{E75C426B-F0D9-46E9-B0C9-29000A4E645E}"/>
    <dgm:cxn modelId="{84E89E80-096B-4487-8A43-36BCCFDD7F7A}" type="presOf" srcId="{734A07A6-026C-4EAB-BE75-D16C7F2C2A74}" destId="{24B03BA4-EB84-4E3E-8EDA-A2AD55BCBFCF}" srcOrd="1" destOrd="0" presId="urn:microsoft.com/office/officeart/2005/8/layout/bProcess3"/>
    <dgm:cxn modelId="{D4465603-023B-497E-BC16-12FB630C29C6}" type="presOf" srcId="{BBFE01DF-7A31-4874-8BA6-A183822DCC84}" destId="{2C5A891C-08A3-4AFB-9702-B15B093DF75E}" srcOrd="0" destOrd="0" presId="urn:microsoft.com/office/officeart/2005/8/layout/bProcess3"/>
    <dgm:cxn modelId="{2AD58C53-A908-4B73-8769-B71641A2EA28}" type="presOf" srcId="{E2B37E7D-4B57-4A92-B043-D39959F270D7}" destId="{E120C1B5-2BD6-4DC8-BEDA-187D77941597}" srcOrd="0" destOrd="0" presId="urn:microsoft.com/office/officeart/2005/8/layout/bProcess3"/>
    <dgm:cxn modelId="{0D3DE13A-2EC9-4F66-B5C3-6F19F36292EE}" type="presOf" srcId="{7FCE21BF-A306-4C16-8638-73B5C5DA81AA}" destId="{F055848D-A46A-4867-8141-0467244716ED}" srcOrd="0" destOrd="0" presId="urn:microsoft.com/office/officeart/2005/8/layout/bProcess3"/>
    <dgm:cxn modelId="{977FF3F3-AB49-42B2-B0ED-B19132710D96}" srcId="{CBD7D77A-6E22-4F24-8C9D-F86E01F96B38}" destId="{6A4E7C6D-4D48-4F30-A7FE-E440211949D9}" srcOrd="4" destOrd="0" parTransId="{8D960513-0D80-42DB-9EB6-AD7363A5877D}" sibTransId="{BB071DC0-77A2-424C-A90E-D511D0029912}"/>
    <dgm:cxn modelId="{DB728E2C-AE88-40FB-ACB5-B68E726F84E2}" type="presOf" srcId="{D9C0EEF1-FAD5-4886-8E83-349B2362B2EC}" destId="{D2A6A41D-92C7-4F6B-A3CC-C61ECA7C87D3}" srcOrd="0" destOrd="0" presId="urn:microsoft.com/office/officeart/2005/8/layout/bProcess3"/>
    <dgm:cxn modelId="{66A0C46F-22BB-4F53-BC1B-1EC58C78F4EE}" type="presOf" srcId="{E75C426B-F0D9-46E9-B0C9-29000A4E645E}" destId="{B3192A0F-B4AD-4760-B431-20188A8396C1}" srcOrd="1" destOrd="0" presId="urn:microsoft.com/office/officeart/2005/8/layout/bProcess3"/>
    <dgm:cxn modelId="{FB05F696-9E5D-4F11-9C97-BDBF4BFAEFAD}" srcId="{CBD7D77A-6E22-4F24-8C9D-F86E01F96B38}" destId="{A0FC45D9-6480-4563-8AD3-8430D4C08083}" srcOrd="7" destOrd="0" parTransId="{05B05FF0-2FDE-4219-A867-CB6457246022}" sibTransId="{7B3FCD7C-D41B-4AE6-87D8-7BE27DDCAB2B}"/>
    <dgm:cxn modelId="{DC565F23-7011-4C85-8D7D-8E8B5ACF0793}" type="presOf" srcId="{A7AF8DEA-5D82-4B9B-9CF7-9FE5D777528B}" destId="{606BB906-A9F5-41B0-916D-8ED2DDDFA17B}" srcOrd="0" destOrd="0" presId="urn:microsoft.com/office/officeart/2005/8/layout/bProcess3"/>
    <dgm:cxn modelId="{23918CCE-816F-4E5B-B852-120A94759E7C}" type="presOf" srcId="{AC6E3DDA-AE69-4FD2-A114-FEA3C3B8F94D}" destId="{F5E7685C-3561-4F77-8474-A2C3FF491140}" srcOrd="0" destOrd="0" presId="urn:microsoft.com/office/officeart/2005/8/layout/bProcess3"/>
    <dgm:cxn modelId="{541031F6-4FA9-4036-91B7-8C644B9B39DE}" type="presOf" srcId="{E75C426B-F0D9-46E9-B0C9-29000A4E645E}" destId="{E15F17E8-AD4A-470D-B00D-5A848B7D9010}" srcOrd="0" destOrd="0" presId="urn:microsoft.com/office/officeart/2005/8/layout/bProcess3"/>
    <dgm:cxn modelId="{EFAB7DA1-ED57-4D15-B1D6-82238F65CA75}" srcId="{CBD7D77A-6E22-4F24-8C9D-F86E01F96B38}" destId="{E2B37E7D-4B57-4A92-B043-D39959F270D7}" srcOrd="3" destOrd="0" parTransId="{5201FA13-1139-45BA-9C60-EA3BD1F27552}" sibTransId="{734A07A6-026C-4EAB-BE75-D16C7F2C2A74}"/>
    <dgm:cxn modelId="{AE9BE3A3-3A07-417A-B666-3C90E245AD70}" srcId="{CBD7D77A-6E22-4F24-8C9D-F86E01F96B38}" destId="{B096D251-FE8F-4A5F-9C47-0258AEB7A0A9}" srcOrd="1" destOrd="0" parTransId="{9C32F60D-A894-4FE4-82C2-BAD363DF3B27}" sibTransId="{7FCE21BF-A306-4C16-8638-73B5C5DA81AA}"/>
    <dgm:cxn modelId="{7FE69CFC-CB06-44E1-8482-5151D8B6D921}" type="presOf" srcId="{CA293AD2-DBDF-4DED-9AD5-6D8932BFDCC7}" destId="{16A8BC90-EB4E-4228-9BF3-C1E4B616CC64}" srcOrd="0" destOrd="0" presId="urn:microsoft.com/office/officeart/2005/8/layout/bProcess3"/>
    <dgm:cxn modelId="{C8F72C04-A063-4364-BA84-39B083020F22}" type="presOf" srcId="{A0FC45D9-6480-4563-8AD3-8430D4C08083}" destId="{A738B87F-D5C6-4D56-A056-3891F2FA4109}" srcOrd="0" destOrd="0" presId="urn:microsoft.com/office/officeart/2005/8/layout/bProcess3"/>
    <dgm:cxn modelId="{1A60D702-1679-48E3-9E36-57EF182C799A}" type="presOf" srcId="{6A4E7C6D-4D48-4F30-A7FE-E440211949D9}" destId="{12E0C0F6-789F-4FC1-B6F9-524DC8FD696E}" srcOrd="0" destOrd="0" presId="urn:microsoft.com/office/officeart/2005/8/layout/bProcess3"/>
    <dgm:cxn modelId="{9C978437-2A73-4A88-B654-9B37FDE3C45C}" type="presOf" srcId="{AC6E3DDA-AE69-4FD2-A114-FEA3C3B8F94D}" destId="{523FE82E-3D07-4D33-AA5B-724F400FF925}" srcOrd="1" destOrd="0" presId="urn:microsoft.com/office/officeart/2005/8/layout/bProcess3"/>
    <dgm:cxn modelId="{FAC33AD3-87E3-48BF-83FB-D25256D19FA5}" srcId="{CBD7D77A-6E22-4F24-8C9D-F86E01F96B38}" destId="{9D96544A-3DF2-4462-A290-EAF02CE98A49}" srcOrd="0" destOrd="0" parTransId="{AB4DF135-92A7-4BA3-94AB-43F97675748B}" sibTransId="{AC6E3DDA-AE69-4FD2-A114-FEA3C3B8F94D}"/>
    <dgm:cxn modelId="{797E2F8C-D501-472D-9720-DC236BB52651}" type="presOf" srcId="{734A07A6-026C-4EAB-BE75-D16C7F2C2A74}" destId="{11DC1392-FDE7-4758-88FD-C83A682821A4}" srcOrd="0" destOrd="0" presId="urn:microsoft.com/office/officeart/2005/8/layout/bProcess3"/>
    <dgm:cxn modelId="{5E5F1CCC-907A-4AA1-A028-AF41D4CE3783}" type="presOf" srcId="{BB071DC0-77A2-424C-A90E-D511D0029912}" destId="{919C8459-2A26-423C-BA0B-66598768A6ED}" srcOrd="0" destOrd="0" presId="urn:microsoft.com/office/officeart/2005/8/layout/bProcess3"/>
    <dgm:cxn modelId="{F3CF9BB4-BD0D-42D3-9F88-D4619BE4E20C}" type="presOf" srcId="{7FCE21BF-A306-4C16-8638-73B5C5DA81AA}" destId="{481C811D-6CFB-47DD-BF43-BF176D22E614}" srcOrd="1" destOrd="0" presId="urn:microsoft.com/office/officeart/2005/8/layout/bProcess3"/>
    <dgm:cxn modelId="{2035B33F-0150-4E06-94A9-6526A51ED857}" srcId="{CBD7D77A-6E22-4F24-8C9D-F86E01F96B38}" destId="{A7AF8DEA-5D82-4B9B-9CF7-9FE5D777528B}" srcOrd="5" destOrd="0" parTransId="{C438A8AC-3FA5-4218-B896-A55C3815238E}" sibTransId="{BBFE01DF-7A31-4874-8BA6-A183822DCC84}"/>
    <dgm:cxn modelId="{72DA24FE-2FF7-4674-AC27-35CA88B91CCC}" type="presOf" srcId="{9D96544A-3DF2-4462-A290-EAF02CE98A49}" destId="{0EFEB2FB-77CC-4953-9A22-F9C53F35C790}" srcOrd="0" destOrd="0" presId="urn:microsoft.com/office/officeart/2005/8/layout/bProcess3"/>
    <dgm:cxn modelId="{CB1A1430-9A3D-4CEE-A86A-3F77671116CE}" type="presOf" srcId="{CBD7D77A-6E22-4F24-8C9D-F86E01F96B38}" destId="{834443D7-4B07-4407-AAD1-0BC86B7E79D2}" srcOrd="0" destOrd="0" presId="urn:microsoft.com/office/officeart/2005/8/layout/bProcess3"/>
    <dgm:cxn modelId="{102177E2-7555-4B49-9D9B-CC2CFA41A0F5}" srcId="{CBD7D77A-6E22-4F24-8C9D-F86E01F96B38}" destId="{B33571DF-44FE-4919-AE41-6327FF32C741}" srcOrd="2" destOrd="0" parTransId="{96AD2954-337D-4F08-84CE-967E25A924FF}" sibTransId="{CA293AD2-DBDF-4DED-9AD5-6D8932BFDCC7}"/>
    <dgm:cxn modelId="{BC237B56-B5E4-47BC-B8C8-B29E27CCD64F}" type="presOf" srcId="{CA293AD2-DBDF-4DED-9AD5-6D8932BFDCC7}" destId="{41E3C62A-7743-4C9D-8DE7-E51F7BA74708}" srcOrd="1" destOrd="0" presId="urn:microsoft.com/office/officeart/2005/8/layout/bProcess3"/>
    <dgm:cxn modelId="{4F1840FD-ED60-47A9-9AE5-46671710F4CA}" type="presOf" srcId="{BB071DC0-77A2-424C-A90E-D511D0029912}" destId="{69798B64-9F7D-42DA-9B37-FD8DFE71FB95}" srcOrd="1" destOrd="0" presId="urn:microsoft.com/office/officeart/2005/8/layout/bProcess3"/>
    <dgm:cxn modelId="{8FB149AD-1B48-46BC-89D2-2BE500B71E38}" type="presOf" srcId="{BBFE01DF-7A31-4874-8BA6-A183822DCC84}" destId="{AFA37C93-4729-4551-835C-E191BCC2E66B}" srcOrd="1" destOrd="0" presId="urn:microsoft.com/office/officeart/2005/8/layout/bProcess3"/>
    <dgm:cxn modelId="{92BEE6EF-FB62-4E38-84B0-E15F06955965}" type="presOf" srcId="{B096D251-FE8F-4A5F-9C47-0258AEB7A0A9}" destId="{B0A279FE-4C17-4E83-8918-A2A814274B46}" srcOrd="0" destOrd="0" presId="urn:microsoft.com/office/officeart/2005/8/layout/bProcess3"/>
    <dgm:cxn modelId="{484000F6-4B8C-4D3D-A6EE-D7A2CC9FCCCF}" type="presOf" srcId="{B33571DF-44FE-4919-AE41-6327FF32C741}" destId="{00FD114E-5037-43A9-B891-58ED2A352BBF}" srcOrd="0" destOrd="0" presId="urn:microsoft.com/office/officeart/2005/8/layout/bProcess3"/>
    <dgm:cxn modelId="{E6C3FB4D-61F6-45E6-B64C-D97B687C2670}" type="presParOf" srcId="{834443D7-4B07-4407-AAD1-0BC86B7E79D2}" destId="{0EFEB2FB-77CC-4953-9A22-F9C53F35C790}" srcOrd="0" destOrd="0" presId="urn:microsoft.com/office/officeart/2005/8/layout/bProcess3"/>
    <dgm:cxn modelId="{29C7D0BD-7C29-4078-B9C2-FB121959CF7F}" type="presParOf" srcId="{834443D7-4B07-4407-AAD1-0BC86B7E79D2}" destId="{F5E7685C-3561-4F77-8474-A2C3FF491140}" srcOrd="1" destOrd="0" presId="urn:microsoft.com/office/officeart/2005/8/layout/bProcess3"/>
    <dgm:cxn modelId="{900EC0F8-7AED-4AF6-8006-647EEDA5601A}" type="presParOf" srcId="{F5E7685C-3561-4F77-8474-A2C3FF491140}" destId="{523FE82E-3D07-4D33-AA5B-724F400FF925}" srcOrd="0" destOrd="0" presId="urn:microsoft.com/office/officeart/2005/8/layout/bProcess3"/>
    <dgm:cxn modelId="{008ED60C-92FC-4CC5-96B1-B43C0C95855F}" type="presParOf" srcId="{834443D7-4B07-4407-AAD1-0BC86B7E79D2}" destId="{B0A279FE-4C17-4E83-8918-A2A814274B46}" srcOrd="2" destOrd="0" presId="urn:microsoft.com/office/officeart/2005/8/layout/bProcess3"/>
    <dgm:cxn modelId="{CF299EA8-7037-4BDB-BDE4-22E075803AE3}" type="presParOf" srcId="{834443D7-4B07-4407-AAD1-0BC86B7E79D2}" destId="{F055848D-A46A-4867-8141-0467244716ED}" srcOrd="3" destOrd="0" presId="urn:microsoft.com/office/officeart/2005/8/layout/bProcess3"/>
    <dgm:cxn modelId="{B5069313-9D38-47DC-A5E5-F48FA87F74DB}" type="presParOf" srcId="{F055848D-A46A-4867-8141-0467244716ED}" destId="{481C811D-6CFB-47DD-BF43-BF176D22E614}" srcOrd="0" destOrd="0" presId="urn:microsoft.com/office/officeart/2005/8/layout/bProcess3"/>
    <dgm:cxn modelId="{2B07E667-397D-4FE6-9231-0B22FD97F83B}" type="presParOf" srcId="{834443D7-4B07-4407-AAD1-0BC86B7E79D2}" destId="{00FD114E-5037-43A9-B891-58ED2A352BBF}" srcOrd="4" destOrd="0" presId="urn:microsoft.com/office/officeart/2005/8/layout/bProcess3"/>
    <dgm:cxn modelId="{16188D1A-7C02-48B6-A3EF-4D300B99CF7A}" type="presParOf" srcId="{834443D7-4B07-4407-AAD1-0BC86B7E79D2}" destId="{16A8BC90-EB4E-4228-9BF3-C1E4B616CC64}" srcOrd="5" destOrd="0" presId="urn:microsoft.com/office/officeart/2005/8/layout/bProcess3"/>
    <dgm:cxn modelId="{605D0D89-3133-4F00-9265-3B802487D057}" type="presParOf" srcId="{16A8BC90-EB4E-4228-9BF3-C1E4B616CC64}" destId="{41E3C62A-7743-4C9D-8DE7-E51F7BA74708}" srcOrd="0" destOrd="0" presId="urn:microsoft.com/office/officeart/2005/8/layout/bProcess3"/>
    <dgm:cxn modelId="{38E5C544-8C98-4B26-BF01-787A3C3D78AC}" type="presParOf" srcId="{834443D7-4B07-4407-AAD1-0BC86B7E79D2}" destId="{E120C1B5-2BD6-4DC8-BEDA-187D77941597}" srcOrd="6" destOrd="0" presId="urn:microsoft.com/office/officeart/2005/8/layout/bProcess3"/>
    <dgm:cxn modelId="{245D09ED-C927-4CA6-ABE9-88F520CC3627}" type="presParOf" srcId="{834443D7-4B07-4407-AAD1-0BC86B7E79D2}" destId="{11DC1392-FDE7-4758-88FD-C83A682821A4}" srcOrd="7" destOrd="0" presId="urn:microsoft.com/office/officeart/2005/8/layout/bProcess3"/>
    <dgm:cxn modelId="{1652E687-F809-4AF0-894A-F6D0FEC476F1}" type="presParOf" srcId="{11DC1392-FDE7-4758-88FD-C83A682821A4}" destId="{24B03BA4-EB84-4E3E-8EDA-A2AD55BCBFCF}" srcOrd="0" destOrd="0" presId="urn:microsoft.com/office/officeart/2005/8/layout/bProcess3"/>
    <dgm:cxn modelId="{DE523CC1-093A-43F8-8B3A-99DC7A3D146D}" type="presParOf" srcId="{834443D7-4B07-4407-AAD1-0BC86B7E79D2}" destId="{12E0C0F6-789F-4FC1-B6F9-524DC8FD696E}" srcOrd="8" destOrd="0" presId="urn:microsoft.com/office/officeart/2005/8/layout/bProcess3"/>
    <dgm:cxn modelId="{B986BBFB-A66C-4AEC-8FE6-435FB436DEDA}" type="presParOf" srcId="{834443D7-4B07-4407-AAD1-0BC86B7E79D2}" destId="{919C8459-2A26-423C-BA0B-66598768A6ED}" srcOrd="9" destOrd="0" presId="urn:microsoft.com/office/officeart/2005/8/layout/bProcess3"/>
    <dgm:cxn modelId="{38587273-DEAA-4388-8C93-269A47583648}" type="presParOf" srcId="{919C8459-2A26-423C-BA0B-66598768A6ED}" destId="{69798B64-9F7D-42DA-9B37-FD8DFE71FB95}" srcOrd="0" destOrd="0" presId="urn:microsoft.com/office/officeart/2005/8/layout/bProcess3"/>
    <dgm:cxn modelId="{13A11CD9-6F18-420E-BA3F-C7D6B1836914}" type="presParOf" srcId="{834443D7-4B07-4407-AAD1-0BC86B7E79D2}" destId="{606BB906-A9F5-41B0-916D-8ED2DDDFA17B}" srcOrd="10" destOrd="0" presId="urn:microsoft.com/office/officeart/2005/8/layout/bProcess3"/>
    <dgm:cxn modelId="{A6FE0DDD-1A55-4E66-B519-CEC9CF7E0CE9}" type="presParOf" srcId="{834443D7-4B07-4407-AAD1-0BC86B7E79D2}" destId="{2C5A891C-08A3-4AFB-9702-B15B093DF75E}" srcOrd="11" destOrd="0" presId="urn:microsoft.com/office/officeart/2005/8/layout/bProcess3"/>
    <dgm:cxn modelId="{ADC06A85-CD16-4B81-9D16-97F8F4CDB62D}" type="presParOf" srcId="{2C5A891C-08A3-4AFB-9702-B15B093DF75E}" destId="{AFA37C93-4729-4551-835C-E191BCC2E66B}" srcOrd="0" destOrd="0" presId="urn:microsoft.com/office/officeart/2005/8/layout/bProcess3"/>
    <dgm:cxn modelId="{832B05B7-E8F9-4F47-B0D7-8BFFC6390412}" type="presParOf" srcId="{834443D7-4B07-4407-AAD1-0BC86B7E79D2}" destId="{D2A6A41D-92C7-4F6B-A3CC-C61ECA7C87D3}" srcOrd="12" destOrd="0" presId="urn:microsoft.com/office/officeart/2005/8/layout/bProcess3"/>
    <dgm:cxn modelId="{B26DD8F2-5F71-488E-A6D5-10FF740E57A6}" type="presParOf" srcId="{834443D7-4B07-4407-AAD1-0BC86B7E79D2}" destId="{E15F17E8-AD4A-470D-B00D-5A848B7D9010}" srcOrd="13" destOrd="0" presId="urn:microsoft.com/office/officeart/2005/8/layout/bProcess3"/>
    <dgm:cxn modelId="{EA4F92F3-0644-426B-B217-69D2B6150FC0}" type="presParOf" srcId="{E15F17E8-AD4A-470D-B00D-5A848B7D9010}" destId="{B3192A0F-B4AD-4760-B431-20188A8396C1}" srcOrd="0" destOrd="0" presId="urn:microsoft.com/office/officeart/2005/8/layout/bProcess3"/>
    <dgm:cxn modelId="{102B1AB3-D35A-4E1E-95D1-5CA76CC71C45}" type="presParOf" srcId="{834443D7-4B07-4407-AAD1-0BC86B7E79D2}" destId="{A738B87F-D5C6-4D56-A056-3891F2FA4109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72E606-DAC0-429A-9D6A-88322BA0FF0C}" type="doc">
      <dgm:prSet loTypeId="urn:microsoft.com/office/officeart/2005/8/layout/radial5" loCatId="cycle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152BB58A-19DB-4326-8945-95FCFED16E1C}">
      <dgm:prSet phldrT="[Text]"/>
      <dgm:spPr>
        <a:blipFill rotWithShape="0">
          <a:blip xmlns:r="http://schemas.openxmlformats.org/officeDocument/2006/relationships" r:embed="rId1"/>
          <a:stretch>
            <a:fillRect l="-17000" r="-17000"/>
          </a:stretch>
        </a:blipFill>
        <a:ln>
          <a:prstDash val="sysDash"/>
        </a:ln>
      </dgm:spPr>
      <dgm:t>
        <a:bodyPr/>
        <a:lstStyle/>
        <a:p>
          <a:r>
            <a:rPr lang="bn-BD" dirty="0" smtClean="0"/>
            <a:t>হিটলার </a:t>
          </a:r>
          <a:endParaRPr lang="en-US" dirty="0"/>
        </a:p>
      </dgm:t>
    </dgm:pt>
    <dgm:pt modelId="{5CB511A0-7C70-4ACE-A3BB-F3507C384B4F}" type="parTrans" cxnId="{ADD9627D-3028-4004-8005-E717ECEE6DD7}">
      <dgm:prSet/>
      <dgm:spPr/>
      <dgm:t>
        <a:bodyPr/>
        <a:lstStyle/>
        <a:p>
          <a:endParaRPr lang="en-US"/>
        </a:p>
      </dgm:t>
    </dgm:pt>
    <dgm:pt modelId="{6D34F85A-244C-4424-A768-581409CFF28B}" type="sibTrans" cxnId="{ADD9627D-3028-4004-8005-E717ECEE6DD7}">
      <dgm:prSet/>
      <dgm:spPr/>
      <dgm:t>
        <a:bodyPr/>
        <a:lstStyle/>
        <a:p>
          <a:endParaRPr lang="en-US"/>
        </a:p>
      </dgm:t>
    </dgm:pt>
    <dgm:pt modelId="{8FC0EA6D-7CEB-45E8-8370-1B84B4181CB5}">
      <dgm:prSet phldrT="[Text]" custT="1"/>
      <dgm:spPr>
        <a:solidFill>
          <a:srgbClr val="CC0000"/>
        </a:solidFill>
        <a:ln>
          <a:solidFill>
            <a:schemeClr val="accent3">
              <a:lumMod val="50000"/>
            </a:schemeClr>
          </a:solidFill>
          <a:prstDash val="sysDot"/>
        </a:ln>
      </dgm:spPr>
      <dgm:t>
        <a:bodyPr anchor="t"/>
        <a:lstStyle/>
        <a:p>
          <a:r>
            <a:rPr lang="bn-BD" sz="14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১৯৩৩ সালে</a:t>
          </a:r>
          <a:r>
            <a:rPr lang="en-SG" sz="14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SG" sz="14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রাইখস্ট্যাগে</a:t>
          </a:r>
          <a:r>
            <a:rPr lang="en-SG" sz="14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SG" sz="14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আগুন</a:t>
          </a:r>
          <a:r>
            <a:rPr lang="en-SG" sz="14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SG" sz="14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লাগায়</a:t>
          </a:r>
          <a:r>
            <a:rPr lang="bn-BD" sz="14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Enabling Act </a:t>
          </a:r>
          <a:r>
            <a:rPr lang="en-US" sz="14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এর</a:t>
          </a:r>
          <a:r>
            <a:rPr lang="en-US" sz="14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মাধ্যমে</a:t>
          </a:r>
          <a:r>
            <a:rPr lang="en-US" sz="14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নাজি</a:t>
          </a:r>
          <a:r>
            <a:rPr lang="en-US" sz="14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পার্টি</a:t>
          </a:r>
          <a:r>
            <a:rPr lang="en-US" sz="14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বাদে</a:t>
          </a:r>
          <a:r>
            <a:rPr lang="en-US" sz="14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সকল</a:t>
          </a:r>
          <a:r>
            <a:rPr lang="en-US" sz="14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দল</a:t>
          </a:r>
          <a:r>
            <a:rPr lang="en-US" sz="14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বিলুপ্ত</a:t>
          </a:r>
          <a:r>
            <a:rPr lang="en-US" sz="14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ঘোষনা</a:t>
          </a:r>
          <a:r>
            <a:rPr lang="en-US" sz="14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endParaRPr lang="en-US" sz="1400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ADA08867-ECD0-4142-AFDE-8A858D4F8D4A}" type="parTrans" cxnId="{3B192A50-7ED4-4A7F-812D-27335DA1CDE0}">
      <dgm:prSet/>
      <dgm:spPr/>
      <dgm:t>
        <a:bodyPr/>
        <a:lstStyle/>
        <a:p>
          <a:endParaRPr lang="en-US"/>
        </a:p>
      </dgm:t>
    </dgm:pt>
    <dgm:pt modelId="{E08FD1ED-ABFB-4B85-AEB4-646F0A878D86}" type="sibTrans" cxnId="{3B192A50-7ED4-4A7F-812D-27335DA1CDE0}">
      <dgm:prSet/>
      <dgm:spPr/>
      <dgm:t>
        <a:bodyPr/>
        <a:lstStyle/>
        <a:p>
          <a:endParaRPr lang="en-US"/>
        </a:p>
      </dgm:t>
    </dgm:pt>
    <dgm:pt modelId="{05BFE3F8-3BDD-4C8B-AAB1-20359E2432BE}">
      <dgm:prSet phldrT="[Text]" custT="1"/>
      <dgm:spPr>
        <a:solidFill>
          <a:schemeClr val="tx2"/>
        </a:solidFill>
        <a:ln w="12700">
          <a:prstDash val="sysDash"/>
        </a:ln>
      </dgm:spPr>
      <dgm:t>
        <a:bodyPr/>
        <a:lstStyle/>
        <a:p>
          <a:r>
            <a:rPr lang="bn-BD" sz="1600" dirty="0" smtClean="0">
              <a:solidFill>
                <a:schemeClr val="bg1"/>
              </a:solidFill>
            </a:rPr>
            <a:t>১৯৩৩ সালেই New Order </a:t>
          </a:r>
          <a:r>
            <a:rPr lang="en-US" sz="1600" dirty="0" err="1" smtClean="0">
              <a:solidFill>
                <a:schemeClr val="bg1"/>
              </a:solidFill>
            </a:rPr>
            <a:t>এর</a:t>
          </a:r>
          <a:r>
            <a:rPr lang="en-US" sz="1600" dirty="0" smtClean="0">
              <a:solidFill>
                <a:schemeClr val="bg1"/>
              </a:solidFill>
            </a:rPr>
            <a:t> </a:t>
          </a:r>
          <a:r>
            <a:rPr lang="en-US" sz="1600" dirty="0" err="1" smtClean="0">
              <a:solidFill>
                <a:schemeClr val="bg1"/>
              </a:solidFill>
            </a:rPr>
            <a:t>মাধ্যমে</a:t>
          </a:r>
          <a:r>
            <a:rPr lang="en-US" sz="1600" dirty="0" smtClean="0">
              <a:solidFill>
                <a:schemeClr val="bg1"/>
              </a:solidFill>
            </a:rPr>
            <a:t> </a:t>
          </a:r>
          <a:r>
            <a:rPr lang="en-US" sz="1600" dirty="0" err="1" smtClean="0">
              <a:solidFill>
                <a:schemeClr val="bg1"/>
              </a:solidFill>
            </a:rPr>
            <a:t>প্রথম</a:t>
          </a:r>
          <a:r>
            <a:rPr lang="en-US" sz="1600" dirty="0" smtClean="0">
              <a:solidFill>
                <a:schemeClr val="bg1"/>
              </a:solidFill>
            </a:rPr>
            <a:t> </a:t>
          </a:r>
          <a:r>
            <a:rPr lang="en-US" sz="1600" dirty="0" err="1" smtClean="0">
              <a:solidFill>
                <a:schemeClr val="bg1"/>
              </a:solidFill>
            </a:rPr>
            <a:t>বিশ্বযুদ্ধের</a:t>
          </a:r>
          <a:r>
            <a:rPr lang="en-US" sz="1600" dirty="0" smtClean="0">
              <a:solidFill>
                <a:schemeClr val="bg1"/>
              </a:solidFill>
            </a:rPr>
            <a:t> </a:t>
          </a:r>
          <a:r>
            <a:rPr lang="en-US" sz="1600" dirty="0" err="1" smtClean="0">
              <a:solidFill>
                <a:schemeClr val="bg1"/>
              </a:solidFill>
            </a:rPr>
            <a:t>সকল</a:t>
          </a:r>
          <a:r>
            <a:rPr lang="en-US" sz="1600" dirty="0" smtClean="0">
              <a:solidFill>
                <a:schemeClr val="bg1"/>
              </a:solidFill>
            </a:rPr>
            <a:t> </a:t>
          </a:r>
          <a:r>
            <a:rPr lang="en-US" sz="1600" dirty="0" err="1" smtClean="0">
              <a:solidFill>
                <a:schemeClr val="bg1"/>
              </a:solidFill>
            </a:rPr>
            <a:t>চুক্তি</a:t>
          </a:r>
          <a:r>
            <a:rPr lang="en-US" sz="1600" dirty="0" smtClean="0">
              <a:solidFill>
                <a:schemeClr val="bg1"/>
              </a:solidFill>
            </a:rPr>
            <a:t> </a:t>
          </a:r>
          <a:r>
            <a:rPr lang="en-US" sz="1600" dirty="0" err="1" smtClean="0">
              <a:solidFill>
                <a:schemeClr val="bg1"/>
              </a:solidFill>
            </a:rPr>
            <a:t>বাতিল</a:t>
          </a:r>
          <a:r>
            <a:rPr lang="en-US" sz="1600" dirty="0" smtClean="0">
              <a:solidFill>
                <a:schemeClr val="bg1"/>
              </a:solidFill>
            </a:rPr>
            <a:t> </a:t>
          </a:r>
          <a:r>
            <a:rPr lang="en-US" sz="1600" dirty="0" err="1" smtClean="0">
              <a:solidFill>
                <a:schemeClr val="bg1"/>
              </a:solidFill>
            </a:rPr>
            <a:t>করেন</a:t>
          </a:r>
          <a:r>
            <a:rPr lang="en-US" sz="1600" dirty="0" smtClean="0">
              <a:solidFill>
                <a:schemeClr val="bg1"/>
              </a:solidFill>
            </a:rPr>
            <a:t> </a:t>
          </a:r>
          <a:endParaRPr lang="en-US" sz="1600" dirty="0">
            <a:solidFill>
              <a:schemeClr val="bg1"/>
            </a:solidFill>
          </a:endParaRPr>
        </a:p>
      </dgm:t>
    </dgm:pt>
    <dgm:pt modelId="{FD8AD223-DB1E-4AA0-A637-2DEA1B9E2E35}" type="parTrans" cxnId="{C02D5765-E015-4A14-9468-ECFE9F238A32}">
      <dgm:prSet/>
      <dgm:spPr/>
      <dgm:t>
        <a:bodyPr/>
        <a:lstStyle/>
        <a:p>
          <a:endParaRPr lang="en-US"/>
        </a:p>
      </dgm:t>
    </dgm:pt>
    <dgm:pt modelId="{E75F889E-DE1D-439C-B54A-C0F00D5425AC}" type="sibTrans" cxnId="{C02D5765-E015-4A14-9468-ECFE9F238A32}">
      <dgm:prSet/>
      <dgm:spPr/>
      <dgm:t>
        <a:bodyPr/>
        <a:lstStyle/>
        <a:p>
          <a:endParaRPr lang="en-US"/>
        </a:p>
      </dgm:t>
    </dgm:pt>
    <dgm:pt modelId="{A1BD3750-27E5-4853-866E-760736B72894}">
      <dgm:prSet phldrT="[Text]" custT="1"/>
      <dgm:spPr>
        <a:solidFill>
          <a:schemeClr val="accent5">
            <a:lumMod val="50000"/>
          </a:schemeClr>
        </a:solidFill>
        <a:ln>
          <a:prstDash val="sysDash"/>
        </a:ln>
      </dgm:spPr>
      <dgm:t>
        <a:bodyPr/>
        <a:lstStyle/>
        <a:p>
          <a:r>
            <a:rPr lang="bn-BD" sz="1600" dirty="0" smtClean="0">
              <a:solidFill>
                <a:schemeClr val="tx1"/>
              </a:solidFill>
            </a:rPr>
            <a:t>ইতালি, জাপানের সাথে অক্ষশক্তি গঠন, ১৯৩৯ সালে ১লা সেপ্টেম্বর পোলান্ড আক্রমণ করলে ২য় বিশ্বযুদ্ধ শুরু হয় </a:t>
          </a:r>
          <a:endParaRPr lang="en-US" sz="1600" dirty="0">
            <a:solidFill>
              <a:schemeClr val="tx1"/>
            </a:solidFill>
          </a:endParaRPr>
        </a:p>
      </dgm:t>
    </dgm:pt>
    <dgm:pt modelId="{3C5874E6-2202-4B8A-8CE0-83C3CB48D8EF}" type="parTrans" cxnId="{07178449-9704-41CC-A29E-97ED51AC1DDA}">
      <dgm:prSet/>
      <dgm:spPr/>
      <dgm:t>
        <a:bodyPr/>
        <a:lstStyle/>
        <a:p>
          <a:endParaRPr lang="en-US"/>
        </a:p>
      </dgm:t>
    </dgm:pt>
    <dgm:pt modelId="{55F82B4E-129A-4781-A9BA-4FB09B67DAF5}" type="sibTrans" cxnId="{07178449-9704-41CC-A29E-97ED51AC1DDA}">
      <dgm:prSet/>
      <dgm:spPr/>
      <dgm:t>
        <a:bodyPr/>
        <a:lstStyle/>
        <a:p>
          <a:endParaRPr lang="en-US"/>
        </a:p>
      </dgm:t>
    </dgm:pt>
    <dgm:pt modelId="{FBDF06F7-9BD3-4DC7-9984-1002DAD0610E}">
      <dgm:prSet phldrT="[Text]" custT="1"/>
      <dgm:spPr>
        <a:ln>
          <a:prstDash val="sysDash"/>
        </a:ln>
      </dgm:spPr>
      <dgm:t>
        <a:bodyPr anchor="ctr"/>
        <a:lstStyle/>
        <a:p>
          <a:r>
            <a:rPr lang="bn-BD" sz="1300" dirty="0" smtClean="0">
              <a:solidFill>
                <a:schemeClr val="tx1"/>
              </a:solidFill>
            </a:rPr>
            <a:t>১৯৪১ সালে চুক্তি ভঙ্গ</a:t>
          </a:r>
        </a:p>
        <a:p>
          <a:r>
            <a:rPr lang="bn-BD" sz="1300" dirty="0" smtClean="0">
              <a:solidFill>
                <a:schemeClr val="tx1"/>
              </a:solidFill>
            </a:rPr>
            <a:t>করে সোভিয়েত আক্রমণ, চতুর্দিক দিয়ে জার্মানী আক্রান্ত হলে ৩০ শে এপ্রিল</a:t>
          </a:r>
          <a:r>
            <a:rPr lang="en-US" sz="1300" dirty="0" smtClean="0">
              <a:solidFill>
                <a:schemeClr val="tx1"/>
              </a:solidFill>
            </a:rPr>
            <a:t> ১৯৪৫</a:t>
          </a:r>
          <a:r>
            <a:rPr lang="bn-BD" sz="1300" dirty="0" smtClean="0">
              <a:solidFill>
                <a:schemeClr val="tx1"/>
              </a:solidFill>
            </a:rPr>
            <a:t> বান্ধবী ইভা ব্রাউনসহ আত্মহত্যা করেন </a:t>
          </a:r>
          <a:endParaRPr lang="en-US" sz="1300" dirty="0">
            <a:solidFill>
              <a:schemeClr val="tx1"/>
            </a:solidFill>
          </a:endParaRPr>
        </a:p>
      </dgm:t>
    </dgm:pt>
    <dgm:pt modelId="{1FBCE96C-EF6B-4EE9-9762-C28210E56D59}" type="parTrans" cxnId="{2A1DEC36-C94F-4A4C-AF14-C74974C9DCCC}">
      <dgm:prSet/>
      <dgm:spPr/>
      <dgm:t>
        <a:bodyPr/>
        <a:lstStyle/>
        <a:p>
          <a:endParaRPr lang="en-US"/>
        </a:p>
      </dgm:t>
    </dgm:pt>
    <dgm:pt modelId="{D643B616-6260-463D-B9D2-818782A1C3F2}" type="sibTrans" cxnId="{2A1DEC36-C94F-4A4C-AF14-C74974C9DCCC}">
      <dgm:prSet/>
      <dgm:spPr/>
      <dgm:t>
        <a:bodyPr/>
        <a:lstStyle/>
        <a:p>
          <a:endParaRPr lang="en-US"/>
        </a:p>
      </dgm:t>
    </dgm:pt>
    <dgm:pt modelId="{6CC2510E-8E74-4AC5-8A98-2ACBD03BDCD0}">
      <dgm:prSet custT="1"/>
      <dgm:spPr>
        <a:solidFill>
          <a:schemeClr val="accent4">
            <a:lumMod val="50000"/>
          </a:schemeClr>
        </a:solidFill>
        <a:ln>
          <a:prstDash val="sysDash"/>
        </a:ln>
      </dgm:spPr>
      <dgm:t>
        <a:bodyPr/>
        <a:lstStyle/>
        <a:p>
          <a:r>
            <a:rPr lang="bn-BD" sz="1600" dirty="0" smtClean="0">
              <a:solidFill>
                <a:schemeClr val="tx1"/>
              </a:solidFill>
            </a:rPr>
            <a:t>শাসনের প্রথম ৬ বছরেই জার্মানী সকল প্রকার মন্দা কাঁটিয়ে উঠে, ফলে জনপ্রিয়তা আরো বৃদ্ধি পায় </a:t>
          </a:r>
          <a:endParaRPr lang="en-US" sz="1600" dirty="0">
            <a:solidFill>
              <a:schemeClr val="tx1"/>
            </a:solidFill>
          </a:endParaRPr>
        </a:p>
      </dgm:t>
    </dgm:pt>
    <dgm:pt modelId="{BAE6B490-1D8C-4BAB-BD19-B353AC7E02BB}" type="parTrans" cxnId="{BA4A975B-8079-4C20-9800-62EF38EAE724}">
      <dgm:prSet/>
      <dgm:spPr/>
      <dgm:t>
        <a:bodyPr/>
        <a:lstStyle/>
        <a:p>
          <a:endParaRPr lang="en-US"/>
        </a:p>
      </dgm:t>
    </dgm:pt>
    <dgm:pt modelId="{B7E1DB96-0B1A-449C-B9A8-D689FF2BD4A3}" type="sibTrans" cxnId="{BA4A975B-8079-4C20-9800-62EF38EAE724}">
      <dgm:prSet/>
      <dgm:spPr/>
      <dgm:t>
        <a:bodyPr/>
        <a:lstStyle/>
        <a:p>
          <a:endParaRPr lang="en-US"/>
        </a:p>
      </dgm:t>
    </dgm:pt>
    <dgm:pt modelId="{C4AB30DA-4950-4356-BCD0-3B1F6B2F17CB}">
      <dgm:prSet custT="1"/>
      <dgm:spPr>
        <a:solidFill>
          <a:srgbClr val="00B050"/>
        </a:solidFill>
        <a:ln>
          <a:prstDash val="sysDash"/>
        </a:ln>
      </dgm:spPr>
      <dgm:t>
        <a:bodyPr/>
        <a:lstStyle/>
        <a:p>
          <a:r>
            <a:rPr lang="bn-BD" sz="1400" dirty="0" smtClean="0">
              <a:solidFill>
                <a:schemeClr val="tx1"/>
              </a:solidFill>
            </a:rPr>
            <a:t>প্রেসিডেন্ট হি</a:t>
          </a:r>
          <a:r>
            <a:rPr lang="en-SG" sz="1400" dirty="0" smtClean="0">
              <a:solidFill>
                <a:schemeClr val="tx1"/>
              </a:solidFill>
            </a:rPr>
            <a:t>ন</a:t>
          </a:r>
          <a:r>
            <a:rPr lang="bn-BD" sz="1400" dirty="0" smtClean="0">
              <a:solidFill>
                <a:schemeClr val="tx1"/>
              </a:solidFill>
            </a:rPr>
            <a:t>ডেনবুর্গ এর মৃত্যুর পর প্রেসিডেন্ট এবং চ্যান্সেলর পদ একত্রিত করে নিজেকে ফুয়েরার ঘোষনা করেন   </a:t>
          </a:r>
          <a:endParaRPr lang="en-US" sz="1400" dirty="0">
            <a:solidFill>
              <a:schemeClr val="tx1"/>
            </a:solidFill>
          </a:endParaRPr>
        </a:p>
      </dgm:t>
    </dgm:pt>
    <dgm:pt modelId="{C6E38463-CE95-421F-B93D-69FC1F7A93D5}" type="parTrans" cxnId="{6FBD7A04-5DEE-43DA-BCEA-5F0CDE4F4535}">
      <dgm:prSet/>
      <dgm:spPr/>
      <dgm:t>
        <a:bodyPr/>
        <a:lstStyle/>
        <a:p>
          <a:endParaRPr lang="en-US"/>
        </a:p>
      </dgm:t>
    </dgm:pt>
    <dgm:pt modelId="{8E4F8779-6477-4859-87F6-E82A2C4F1D56}" type="sibTrans" cxnId="{6FBD7A04-5DEE-43DA-BCEA-5F0CDE4F4535}">
      <dgm:prSet/>
      <dgm:spPr/>
      <dgm:t>
        <a:bodyPr/>
        <a:lstStyle/>
        <a:p>
          <a:endParaRPr lang="en-US"/>
        </a:p>
      </dgm:t>
    </dgm:pt>
    <dgm:pt modelId="{C71C986E-5140-4EEF-8985-A4CEE135F280}">
      <dgm:prSet phldrT="[Text]"/>
      <dgm:spPr/>
      <dgm:t>
        <a:bodyPr/>
        <a:lstStyle/>
        <a:p>
          <a:endParaRPr lang="en-US"/>
        </a:p>
      </dgm:t>
    </dgm:pt>
    <dgm:pt modelId="{9C51C48B-81A3-4FFD-AA88-F81E63840D5E}" type="parTrans" cxnId="{19C61DF2-17F0-43D1-B636-CCC6B194725D}">
      <dgm:prSet/>
      <dgm:spPr/>
      <dgm:t>
        <a:bodyPr/>
        <a:lstStyle/>
        <a:p>
          <a:endParaRPr lang="en-US"/>
        </a:p>
      </dgm:t>
    </dgm:pt>
    <dgm:pt modelId="{36AAD166-83CE-40D0-9A2B-F12AF5B15C19}" type="sibTrans" cxnId="{19C61DF2-17F0-43D1-B636-CCC6B194725D}">
      <dgm:prSet/>
      <dgm:spPr/>
      <dgm:t>
        <a:bodyPr/>
        <a:lstStyle/>
        <a:p>
          <a:endParaRPr lang="en-US"/>
        </a:p>
      </dgm:t>
    </dgm:pt>
    <dgm:pt modelId="{854EF710-14F5-4BB7-B6F8-D920865E0C8B}">
      <dgm:prSet custT="1"/>
      <dgm:spPr>
        <a:solidFill>
          <a:schemeClr val="bg2">
            <a:lumMod val="10000"/>
          </a:schemeClr>
        </a:solidFill>
        <a:ln>
          <a:prstDash val="sysDot"/>
        </a:ln>
      </dgm:spPr>
      <dgm:t>
        <a:bodyPr/>
        <a:lstStyle/>
        <a:p>
          <a:r>
            <a:rPr lang="bn-BD" sz="1200" dirty="0" smtClean="0"/>
            <a:t>জার্মানীর সীমানা বৃদ্ধির জন্য পূর্ব ইউরোপের দিকে নজর দিয়ে চেকোশ্লাভাকিয়া দখল করে নেন,১৯৩৯ সালে  সোভিয়েত ইউনিয়নের সাথে অনাক্রমণ চুক্তি স্বাক্ষর করেন </a:t>
          </a:r>
          <a:endParaRPr lang="en-US" sz="1200" dirty="0"/>
        </a:p>
      </dgm:t>
    </dgm:pt>
    <dgm:pt modelId="{54A7255A-3507-4440-8D49-8F8B0EE5066C}" type="parTrans" cxnId="{7C76C270-2C0B-46F0-9365-5A5720A4281C}">
      <dgm:prSet/>
      <dgm:spPr/>
      <dgm:t>
        <a:bodyPr/>
        <a:lstStyle/>
        <a:p>
          <a:endParaRPr lang="en-US"/>
        </a:p>
      </dgm:t>
    </dgm:pt>
    <dgm:pt modelId="{D443D2F6-ABEE-42BA-82DC-CD21D53AD533}" type="sibTrans" cxnId="{7C76C270-2C0B-46F0-9365-5A5720A4281C}">
      <dgm:prSet/>
      <dgm:spPr/>
      <dgm:t>
        <a:bodyPr/>
        <a:lstStyle/>
        <a:p>
          <a:endParaRPr lang="en-US"/>
        </a:p>
      </dgm:t>
    </dgm:pt>
    <dgm:pt modelId="{9593009A-C0C6-4F8B-B19E-E61EA4456F08}" type="pres">
      <dgm:prSet presAssocID="{1C72E606-DAC0-429A-9D6A-88322BA0FF0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0B1A20-5EA3-4214-A089-0CD9CD5AD4C0}" type="pres">
      <dgm:prSet presAssocID="{152BB58A-19DB-4326-8945-95FCFED16E1C}" presName="centerShape" presStyleLbl="node0" presStyleIdx="0" presStyleCnt="1"/>
      <dgm:spPr/>
      <dgm:t>
        <a:bodyPr/>
        <a:lstStyle/>
        <a:p>
          <a:endParaRPr lang="en-US"/>
        </a:p>
      </dgm:t>
    </dgm:pt>
    <dgm:pt modelId="{E6AE921A-9D29-458C-AF12-FE8E3EEEC3DE}" type="pres">
      <dgm:prSet presAssocID="{ADA08867-ECD0-4142-AFDE-8A858D4F8D4A}" presName="parTrans" presStyleLbl="sibTrans2D1" presStyleIdx="0" presStyleCnt="7"/>
      <dgm:spPr/>
      <dgm:t>
        <a:bodyPr/>
        <a:lstStyle/>
        <a:p>
          <a:endParaRPr lang="en-US"/>
        </a:p>
      </dgm:t>
    </dgm:pt>
    <dgm:pt modelId="{3ECBDF9C-DCDF-469B-9CDF-6512AF27A16B}" type="pres">
      <dgm:prSet presAssocID="{ADA08867-ECD0-4142-AFDE-8A858D4F8D4A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836302E3-4C35-4E2D-BF56-14D4687F0EAE}" type="pres">
      <dgm:prSet presAssocID="{8FC0EA6D-7CEB-45E8-8370-1B84B4181CB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C3A57-B0CC-4085-8DC2-D54D26BF4E93}" type="pres">
      <dgm:prSet presAssocID="{FD8AD223-DB1E-4AA0-A637-2DEA1B9E2E35}" presName="parTrans" presStyleLbl="sibTrans2D1" presStyleIdx="1" presStyleCnt="7"/>
      <dgm:spPr/>
      <dgm:t>
        <a:bodyPr/>
        <a:lstStyle/>
        <a:p>
          <a:endParaRPr lang="en-US"/>
        </a:p>
      </dgm:t>
    </dgm:pt>
    <dgm:pt modelId="{34421651-6A40-4B1B-B13F-8FA39C585DFD}" type="pres">
      <dgm:prSet presAssocID="{FD8AD223-DB1E-4AA0-A637-2DEA1B9E2E35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AC94849E-3168-4C78-B9A3-197E39F8BC7B}" type="pres">
      <dgm:prSet presAssocID="{05BFE3F8-3BDD-4C8B-AAB1-20359E2432B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F2A0B-02A3-4A46-AFBC-04EF8B6D9C13}" type="pres">
      <dgm:prSet presAssocID="{C6E38463-CE95-421F-B93D-69FC1F7A93D5}" presName="parTrans" presStyleLbl="sibTrans2D1" presStyleIdx="2" presStyleCnt="7"/>
      <dgm:spPr/>
      <dgm:t>
        <a:bodyPr/>
        <a:lstStyle/>
        <a:p>
          <a:endParaRPr lang="en-US"/>
        </a:p>
      </dgm:t>
    </dgm:pt>
    <dgm:pt modelId="{43BCE9FB-E372-461A-B594-0ABF59905688}" type="pres">
      <dgm:prSet presAssocID="{C6E38463-CE95-421F-B93D-69FC1F7A93D5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ACD08381-B7A3-462C-A1B5-46606329ACBA}" type="pres">
      <dgm:prSet presAssocID="{C4AB30DA-4950-4356-BCD0-3B1F6B2F17C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A57C2-DBE0-4883-8261-B1983F20F5F8}" type="pres">
      <dgm:prSet presAssocID="{BAE6B490-1D8C-4BAB-BD19-B353AC7E02BB}" presName="parTrans" presStyleLbl="sibTrans2D1" presStyleIdx="3" presStyleCnt="7"/>
      <dgm:spPr/>
      <dgm:t>
        <a:bodyPr/>
        <a:lstStyle/>
        <a:p>
          <a:endParaRPr lang="en-US"/>
        </a:p>
      </dgm:t>
    </dgm:pt>
    <dgm:pt modelId="{BA45D2E6-7732-42E6-AE43-1CB4EF4E13E7}" type="pres">
      <dgm:prSet presAssocID="{BAE6B490-1D8C-4BAB-BD19-B353AC7E02BB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E93AF936-11C0-49C2-A604-2397EA624544}" type="pres">
      <dgm:prSet presAssocID="{6CC2510E-8E74-4AC5-8A98-2ACBD03BDCD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9DD5C-3D11-4283-A365-047C1F619F96}" type="pres">
      <dgm:prSet presAssocID="{54A7255A-3507-4440-8D49-8F8B0EE5066C}" presName="parTrans" presStyleLbl="sibTrans2D1" presStyleIdx="4" presStyleCnt="7"/>
      <dgm:spPr/>
      <dgm:t>
        <a:bodyPr/>
        <a:lstStyle/>
        <a:p>
          <a:endParaRPr lang="en-US"/>
        </a:p>
      </dgm:t>
    </dgm:pt>
    <dgm:pt modelId="{170E2AFE-A0CE-4726-A516-3B17B9977336}" type="pres">
      <dgm:prSet presAssocID="{54A7255A-3507-4440-8D49-8F8B0EE5066C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EF9EB6D-3FD6-4E43-B496-F30E1CEC9738}" type="pres">
      <dgm:prSet presAssocID="{854EF710-14F5-4BB7-B6F8-D920865E0C8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EC3E3-C5BD-47E4-94B3-E6D69832EFCC}" type="pres">
      <dgm:prSet presAssocID="{3C5874E6-2202-4B8A-8CE0-83C3CB48D8EF}" presName="parTrans" presStyleLbl="sibTrans2D1" presStyleIdx="5" presStyleCnt="7"/>
      <dgm:spPr/>
      <dgm:t>
        <a:bodyPr/>
        <a:lstStyle/>
        <a:p>
          <a:endParaRPr lang="en-US"/>
        </a:p>
      </dgm:t>
    </dgm:pt>
    <dgm:pt modelId="{FC687351-3071-4A57-810E-3F07675CF10D}" type="pres">
      <dgm:prSet presAssocID="{3C5874E6-2202-4B8A-8CE0-83C3CB48D8E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22B634E0-15E2-4CE2-8151-BD45B7F950E7}" type="pres">
      <dgm:prSet presAssocID="{A1BD3750-27E5-4853-866E-760736B7289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D153C-DAE2-4736-9D11-2E892FB9F48E}" type="pres">
      <dgm:prSet presAssocID="{1FBCE96C-EF6B-4EE9-9762-C28210E56D59}" presName="parTrans" presStyleLbl="sibTrans2D1" presStyleIdx="6" presStyleCnt="7"/>
      <dgm:spPr/>
      <dgm:t>
        <a:bodyPr/>
        <a:lstStyle/>
        <a:p>
          <a:endParaRPr lang="en-US"/>
        </a:p>
      </dgm:t>
    </dgm:pt>
    <dgm:pt modelId="{6CC8F98F-939B-409B-BF0E-1B43B3E42002}" type="pres">
      <dgm:prSet presAssocID="{1FBCE96C-EF6B-4EE9-9762-C28210E56D59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2D3EFBCE-A2A0-4AA9-85D6-011C51AAA837}" type="pres">
      <dgm:prSet presAssocID="{FBDF06F7-9BD3-4DC7-9984-1002DAD0610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C7EFF0-1F64-4AB0-AF31-F37149BBFA38}" type="presOf" srcId="{54A7255A-3507-4440-8D49-8F8B0EE5066C}" destId="{170E2AFE-A0CE-4726-A516-3B17B9977336}" srcOrd="1" destOrd="0" presId="urn:microsoft.com/office/officeart/2005/8/layout/radial5"/>
    <dgm:cxn modelId="{A8D3FDC2-BD19-4A5D-A465-046137CD8EF1}" type="presOf" srcId="{FBDF06F7-9BD3-4DC7-9984-1002DAD0610E}" destId="{2D3EFBCE-A2A0-4AA9-85D6-011C51AAA837}" srcOrd="0" destOrd="0" presId="urn:microsoft.com/office/officeart/2005/8/layout/radial5"/>
    <dgm:cxn modelId="{96C0F59B-54AD-459A-9D59-77272233A1F0}" type="presOf" srcId="{C6E38463-CE95-421F-B93D-69FC1F7A93D5}" destId="{43BCE9FB-E372-461A-B594-0ABF59905688}" srcOrd="1" destOrd="0" presId="urn:microsoft.com/office/officeart/2005/8/layout/radial5"/>
    <dgm:cxn modelId="{2A1DEC36-C94F-4A4C-AF14-C74974C9DCCC}" srcId="{152BB58A-19DB-4326-8945-95FCFED16E1C}" destId="{FBDF06F7-9BD3-4DC7-9984-1002DAD0610E}" srcOrd="6" destOrd="0" parTransId="{1FBCE96C-EF6B-4EE9-9762-C28210E56D59}" sibTransId="{D643B616-6260-463D-B9D2-818782A1C3F2}"/>
    <dgm:cxn modelId="{5CD5DBAD-6295-4501-9C9C-3D18539B028C}" type="presOf" srcId="{3C5874E6-2202-4B8A-8CE0-83C3CB48D8EF}" destId="{045EC3E3-C5BD-47E4-94B3-E6D69832EFCC}" srcOrd="0" destOrd="0" presId="urn:microsoft.com/office/officeart/2005/8/layout/radial5"/>
    <dgm:cxn modelId="{D0D89DDD-58FC-4A09-99E9-F1BE8A7476CF}" type="presOf" srcId="{BAE6B490-1D8C-4BAB-BD19-B353AC7E02BB}" destId="{BA45D2E6-7732-42E6-AE43-1CB4EF4E13E7}" srcOrd="1" destOrd="0" presId="urn:microsoft.com/office/officeart/2005/8/layout/radial5"/>
    <dgm:cxn modelId="{CA39FE90-A41F-4DAF-932B-E57965E2B9FF}" type="presOf" srcId="{1FBCE96C-EF6B-4EE9-9762-C28210E56D59}" destId="{6CC8F98F-939B-409B-BF0E-1B43B3E42002}" srcOrd="1" destOrd="0" presId="urn:microsoft.com/office/officeart/2005/8/layout/radial5"/>
    <dgm:cxn modelId="{DEDD4C2A-B40A-47D3-A4D7-23620508027D}" type="presOf" srcId="{1C72E606-DAC0-429A-9D6A-88322BA0FF0C}" destId="{9593009A-C0C6-4F8B-B19E-E61EA4456F08}" srcOrd="0" destOrd="0" presId="urn:microsoft.com/office/officeart/2005/8/layout/radial5"/>
    <dgm:cxn modelId="{7C76C270-2C0B-46F0-9365-5A5720A4281C}" srcId="{152BB58A-19DB-4326-8945-95FCFED16E1C}" destId="{854EF710-14F5-4BB7-B6F8-D920865E0C8B}" srcOrd="4" destOrd="0" parTransId="{54A7255A-3507-4440-8D49-8F8B0EE5066C}" sibTransId="{D443D2F6-ABEE-42BA-82DC-CD21D53AD533}"/>
    <dgm:cxn modelId="{77D04338-7AD2-4FD0-BCA6-00C0EA25AE46}" type="presOf" srcId="{BAE6B490-1D8C-4BAB-BD19-B353AC7E02BB}" destId="{935A57C2-DBE0-4883-8261-B1983F20F5F8}" srcOrd="0" destOrd="0" presId="urn:microsoft.com/office/officeart/2005/8/layout/radial5"/>
    <dgm:cxn modelId="{B816F9A8-9428-4122-BD0B-1DE03729BBEC}" type="presOf" srcId="{ADA08867-ECD0-4142-AFDE-8A858D4F8D4A}" destId="{3ECBDF9C-DCDF-469B-9CDF-6512AF27A16B}" srcOrd="1" destOrd="0" presId="urn:microsoft.com/office/officeart/2005/8/layout/radial5"/>
    <dgm:cxn modelId="{01C914D8-92BF-4255-86CC-C023DDD5CB0A}" type="presOf" srcId="{C6E38463-CE95-421F-B93D-69FC1F7A93D5}" destId="{8A3F2A0B-02A3-4A46-AFBC-04EF8B6D9C13}" srcOrd="0" destOrd="0" presId="urn:microsoft.com/office/officeart/2005/8/layout/radial5"/>
    <dgm:cxn modelId="{CAD58D94-5B7E-422E-A00C-A7C93BF508C1}" type="presOf" srcId="{1FBCE96C-EF6B-4EE9-9762-C28210E56D59}" destId="{B5BD153C-DAE2-4736-9D11-2E892FB9F48E}" srcOrd="0" destOrd="0" presId="urn:microsoft.com/office/officeart/2005/8/layout/radial5"/>
    <dgm:cxn modelId="{AD70FF01-79A7-4D78-8F06-E99D8ABD5D09}" type="presOf" srcId="{ADA08867-ECD0-4142-AFDE-8A858D4F8D4A}" destId="{E6AE921A-9D29-458C-AF12-FE8E3EEEC3DE}" srcOrd="0" destOrd="0" presId="urn:microsoft.com/office/officeart/2005/8/layout/radial5"/>
    <dgm:cxn modelId="{A38F17F3-E104-4682-8C90-6A9707C2C17D}" type="presOf" srcId="{54A7255A-3507-4440-8D49-8F8B0EE5066C}" destId="{7DB9DD5C-3D11-4283-A365-047C1F619F96}" srcOrd="0" destOrd="0" presId="urn:microsoft.com/office/officeart/2005/8/layout/radial5"/>
    <dgm:cxn modelId="{419BA310-D3BC-41A9-8100-DD3C3CBA198D}" type="presOf" srcId="{3C5874E6-2202-4B8A-8CE0-83C3CB48D8EF}" destId="{FC687351-3071-4A57-810E-3F07675CF10D}" srcOrd="1" destOrd="0" presId="urn:microsoft.com/office/officeart/2005/8/layout/radial5"/>
    <dgm:cxn modelId="{6FBD7A04-5DEE-43DA-BCEA-5F0CDE4F4535}" srcId="{152BB58A-19DB-4326-8945-95FCFED16E1C}" destId="{C4AB30DA-4950-4356-BCD0-3B1F6B2F17CB}" srcOrd="2" destOrd="0" parTransId="{C6E38463-CE95-421F-B93D-69FC1F7A93D5}" sibTransId="{8E4F8779-6477-4859-87F6-E82A2C4F1D56}"/>
    <dgm:cxn modelId="{27CC36F3-8374-4F3E-81F0-CDB79A72B90D}" type="presOf" srcId="{6CC2510E-8E74-4AC5-8A98-2ACBD03BDCD0}" destId="{E93AF936-11C0-49C2-A604-2397EA624544}" srcOrd="0" destOrd="0" presId="urn:microsoft.com/office/officeart/2005/8/layout/radial5"/>
    <dgm:cxn modelId="{ADD9627D-3028-4004-8005-E717ECEE6DD7}" srcId="{1C72E606-DAC0-429A-9D6A-88322BA0FF0C}" destId="{152BB58A-19DB-4326-8945-95FCFED16E1C}" srcOrd="0" destOrd="0" parTransId="{5CB511A0-7C70-4ACE-A3BB-F3507C384B4F}" sibTransId="{6D34F85A-244C-4424-A768-581409CFF28B}"/>
    <dgm:cxn modelId="{955506BF-310F-48DF-8E80-C86991929DE9}" type="presOf" srcId="{C4AB30DA-4950-4356-BCD0-3B1F6B2F17CB}" destId="{ACD08381-B7A3-462C-A1B5-46606329ACBA}" srcOrd="0" destOrd="0" presId="urn:microsoft.com/office/officeart/2005/8/layout/radial5"/>
    <dgm:cxn modelId="{3E0F763F-5EB4-47AB-8A5B-9AA6DD1DCF16}" type="presOf" srcId="{152BB58A-19DB-4326-8945-95FCFED16E1C}" destId="{F40B1A20-5EA3-4214-A089-0CD9CD5AD4C0}" srcOrd="0" destOrd="0" presId="urn:microsoft.com/office/officeart/2005/8/layout/radial5"/>
    <dgm:cxn modelId="{07178449-9704-41CC-A29E-97ED51AC1DDA}" srcId="{152BB58A-19DB-4326-8945-95FCFED16E1C}" destId="{A1BD3750-27E5-4853-866E-760736B72894}" srcOrd="5" destOrd="0" parTransId="{3C5874E6-2202-4B8A-8CE0-83C3CB48D8EF}" sibTransId="{55F82B4E-129A-4781-A9BA-4FB09B67DAF5}"/>
    <dgm:cxn modelId="{E8F6D6E0-19A0-4480-8C83-7EEA1A975C1E}" type="presOf" srcId="{A1BD3750-27E5-4853-866E-760736B72894}" destId="{22B634E0-15E2-4CE2-8151-BD45B7F950E7}" srcOrd="0" destOrd="0" presId="urn:microsoft.com/office/officeart/2005/8/layout/radial5"/>
    <dgm:cxn modelId="{30D579E3-ED5B-491F-82DE-E9F65D523E12}" type="presOf" srcId="{854EF710-14F5-4BB7-B6F8-D920865E0C8B}" destId="{EEF9EB6D-3FD6-4E43-B496-F30E1CEC9738}" srcOrd="0" destOrd="0" presId="urn:microsoft.com/office/officeart/2005/8/layout/radial5"/>
    <dgm:cxn modelId="{19C61DF2-17F0-43D1-B636-CCC6B194725D}" srcId="{1C72E606-DAC0-429A-9D6A-88322BA0FF0C}" destId="{C71C986E-5140-4EEF-8985-A4CEE135F280}" srcOrd="1" destOrd="0" parTransId="{9C51C48B-81A3-4FFD-AA88-F81E63840D5E}" sibTransId="{36AAD166-83CE-40D0-9A2B-F12AF5B15C19}"/>
    <dgm:cxn modelId="{713C218C-6E42-4ADA-B340-4DD8664C0F63}" type="presOf" srcId="{FD8AD223-DB1E-4AA0-A637-2DEA1B9E2E35}" destId="{A47C3A57-B0CC-4085-8DC2-D54D26BF4E93}" srcOrd="0" destOrd="0" presId="urn:microsoft.com/office/officeart/2005/8/layout/radial5"/>
    <dgm:cxn modelId="{BA4A975B-8079-4C20-9800-62EF38EAE724}" srcId="{152BB58A-19DB-4326-8945-95FCFED16E1C}" destId="{6CC2510E-8E74-4AC5-8A98-2ACBD03BDCD0}" srcOrd="3" destOrd="0" parTransId="{BAE6B490-1D8C-4BAB-BD19-B353AC7E02BB}" sibTransId="{B7E1DB96-0B1A-449C-B9A8-D689FF2BD4A3}"/>
    <dgm:cxn modelId="{3B192A50-7ED4-4A7F-812D-27335DA1CDE0}" srcId="{152BB58A-19DB-4326-8945-95FCFED16E1C}" destId="{8FC0EA6D-7CEB-45E8-8370-1B84B4181CB5}" srcOrd="0" destOrd="0" parTransId="{ADA08867-ECD0-4142-AFDE-8A858D4F8D4A}" sibTransId="{E08FD1ED-ABFB-4B85-AEB4-646F0A878D86}"/>
    <dgm:cxn modelId="{C02D5765-E015-4A14-9468-ECFE9F238A32}" srcId="{152BB58A-19DB-4326-8945-95FCFED16E1C}" destId="{05BFE3F8-3BDD-4C8B-AAB1-20359E2432BE}" srcOrd="1" destOrd="0" parTransId="{FD8AD223-DB1E-4AA0-A637-2DEA1B9E2E35}" sibTransId="{E75F889E-DE1D-439C-B54A-C0F00D5425AC}"/>
    <dgm:cxn modelId="{AD39BA6C-13C0-4CE5-AA5C-3EE99C20EFEB}" type="presOf" srcId="{FD8AD223-DB1E-4AA0-A637-2DEA1B9E2E35}" destId="{34421651-6A40-4B1B-B13F-8FA39C585DFD}" srcOrd="1" destOrd="0" presId="urn:microsoft.com/office/officeart/2005/8/layout/radial5"/>
    <dgm:cxn modelId="{DC373EEE-82CF-4332-AEB6-D731F7A6FA07}" type="presOf" srcId="{05BFE3F8-3BDD-4C8B-AAB1-20359E2432BE}" destId="{AC94849E-3168-4C78-B9A3-197E39F8BC7B}" srcOrd="0" destOrd="0" presId="urn:microsoft.com/office/officeart/2005/8/layout/radial5"/>
    <dgm:cxn modelId="{FC017A9A-F336-44D2-AED1-F85FE52E1956}" type="presOf" srcId="{8FC0EA6D-7CEB-45E8-8370-1B84B4181CB5}" destId="{836302E3-4C35-4E2D-BF56-14D4687F0EAE}" srcOrd="0" destOrd="0" presId="urn:microsoft.com/office/officeart/2005/8/layout/radial5"/>
    <dgm:cxn modelId="{F12368CE-6486-41B3-8E92-047481DC596C}" type="presParOf" srcId="{9593009A-C0C6-4F8B-B19E-E61EA4456F08}" destId="{F40B1A20-5EA3-4214-A089-0CD9CD5AD4C0}" srcOrd="0" destOrd="0" presId="urn:microsoft.com/office/officeart/2005/8/layout/radial5"/>
    <dgm:cxn modelId="{DEC91CD7-CFE1-4935-A6A1-F04B46F36859}" type="presParOf" srcId="{9593009A-C0C6-4F8B-B19E-E61EA4456F08}" destId="{E6AE921A-9D29-458C-AF12-FE8E3EEEC3DE}" srcOrd="1" destOrd="0" presId="urn:microsoft.com/office/officeart/2005/8/layout/radial5"/>
    <dgm:cxn modelId="{921F7CA0-1C27-48BB-AD8E-6E0FC0D46B0A}" type="presParOf" srcId="{E6AE921A-9D29-458C-AF12-FE8E3EEEC3DE}" destId="{3ECBDF9C-DCDF-469B-9CDF-6512AF27A16B}" srcOrd="0" destOrd="0" presId="urn:microsoft.com/office/officeart/2005/8/layout/radial5"/>
    <dgm:cxn modelId="{BDC3930B-7F61-4A93-9FC8-CDC7501212CA}" type="presParOf" srcId="{9593009A-C0C6-4F8B-B19E-E61EA4456F08}" destId="{836302E3-4C35-4E2D-BF56-14D4687F0EAE}" srcOrd="2" destOrd="0" presId="urn:microsoft.com/office/officeart/2005/8/layout/radial5"/>
    <dgm:cxn modelId="{8EB5D9B7-DC97-4250-A854-5C634DBC7701}" type="presParOf" srcId="{9593009A-C0C6-4F8B-B19E-E61EA4456F08}" destId="{A47C3A57-B0CC-4085-8DC2-D54D26BF4E93}" srcOrd="3" destOrd="0" presId="urn:microsoft.com/office/officeart/2005/8/layout/radial5"/>
    <dgm:cxn modelId="{E3C74386-E29A-4EA0-8FC3-1CF2E2A7ABDA}" type="presParOf" srcId="{A47C3A57-B0CC-4085-8DC2-D54D26BF4E93}" destId="{34421651-6A40-4B1B-B13F-8FA39C585DFD}" srcOrd="0" destOrd="0" presId="urn:microsoft.com/office/officeart/2005/8/layout/radial5"/>
    <dgm:cxn modelId="{89C0A85E-CB8E-4FE5-A70D-48E1DCED4EA9}" type="presParOf" srcId="{9593009A-C0C6-4F8B-B19E-E61EA4456F08}" destId="{AC94849E-3168-4C78-B9A3-197E39F8BC7B}" srcOrd="4" destOrd="0" presId="urn:microsoft.com/office/officeart/2005/8/layout/radial5"/>
    <dgm:cxn modelId="{510218B6-E63A-460B-8D5C-4F6A881CE468}" type="presParOf" srcId="{9593009A-C0C6-4F8B-B19E-E61EA4456F08}" destId="{8A3F2A0B-02A3-4A46-AFBC-04EF8B6D9C13}" srcOrd="5" destOrd="0" presId="urn:microsoft.com/office/officeart/2005/8/layout/radial5"/>
    <dgm:cxn modelId="{BAED980D-796F-4C3D-A436-67A4156F055A}" type="presParOf" srcId="{8A3F2A0B-02A3-4A46-AFBC-04EF8B6D9C13}" destId="{43BCE9FB-E372-461A-B594-0ABF59905688}" srcOrd="0" destOrd="0" presId="urn:microsoft.com/office/officeart/2005/8/layout/radial5"/>
    <dgm:cxn modelId="{955ACAF1-B34A-400B-9AD8-3D0158F9E08D}" type="presParOf" srcId="{9593009A-C0C6-4F8B-B19E-E61EA4456F08}" destId="{ACD08381-B7A3-462C-A1B5-46606329ACBA}" srcOrd="6" destOrd="0" presId="urn:microsoft.com/office/officeart/2005/8/layout/radial5"/>
    <dgm:cxn modelId="{F3C545C7-0EBB-4DEE-AF19-54B8FD74BC07}" type="presParOf" srcId="{9593009A-C0C6-4F8B-B19E-E61EA4456F08}" destId="{935A57C2-DBE0-4883-8261-B1983F20F5F8}" srcOrd="7" destOrd="0" presId="urn:microsoft.com/office/officeart/2005/8/layout/radial5"/>
    <dgm:cxn modelId="{43BB0940-0EDC-4FCB-BF54-34F3B2DD7CE8}" type="presParOf" srcId="{935A57C2-DBE0-4883-8261-B1983F20F5F8}" destId="{BA45D2E6-7732-42E6-AE43-1CB4EF4E13E7}" srcOrd="0" destOrd="0" presId="urn:microsoft.com/office/officeart/2005/8/layout/radial5"/>
    <dgm:cxn modelId="{B92D2F43-FE18-4C50-AFA1-1AE164C4518C}" type="presParOf" srcId="{9593009A-C0C6-4F8B-B19E-E61EA4456F08}" destId="{E93AF936-11C0-49C2-A604-2397EA624544}" srcOrd="8" destOrd="0" presId="urn:microsoft.com/office/officeart/2005/8/layout/radial5"/>
    <dgm:cxn modelId="{0ABD46E8-AC4F-4F06-9531-DEAB0221A88C}" type="presParOf" srcId="{9593009A-C0C6-4F8B-B19E-E61EA4456F08}" destId="{7DB9DD5C-3D11-4283-A365-047C1F619F96}" srcOrd="9" destOrd="0" presId="urn:microsoft.com/office/officeart/2005/8/layout/radial5"/>
    <dgm:cxn modelId="{D2E2D3C3-7DFA-49E1-86A7-FF308D165434}" type="presParOf" srcId="{7DB9DD5C-3D11-4283-A365-047C1F619F96}" destId="{170E2AFE-A0CE-4726-A516-3B17B9977336}" srcOrd="0" destOrd="0" presId="urn:microsoft.com/office/officeart/2005/8/layout/radial5"/>
    <dgm:cxn modelId="{06BBA719-F9EC-4AD8-AB47-114AE56F0E4E}" type="presParOf" srcId="{9593009A-C0C6-4F8B-B19E-E61EA4456F08}" destId="{EEF9EB6D-3FD6-4E43-B496-F30E1CEC9738}" srcOrd="10" destOrd="0" presId="urn:microsoft.com/office/officeart/2005/8/layout/radial5"/>
    <dgm:cxn modelId="{44F36160-45D1-4133-A6B3-37CF589FED8F}" type="presParOf" srcId="{9593009A-C0C6-4F8B-B19E-E61EA4456F08}" destId="{045EC3E3-C5BD-47E4-94B3-E6D69832EFCC}" srcOrd="11" destOrd="0" presId="urn:microsoft.com/office/officeart/2005/8/layout/radial5"/>
    <dgm:cxn modelId="{880BDB63-DAFB-412E-89A5-897B6227B3B3}" type="presParOf" srcId="{045EC3E3-C5BD-47E4-94B3-E6D69832EFCC}" destId="{FC687351-3071-4A57-810E-3F07675CF10D}" srcOrd="0" destOrd="0" presId="urn:microsoft.com/office/officeart/2005/8/layout/radial5"/>
    <dgm:cxn modelId="{BF551D42-B048-43F7-8FAB-FC73A113B583}" type="presParOf" srcId="{9593009A-C0C6-4F8B-B19E-E61EA4456F08}" destId="{22B634E0-15E2-4CE2-8151-BD45B7F950E7}" srcOrd="12" destOrd="0" presId="urn:microsoft.com/office/officeart/2005/8/layout/radial5"/>
    <dgm:cxn modelId="{CC5CD003-0E8D-44E5-BBA4-8846A5017D02}" type="presParOf" srcId="{9593009A-C0C6-4F8B-B19E-E61EA4456F08}" destId="{B5BD153C-DAE2-4736-9D11-2E892FB9F48E}" srcOrd="13" destOrd="0" presId="urn:microsoft.com/office/officeart/2005/8/layout/radial5"/>
    <dgm:cxn modelId="{9AEDE046-E766-48B8-8DEC-0F5FB8051C66}" type="presParOf" srcId="{B5BD153C-DAE2-4736-9D11-2E892FB9F48E}" destId="{6CC8F98F-939B-409B-BF0E-1B43B3E42002}" srcOrd="0" destOrd="0" presId="urn:microsoft.com/office/officeart/2005/8/layout/radial5"/>
    <dgm:cxn modelId="{7F77C364-D639-4A73-89DA-58CE63511572}" type="presParOf" srcId="{9593009A-C0C6-4F8B-B19E-E61EA4456F08}" destId="{2D3EFBCE-A2A0-4AA9-85D6-011C51AAA837}" srcOrd="14" destOrd="0" presId="urn:microsoft.com/office/officeart/2005/8/layout/radial5"/>
  </dgm:cxnLst>
  <dgm:bg/>
  <dgm:whole>
    <a:ln>
      <a:solidFill>
        <a:scrgbClr r="0" g="0" b="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9A666-F2E6-4E64-B2C7-308E4FE2A28E}">
      <dsp:nvSpPr>
        <dsp:cNvPr id="0" name=""/>
        <dsp:cNvSpPr/>
      </dsp:nvSpPr>
      <dsp:spPr>
        <a:xfrm>
          <a:off x="1326" y="62626"/>
          <a:ext cx="7313873" cy="12832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2739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solidFill>
                <a:srgbClr val="00B050"/>
              </a:solidFill>
            </a:rPr>
            <a:t>আজকের</a:t>
          </a:r>
          <a:r>
            <a:rPr lang="en-US" sz="6000" kern="1200" dirty="0" smtClean="0">
              <a:solidFill>
                <a:srgbClr val="00B050"/>
              </a:solidFill>
            </a:rPr>
            <a:t> </a:t>
          </a:r>
          <a:r>
            <a:rPr lang="en-US" sz="6000" kern="1200" dirty="0" err="1" smtClean="0">
              <a:solidFill>
                <a:srgbClr val="00B050"/>
              </a:solidFill>
            </a:rPr>
            <a:t>ক্লাসে</a:t>
          </a:r>
          <a:r>
            <a:rPr lang="en-US" sz="6000" kern="1200" dirty="0" smtClean="0">
              <a:solidFill>
                <a:srgbClr val="00B050"/>
              </a:solidFill>
            </a:rPr>
            <a:t> </a:t>
          </a:r>
          <a:r>
            <a:rPr lang="en-US" sz="6000" kern="1200" dirty="0" err="1" smtClean="0">
              <a:solidFill>
                <a:srgbClr val="00B050"/>
              </a:solidFill>
            </a:rPr>
            <a:t>স্বাগতম</a:t>
          </a:r>
          <a:r>
            <a:rPr lang="en-US" sz="6000" kern="1200" dirty="0" smtClean="0">
              <a:solidFill>
                <a:srgbClr val="00B050"/>
              </a:solidFill>
            </a:rPr>
            <a:t> </a:t>
          </a:r>
          <a:endParaRPr lang="en-US" sz="6000" kern="1200" dirty="0">
            <a:solidFill>
              <a:srgbClr val="00B050"/>
            </a:solidFill>
          </a:endParaRPr>
        </a:p>
      </dsp:txBody>
      <dsp:txXfrm>
        <a:off x="1326" y="62626"/>
        <a:ext cx="7313873" cy="1283267"/>
      </dsp:txXfrm>
    </dsp:sp>
    <dsp:sp modelId="{FEE8516C-44E3-4A59-B587-DFD34A0822EF}">
      <dsp:nvSpPr>
        <dsp:cNvPr id="0" name=""/>
        <dsp:cNvSpPr/>
      </dsp:nvSpPr>
      <dsp:spPr>
        <a:xfrm>
          <a:off x="0" y="62629"/>
          <a:ext cx="1298545" cy="153357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1B89C-C829-467A-9E50-6A9544203D0E}">
      <dsp:nvSpPr>
        <dsp:cNvPr id="0" name=""/>
        <dsp:cNvSpPr/>
      </dsp:nvSpPr>
      <dsp:spPr>
        <a:xfrm>
          <a:off x="3584153" y="2573144"/>
          <a:ext cx="1975693" cy="19756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FF0066"/>
              </a:solidFill>
            </a:rPr>
            <a:t>হিটলার </a:t>
          </a:r>
          <a:endParaRPr lang="en-US" sz="3200" kern="1200" dirty="0">
            <a:solidFill>
              <a:srgbClr val="FF0066"/>
            </a:solidFill>
          </a:endParaRPr>
        </a:p>
      </dsp:txBody>
      <dsp:txXfrm>
        <a:off x="3873487" y="2862478"/>
        <a:ext cx="1397025" cy="1397025"/>
      </dsp:txXfrm>
    </dsp:sp>
    <dsp:sp modelId="{C71BEE20-2DAE-44DB-8E2F-6A15CC03690B}">
      <dsp:nvSpPr>
        <dsp:cNvPr id="0" name=""/>
        <dsp:cNvSpPr/>
      </dsp:nvSpPr>
      <dsp:spPr>
        <a:xfrm rot="16200000">
          <a:off x="4362984" y="1854739"/>
          <a:ext cx="418030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425689" y="2051791"/>
        <a:ext cx="292621" cy="403041"/>
      </dsp:txXfrm>
    </dsp:sp>
    <dsp:sp modelId="{83B14C38-91C0-41D2-A484-B9CDFE5ED631}">
      <dsp:nvSpPr>
        <dsp:cNvPr id="0" name=""/>
        <dsp:cNvSpPr/>
      </dsp:nvSpPr>
      <dsp:spPr>
        <a:xfrm>
          <a:off x="3682937" y="6283"/>
          <a:ext cx="1778124" cy="177812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জন্ম-১৮৮৯ সালের ২০ এপ্রিল </a:t>
          </a:r>
          <a:endParaRPr lang="en-US" sz="1800" kern="1200" dirty="0"/>
        </a:p>
      </dsp:txBody>
      <dsp:txXfrm>
        <a:off x="3943337" y="266683"/>
        <a:ext cx="1257324" cy="1257324"/>
      </dsp:txXfrm>
    </dsp:sp>
    <dsp:sp modelId="{5D97CB87-DC7F-424D-8239-57E8D9BF4A7A}">
      <dsp:nvSpPr>
        <dsp:cNvPr id="0" name=""/>
        <dsp:cNvSpPr/>
      </dsp:nvSpPr>
      <dsp:spPr>
        <a:xfrm rot="19285714">
          <a:off x="5434394" y="2370702"/>
          <a:ext cx="418030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448074" y="2544145"/>
        <a:ext cx="292621" cy="403041"/>
      </dsp:txXfrm>
    </dsp:sp>
    <dsp:sp modelId="{1C2B59DC-E046-45DB-9FA5-75477BAE4C7F}">
      <dsp:nvSpPr>
        <dsp:cNvPr id="0" name=""/>
        <dsp:cNvSpPr/>
      </dsp:nvSpPr>
      <dsp:spPr>
        <a:xfrm>
          <a:off x="5767023" y="1009926"/>
          <a:ext cx="1778124" cy="1778124"/>
        </a:xfrm>
        <a:prstGeom prst="ellipse">
          <a:avLst/>
        </a:prstGeom>
        <a:solidFill>
          <a:schemeClr val="accent4">
            <a:lumMod val="50000"/>
          </a:schemeClr>
        </a:solidFill>
        <a:ln w="25400" cap="flat" cmpd="dbl" algn="ctr">
          <a:gradFill>
            <a:gsLst>
              <a:gs pos="0">
                <a:srgbClr val="FDF3FA">
                  <a:alpha val="83000"/>
                  <a:lumMod val="86000"/>
                  <a:lumOff val="14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জন্মস্থান- অস্ট্রিয়ার ব্রাউনাউ গ্রামে</a:t>
          </a:r>
          <a:endParaRPr lang="en-US" sz="1800" kern="1200" dirty="0"/>
        </a:p>
      </dsp:txBody>
      <dsp:txXfrm>
        <a:off x="6027423" y="1270326"/>
        <a:ext cx="1257324" cy="1257324"/>
      </dsp:txXfrm>
    </dsp:sp>
    <dsp:sp modelId="{5E802C47-D2D6-4741-9C23-364A9EE11E3D}">
      <dsp:nvSpPr>
        <dsp:cNvPr id="0" name=""/>
        <dsp:cNvSpPr/>
      </dsp:nvSpPr>
      <dsp:spPr>
        <a:xfrm rot="771429">
          <a:off x="5699010" y="3530062"/>
          <a:ext cx="418030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700582" y="3650456"/>
        <a:ext cx="292621" cy="403041"/>
      </dsp:txXfrm>
    </dsp:sp>
    <dsp:sp modelId="{734E6EC9-CA75-40E8-AC62-8EFC90B4EB15}">
      <dsp:nvSpPr>
        <dsp:cNvPr id="0" name=""/>
        <dsp:cNvSpPr/>
      </dsp:nvSpPr>
      <dsp:spPr>
        <a:xfrm>
          <a:off x="6281750" y="3265090"/>
          <a:ext cx="1778124" cy="177812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 ১৩ বছর বয়সে চিত্রশিল্পী হতে  ভিয়েনায় অমন</a:t>
          </a:r>
          <a:endParaRPr lang="en-US" sz="1800" kern="1200" dirty="0"/>
        </a:p>
      </dsp:txBody>
      <dsp:txXfrm>
        <a:off x="6542150" y="3525490"/>
        <a:ext cx="1257324" cy="1257324"/>
      </dsp:txXfrm>
    </dsp:sp>
    <dsp:sp modelId="{85BC579F-120D-4166-A781-6554DBB15FF6}">
      <dsp:nvSpPr>
        <dsp:cNvPr id="0" name=""/>
        <dsp:cNvSpPr/>
      </dsp:nvSpPr>
      <dsp:spPr>
        <a:xfrm rot="3857143">
          <a:off x="4957572" y="4459796"/>
          <a:ext cx="418030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993070" y="4537648"/>
        <a:ext cx="292621" cy="403041"/>
      </dsp:txXfrm>
    </dsp:sp>
    <dsp:sp modelId="{7396404C-DCEF-47DA-B680-B3D354A71310}">
      <dsp:nvSpPr>
        <dsp:cNvPr id="0" name=""/>
        <dsp:cNvSpPr/>
      </dsp:nvSpPr>
      <dsp:spPr>
        <a:xfrm>
          <a:off x="4839518" y="5073592"/>
          <a:ext cx="1778124" cy="1778124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ইহুদি ও সাম্যবাদ বিরোধী মনোভাব</a:t>
          </a:r>
          <a:endParaRPr lang="en-US" sz="1800" kern="1200" dirty="0"/>
        </a:p>
      </dsp:txBody>
      <dsp:txXfrm>
        <a:off x="5099918" y="5333992"/>
        <a:ext cx="1257324" cy="1257324"/>
      </dsp:txXfrm>
    </dsp:sp>
    <dsp:sp modelId="{CBEE896A-7FD9-4DBF-A385-728D4F194F12}">
      <dsp:nvSpPr>
        <dsp:cNvPr id="0" name=""/>
        <dsp:cNvSpPr/>
      </dsp:nvSpPr>
      <dsp:spPr>
        <a:xfrm rot="6942857">
          <a:off x="3768397" y="4459796"/>
          <a:ext cx="418030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858308" y="4537648"/>
        <a:ext cx="292621" cy="403041"/>
      </dsp:txXfrm>
    </dsp:sp>
    <dsp:sp modelId="{4E076E78-F15A-43E8-8128-E8A42E042A92}">
      <dsp:nvSpPr>
        <dsp:cNvPr id="0" name=""/>
        <dsp:cNvSpPr/>
      </dsp:nvSpPr>
      <dsp:spPr>
        <a:xfrm>
          <a:off x="2526357" y="5073592"/>
          <a:ext cx="1778124" cy="177812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১৯১৩ সালে জার্মানীতে গমন </a:t>
          </a:r>
          <a:endParaRPr lang="en-US" sz="1800" kern="1200" dirty="0"/>
        </a:p>
      </dsp:txBody>
      <dsp:txXfrm>
        <a:off x="2786757" y="5333992"/>
        <a:ext cx="1257324" cy="1257324"/>
      </dsp:txXfrm>
    </dsp:sp>
    <dsp:sp modelId="{A41AC950-258D-4052-80C3-96E3333353D1}">
      <dsp:nvSpPr>
        <dsp:cNvPr id="0" name=""/>
        <dsp:cNvSpPr/>
      </dsp:nvSpPr>
      <dsp:spPr>
        <a:xfrm rot="10028571">
          <a:off x="3026959" y="3530062"/>
          <a:ext cx="418030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150796" y="3650456"/>
        <a:ext cx="292621" cy="403041"/>
      </dsp:txXfrm>
    </dsp:sp>
    <dsp:sp modelId="{3012D262-9A1B-42DA-8825-8AAF8438B7CE}">
      <dsp:nvSpPr>
        <dsp:cNvPr id="0" name=""/>
        <dsp:cNvSpPr/>
      </dsp:nvSpPr>
      <dsp:spPr>
        <a:xfrm>
          <a:off x="1084125" y="3265090"/>
          <a:ext cx="1778124" cy="177812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১৯১৪ সালে জার্মান সৈনিক হিসাবে ১ম বিশ্বযুদ্ধে যোগদান </a:t>
          </a:r>
          <a:endParaRPr lang="en-US" sz="1800" kern="1200" dirty="0"/>
        </a:p>
      </dsp:txBody>
      <dsp:txXfrm>
        <a:off x="1344525" y="3525490"/>
        <a:ext cx="1257324" cy="1257324"/>
      </dsp:txXfrm>
    </dsp:sp>
    <dsp:sp modelId="{4F96B702-23FD-43DB-9A9B-21751504356E}">
      <dsp:nvSpPr>
        <dsp:cNvPr id="0" name=""/>
        <dsp:cNvSpPr/>
      </dsp:nvSpPr>
      <dsp:spPr>
        <a:xfrm rot="13114286">
          <a:off x="3291575" y="2370702"/>
          <a:ext cx="418030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403304" y="2544145"/>
        <a:ext cx="292621" cy="403041"/>
      </dsp:txXfrm>
    </dsp:sp>
    <dsp:sp modelId="{791743CD-C936-4F7B-98F7-6265C867AF20}">
      <dsp:nvSpPr>
        <dsp:cNvPr id="0" name=""/>
        <dsp:cNvSpPr/>
      </dsp:nvSpPr>
      <dsp:spPr>
        <a:xfrm>
          <a:off x="1598852" y="1009926"/>
          <a:ext cx="1778124" cy="1778124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যুদ্ধে আহত হন, পুরষ্কার স্বরূপ ল্যন্সকর্পোরাল উপাধি </a:t>
          </a:r>
          <a:endParaRPr lang="en-US" sz="1800" kern="1200" dirty="0"/>
        </a:p>
      </dsp:txBody>
      <dsp:txXfrm>
        <a:off x="1859252" y="1270326"/>
        <a:ext cx="1257324" cy="1257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5F3E9-B8FE-4B7A-97EE-3457DF7AAABF}">
      <dsp:nvSpPr>
        <dsp:cNvPr id="0" name=""/>
        <dsp:cNvSpPr/>
      </dsp:nvSpPr>
      <dsp:spPr>
        <a:xfrm rot="5400000">
          <a:off x="-250410" y="1144564"/>
          <a:ext cx="1783700" cy="21518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C7D65-C5AA-4F47-AFFA-969772D31000}">
      <dsp:nvSpPr>
        <dsp:cNvPr id="0" name=""/>
        <dsp:cNvSpPr/>
      </dsp:nvSpPr>
      <dsp:spPr>
        <a:xfrm>
          <a:off x="158509" y="4129"/>
          <a:ext cx="2390923" cy="1434554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rgbClr r="0" g="0" b="0"/>
          </a:solidFill>
          <a:prstDash val="lgDashDot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</a:rPr>
            <a:t>১৯১৯ সালে জার্মান শ্রমিক পার্টিতে যোগদান(DAP)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00526" y="46146"/>
        <a:ext cx="2306889" cy="1350520"/>
      </dsp:txXfrm>
    </dsp:sp>
    <dsp:sp modelId="{8CAF5B4E-B70A-4C9C-BFFF-AB15CDE0D8A3}">
      <dsp:nvSpPr>
        <dsp:cNvPr id="0" name=""/>
        <dsp:cNvSpPr/>
      </dsp:nvSpPr>
      <dsp:spPr>
        <a:xfrm rot="5400000">
          <a:off x="-250410" y="2937757"/>
          <a:ext cx="1783700" cy="21518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4DEBA-EE5A-4B4D-85B1-5A4D9ED50674}">
      <dsp:nvSpPr>
        <dsp:cNvPr id="0" name=""/>
        <dsp:cNvSpPr/>
      </dsp:nvSpPr>
      <dsp:spPr>
        <a:xfrm>
          <a:off x="158509" y="1797322"/>
          <a:ext cx="2390923" cy="143455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57150" cap="flat" cmpd="sng" algn="ctr">
          <a:solidFill>
            <a:srgbClr val="C00000"/>
          </a:solidFill>
          <a:prstDash val="lg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</a:rPr>
            <a:t>ঐক্যবদ্ধ জার্মান জাতি গঠনের  ঘোষনা, বাদামী রঙ এর দলীয় পোষাক নির্ধারণ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00526" y="1839339"/>
        <a:ext cx="2306889" cy="1350520"/>
      </dsp:txXfrm>
    </dsp:sp>
    <dsp:sp modelId="{1B08B7B8-E8F9-4D5E-8DB2-87634B5E3AD6}">
      <dsp:nvSpPr>
        <dsp:cNvPr id="0" name=""/>
        <dsp:cNvSpPr/>
      </dsp:nvSpPr>
      <dsp:spPr>
        <a:xfrm>
          <a:off x="646186" y="3834354"/>
          <a:ext cx="3170436" cy="21518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38FA9-FB6E-4F81-8F40-68DD635488AB}">
      <dsp:nvSpPr>
        <dsp:cNvPr id="0" name=""/>
        <dsp:cNvSpPr/>
      </dsp:nvSpPr>
      <dsp:spPr>
        <a:xfrm>
          <a:off x="158509" y="3590515"/>
          <a:ext cx="2390923" cy="143455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8575" cap="flat" cmpd="sng" algn="ctr">
          <a:solidFill>
            <a:srgbClr val="C00000"/>
          </a:solidFill>
          <a:prstDash val="lgDashDot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</a:rPr>
            <a:t>ভার্সাই সন্ধি জার্মানীর জন্য অপমানজনক ঘোষনা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00526" y="3632532"/>
        <a:ext cx="2306889" cy="1350520"/>
      </dsp:txXfrm>
    </dsp:sp>
    <dsp:sp modelId="{61183214-DA50-4ADE-A4EF-2B7DE885DB7A}">
      <dsp:nvSpPr>
        <dsp:cNvPr id="0" name=""/>
        <dsp:cNvSpPr/>
      </dsp:nvSpPr>
      <dsp:spPr>
        <a:xfrm rot="16200000">
          <a:off x="2929518" y="2937757"/>
          <a:ext cx="1783700" cy="21518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669AF-C3A1-4FEE-904A-AE9DA3FAE748}">
      <dsp:nvSpPr>
        <dsp:cNvPr id="0" name=""/>
        <dsp:cNvSpPr/>
      </dsp:nvSpPr>
      <dsp:spPr>
        <a:xfrm>
          <a:off x="3338438" y="3590515"/>
          <a:ext cx="2390923" cy="1434554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rgbClr val="660033"/>
          </a:solidFill>
          <a:prstDash val="lg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সমাজতন্ত্রবিরোধী </a:t>
          </a:r>
          <a:r>
            <a:rPr lang="en-US" sz="2800" b="1" kern="1200" dirty="0" err="1" smtClean="0">
              <a:solidFill>
                <a:schemeClr val="tx1"/>
              </a:solidFill>
            </a:rPr>
            <a:t>প্রোপাগান্ডা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</a:rPr>
            <a:t>প্রচার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380455" y="3632532"/>
        <a:ext cx="2306889" cy="1350520"/>
      </dsp:txXfrm>
    </dsp:sp>
    <dsp:sp modelId="{9F90AB0D-8B4C-4288-B1FB-932FDE536588}">
      <dsp:nvSpPr>
        <dsp:cNvPr id="0" name=""/>
        <dsp:cNvSpPr/>
      </dsp:nvSpPr>
      <dsp:spPr>
        <a:xfrm rot="16200000">
          <a:off x="2929518" y="1144564"/>
          <a:ext cx="1783700" cy="21518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A000D-3B3A-4CE2-ACE2-BC70EAB0F12F}">
      <dsp:nvSpPr>
        <dsp:cNvPr id="0" name=""/>
        <dsp:cNvSpPr/>
      </dsp:nvSpPr>
      <dsp:spPr>
        <a:xfrm>
          <a:off x="3338438" y="1797322"/>
          <a:ext cx="2390923" cy="143455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57150" cap="flat" cmpd="sng" algn="ctr">
          <a:solidFill>
            <a:srgbClr val="C00000"/>
          </a:solidFill>
          <a:prstDash val="lg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</a:rPr>
            <a:t>১৯২০ সালে পার্টির “নাৎসী” নামকরণ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380455" y="1839339"/>
        <a:ext cx="2306889" cy="1350520"/>
      </dsp:txXfrm>
    </dsp:sp>
    <dsp:sp modelId="{A936976F-131C-4D2C-B58B-9E9814F8CC44}">
      <dsp:nvSpPr>
        <dsp:cNvPr id="0" name=""/>
        <dsp:cNvSpPr/>
      </dsp:nvSpPr>
      <dsp:spPr>
        <a:xfrm>
          <a:off x="3826115" y="247968"/>
          <a:ext cx="3170436" cy="21518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15B9A-2CFB-4414-8513-E7F835C1E093}">
      <dsp:nvSpPr>
        <dsp:cNvPr id="0" name=""/>
        <dsp:cNvSpPr/>
      </dsp:nvSpPr>
      <dsp:spPr>
        <a:xfrm>
          <a:off x="3338438" y="4129"/>
          <a:ext cx="2390923" cy="1434554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rgbClr val="002060"/>
          </a:solidFill>
          <a:prstDash val="lgDashDot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</a:rPr>
            <a:t>পিপলস অবজার্ভার নামে দলীয় পত্রিকা প্রকাশ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380455" y="46146"/>
        <a:ext cx="2306889" cy="1350520"/>
      </dsp:txXfrm>
    </dsp:sp>
    <dsp:sp modelId="{57E302E1-87B8-4815-88DC-1ECFE3EDDD83}">
      <dsp:nvSpPr>
        <dsp:cNvPr id="0" name=""/>
        <dsp:cNvSpPr/>
      </dsp:nvSpPr>
      <dsp:spPr>
        <a:xfrm rot="5400000">
          <a:off x="6109447" y="1144564"/>
          <a:ext cx="1783700" cy="21518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987B9-385B-414C-A3E8-0A1F3EA534ED}">
      <dsp:nvSpPr>
        <dsp:cNvPr id="0" name=""/>
        <dsp:cNvSpPr/>
      </dsp:nvSpPr>
      <dsp:spPr>
        <a:xfrm>
          <a:off x="6518366" y="4129"/>
          <a:ext cx="2390923" cy="1434554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rgbClr val="660033"/>
          </a:solidFill>
          <a:prstDash val="lgDashDot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</a:rPr>
            <a:t>১৯২১ সালে ঝটিকা বা SA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</a:rPr>
            <a:t>বাহিনী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</a:rPr>
            <a:t>গঠন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560383" y="46146"/>
        <a:ext cx="2306889" cy="1350520"/>
      </dsp:txXfrm>
    </dsp:sp>
    <dsp:sp modelId="{F00D520D-97FB-4BBE-B60B-A88F104FE563}">
      <dsp:nvSpPr>
        <dsp:cNvPr id="0" name=""/>
        <dsp:cNvSpPr/>
      </dsp:nvSpPr>
      <dsp:spPr>
        <a:xfrm rot="5400000">
          <a:off x="6109447" y="2937757"/>
          <a:ext cx="1783700" cy="21518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9233E-ABBC-4D11-9788-58266E2D5151}">
      <dsp:nvSpPr>
        <dsp:cNvPr id="0" name=""/>
        <dsp:cNvSpPr/>
      </dsp:nvSpPr>
      <dsp:spPr>
        <a:xfrm>
          <a:off x="6518366" y="1797322"/>
          <a:ext cx="2390923" cy="143455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57150" cap="flat" cmpd="sng" algn="ctr">
          <a:solidFill>
            <a:srgbClr val="C00000"/>
          </a:solidFill>
          <a:prstDash val="lg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800" b="1" kern="1200" dirty="0" smtClean="0">
              <a:solidFill>
                <a:schemeClr val="tx1"/>
              </a:solidFill>
            </a:rPr>
            <a:t>SS </a:t>
          </a:r>
          <a:r>
            <a:rPr lang="en-SG" sz="2800" b="1" kern="1200" dirty="0" err="1" smtClean="0">
              <a:solidFill>
                <a:schemeClr val="tx1"/>
              </a:solidFill>
            </a:rPr>
            <a:t>নামে</a:t>
          </a:r>
          <a:r>
            <a:rPr lang="en-SG" sz="2800" b="1" kern="1200" dirty="0" smtClean="0">
              <a:solidFill>
                <a:schemeClr val="tx1"/>
              </a:solidFill>
            </a:rPr>
            <a:t> </a:t>
          </a:r>
          <a:r>
            <a:rPr lang="en-SG" sz="2800" b="1" kern="1200" dirty="0" err="1" smtClean="0">
              <a:solidFill>
                <a:schemeClr val="tx1"/>
              </a:solidFill>
            </a:rPr>
            <a:t>ব্যক্তিগত</a:t>
          </a:r>
          <a:r>
            <a:rPr lang="en-SG" sz="2800" b="1" kern="1200" dirty="0" smtClean="0">
              <a:solidFill>
                <a:schemeClr val="tx1"/>
              </a:solidFill>
            </a:rPr>
            <a:t> </a:t>
          </a:r>
          <a:r>
            <a:rPr lang="en-SG" sz="2800" b="1" kern="1200" dirty="0" err="1" smtClean="0">
              <a:solidFill>
                <a:schemeClr val="tx1"/>
              </a:solidFill>
            </a:rPr>
            <a:t>রক্ষিবাহিনী</a:t>
          </a:r>
          <a:r>
            <a:rPr lang="en-SG" sz="2800" b="1" kern="1200" dirty="0" smtClean="0">
              <a:solidFill>
                <a:schemeClr val="tx1"/>
              </a:solidFill>
            </a:rPr>
            <a:t> </a:t>
          </a:r>
          <a:r>
            <a:rPr lang="en-SG" sz="2800" b="1" kern="1200" dirty="0" err="1" smtClean="0">
              <a:solidFill>
                <a:schemeClr val="tx1"/>
              </a:solidFill>
            </a:rPr>
            <a:t>গঠন</a:t>
          </a:r>
          <a:r>
            <a:rPr lang="en-SG" sz="2800" b="1" kern="1200" dirty="0" smtClean="0">
              <a:solidFill>
                <a:schemeClr val="tx1"/>
              </a:solidFill>
            </a:rPr>
            <a:t>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560383" y="1839339"/>
        <a:ext cx="2306889" cy="1350520"/>
      </dsp:txXfrm>
    </dsp:sp>
    <dsp:sp modelId="{A306EF34-A959-4A25-9DFF-4281DA70E27F}">
      <dsp:nvSpPr>
        <dsp:cNvPr id="0" name=""/>
        <dsp:cNvSpPr/>
      </dsp:nvSpPr>
      <dsp:spPr>
        <a:xfrm>
          <a:off x="6518366" y="3590515"/>
          <a:ext cx="2390923" cy="143455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8575" cap="flat" cmpd="sng" algn="ctr">
          <a:solidFill>
            <a:srgbClr val="660033"/>
          </a:solidFill>
          <a:prstDash val="dash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400" b="1" kern="1200" dirty="0" err="1" smtClean="0">
              <a:solidFill>
                <a:schemeClr val="tx1"/>
              </a:solidFill>
            </a:rPr>
            <a:t>তাঁর</a:t>
          </a:r>
          <a:r>
            <a:rPr lang="en-SG" sz="2400" b="1" kern="1200" dirty="0" smtClean="0">
              <a:solidFill>
                <a:schemeClr val="tx1"/>
              </a:solidFill>
            </a:rPr>
            <a:t> </a:t>
          </a:r>
          <a:r>
            <a:rPr lang="en-SG" sz="2400" b="1" kern="1200" dirty="0" err="1" smtClean="0">
              <a:solidFill>
                <a:schemeClr val="tx1"/>
              </a:solidFill>
            </a:rPr>
            <a:t>বিশ্বস্ত</a:t>
          </a:r>
          <a:r>
            <a:rPr lang="en-SG" sz="2400" b="1" kern="1200" dirty="0" smtClean="0">
              <a:solidFill>
                <a:schemeClr val="tx1"/>
              </a:solidFill>
            </a:rPr>
            <a:t> </a:t>
          </a:r>
          <a:r>
            <a:rPr lang="en-SG" sz="2400" b="1" kern="1200" dirty="0" err="1" smtClean="0">
              <a:solidFill>
                <a:schemeClr val="tx1"/>
              </a:solidFill>
            </a:rPr>
            <a:t>কর্মী</a:t>
          </a:r>
          <a:r>
            <a:rPr lang="en-SG" sz="2400" b="1" kern="1200" dirty="0" smtClean="0">
              <a:solidFill>
                <a:schemeClr val="tx1"/>
              </a:solidFill>
            </a:rPr>
            <a:t> </a:t>
          </a:r>
          <a:r>
            <a:rPr lang="en-SG" sz="2400" b="1" kern="1200" dirty="0" err="1" smtClean="0">
              <a:solidFill>
                <a:schemeClr val="tx1"/>
              </a:solidFill>
            </a:rPr>
            <a:t>ছিল</a:t>
          </a:r>
          <a:r>
            <a:rPr lang="en-SG" sz="2400" b="1" kern="1200" dirty="0" smtClean="0">
              <a:solidFill>
                <a:schemeClr val="tx1"/>
              </a:solidFill>
            </a:rPr>
            <a:t> </a:t>
          </a:r>
          <a:r>
            <a:rPr lang="en-SG" sz="2400" b="1" kern="1200" dirty="0" err="1" smtClean="0">
              <a:solidFill>
                <a:schemeClr val="tx1"/>
              </a:solidFill>
            </a:rPr>
            <a:t>গোয়েরিং</a:t>
          </a:r>
          <a:r>
            <a:rPr lang="en-SG" sz="2400" b="1" kern="1200" dirty="0" smtClean="0">
              <a:solidFill>
                <a:schemeClr val="tx1"/>
              </a:solidFill>
            </a:rPr>
            <a:t>, </a:t>
          </a:r>
          <a:r>
            <a:rPr lang="en-SG" sz="2400" b="1" kern="1200" dirty="0" err="1" smtClean="0">
              <a:solidFill>
                <a:schemeClr val="tx1"/>
              </a:solidFill>
            </a:rPr>
            <a:t>হেস</a:t>
          </a:r>
          <a:r>
            <a:rPr lang="en-SG" sz="2400" b="1" kern="1200" dirty="0" smtClean="0">
              <a:solidFill>
                <a:schemeClr val="tx1"/>
              </a:solidFill>
            </a:rPr>
            <a:t>, </a:t>
          </a:r>
          <a:r>
            <a:rPr lang="en-SG" sz="2400" b="1" kern="1200" dirty="0" err="1" smtClean="0">
              <a:solidFill>
                <a:schemeClr val="tx1"/>
              </a:solidFill>
            </a:rPr>
            <a:t>রোজেনবুর্গ</a:t>
          </a:r>
          <a:r>
            <a:rPr lang="en-SG" sz="2400" b="1" kern="1200" dirty="0" smtClean="0">
              <a:solidFill>
                <a:schemeClr val="tx1"/>
              </a:solidFill>
            </a:rPr>
            <a:t>, </a:t>
          </a:r>
          <a:r>
            <a:rPr lang="en-SG" sz="2400" b="1" kern="1200" dirty="0" err="1" smtClean="0">
              <a:solidFill>
                <a:schemeClr val="tx1"/>
              </a:solidFill>
            </a:rPr>
            <a:t>বোয়েম</a:t>
          </a:r>
          <a:r>
            <a:rPr lang="en-SG" sz="2400" b="1" kern="1200" dirty="0" smtClean="0">
              <a:solidFill>
                <a:schemeClr val="tx1"/>
              </a:solidFill>
            </a:rPr>
            <a:t>, </a:t>
          </a:r>
          <a:r>
            <a:rPr lang="en-SG" sz="2400" b="1" kern="1200" dirty="0" err="1" smtClean="0">
              <a:solidFill>
                <a:schemeClr val="tx1"/>
              </a:solidFill>
            </a:rPr>
            <a:t>গোয়েবলস</a:t>
          </a:r>
          <a:r>
            <a:rPr lang="en-SG" sz="2400" b="1" kern="1200" dirty="0" smtClean="0">
              <a:solidFill>
                <a:schemeClr val="tx1"/>
              </a:solidFill>
            </a:rPr>
            <a:t> </a:t>
          </a:r>
          <a:r>
            <a:rPr lang="en-SG" sz="2400" b="1" kern="1200" dirty="0" err="1" smtClean="0">
              <a:solidFill>
                <a:schemeClr val="tx1"/>
              </a:solidFill>
            </a:rPr>
            <a:t>প্রমুখ</a:t>
          </a:r>
          <a:r>
            <a:rPr lang="en-SG" sz="2400" b="1" kern="1200" dirty="0" smtClean="0">
              <a:solidFill>
                <a:schemeClr val="tx1"/>
              </a:solidFill>
            </a:rPr>
            <a:t>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6560383" y="3632532"/>
        <a:ext cx="2306889" cy="1350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660E8-175E-4FC7-905B-03BC89571351}">
      <dsp:nvSpPr>
        <dsp:cNvPr id="0" name=""/>
        <dsp:cNvSpPr/>
      </dsp:nvSpPr>
      <dsp:spPr>
        <a:xfrm>
          <a:off x="971" y="0"/>
          <a:ext cx="5485428" cy="957956"/>
        </a:xfrm>
        <a:prstGeom prst="rect">
          <a:avLst/>
        </a:prstGeom>
        <a:solidFill>
          <a:srgbClr val="996633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759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5400" kern="1200" dirty="0" smtClean="0"/>
            <a:t>    </a:t>
          </a:r>
          <a:r>
            <a:rPr lang="en-SG" sz="5400" kern="1200" dirty="0" err="1" smtClean="0"/>
            <a:t>দলীয়</a:t>
          </a:r>
          <a:r>
            <a:rPr lang="en-SG" sz="5400" kern="1200" dirty="0" smtClean="0"/>
            <a:t> কাজ </a:t>
          </a:r>
          <a:endParaRPr lang="en-US" sz="5400" kern="1200" dirty="0"/>
        </a:p>
      </dsp:txBody>
      <dsp:txXfrm>
        <a:off x="971" y="0"/>
        <a:ext cx="5485428" cy="957956"/>
      </dsp:txXfrm>
    </dsp:sp>
    <dsp:sp modelId="{09DF2954-9A59-4CE8-8E23-F5FA354EDF35}">
      <dsp:nvSpPr>
        <dsp:cNvPr id="0" name=""/>
        <dsp:cNvSpPr/>
      </dsp:nvSpPr>
      <dsp:spPr>
        <a:xfrm>
          <a:off x="296479" y="82857"/>
          <a:ext cx="458601" cy="75570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EC2C-9345-4B46-8811-E70308A9D361}">
      <dsp:nvSpPr>
        <dsp:cNvPr id="0" name=""/>
        <dsp:cNvSpPr/>
      </dsp:nvSpPr>
      <dsp:spPr>
        <a:xfrm>
          <a:off x="0" y="411857"/>
          <a:ext cx="2057400" cy="990000"/>
        </a:xfrm>
        <a:prstGeom prst="rect">
          <a:avLst/>
        </a:prstGeom>
        <a:solidFill>
          <a:schemeClr val="accent4">
            <a:lumMod val="75000"/>
          </a:schemeClr>
        </a:solidFill>
        <a:ln w="28575">
          <a:solidFill>
            <a:srgbClr val="002060"/>
          </a:solidFill>
          <a:prstDash val="sysDash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101600" rIns="284480" bIns="101600" numCol="1" spcCol="1270" anchor="ctr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4000" b="1" kern="1200" dirty="0" err="1" smtClean="0"/>
            <a:t>জোড়</a:t>
          </a:r>
          <a:r>
            <a:rPr lang="en-SG" sz="4000" b="1" kern="1200" dirty="0" smtClean="0"/>
            <a:t> </a:t>
          </a:r>
          <a:r>
            <a:rPr lang="en-SG" sz="4000" b="1" kern="1200" dirty="0" err="1" smtClean="0"/>
            <a:t>দল</a:t>
          </a:r>
          <a:r>
            <a:rPr lang="en-SG" sz="4000" b="1" kern="1200" dirty="0" smtClean="0"/>
            <a:t> </a:t>
          </a:r>
          <a:endParaRPr lang="en-US" sz="4000" b="1" kern="1200" dirty="0"/>
        </a:p>
      </dsp:txBody>
      <dsp:txXfrm>
        <a:off x="0" y="411857"/>
        <a:ext cx="2057400" cy="990000"/>
      </dsp:txXfrm>
    </dsp:sp>
    <dsp:sp modelId="{F04919DA-AA64-44CE-A9CF-C27842D191B0}">
      <dsp:nvSpPr>
        <dsp:cNvPr id="0" name=""/>
        <dsp:cNvSpPr/>
      </dsp:nvSpPr>
      <dsp:spPr>
        <a:xfrm>
          <a:off x="2057399" y="40607"/>
          <a:ext cx="411480" cy="173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10659-910C-409D-847B-38F7A47B0EA4}">
      <dsp:nvSpPr>
        <dsp:cNvPr id="0" name=""/>
        <dsp:cNvSpPr/>
      </dsp:nvSpPr>
      <dsp:spPr>
        <a:xfrm>
          <a:off x="2633471" y="40607"/>
          <a:ext cx="5596128" cy="17325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dash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5000" kern="1200" dirty="0" err="1" smtClean="0"/>
            <a:t>হিটলারের</a:t>
          </a:r>
          <a:r>
            <a:rPr lang="en-SG" sz="5000" kern="1200" dirty="0" smtClean="0"/>
            <a:t> </a:t>
          </a:r>
          <a:r>
            <a:rPr lang="en-SG" sz="5000" kern="1200" dirty="0" err="1" smtClean="0"/>
            <a:t>প্রাথমিক</a:t>
          </a:r>
          <a:r>
            <a:rPr lang="en-SG" sz="5000" kern="1200" dirty="0" smtClean="0"/>
            <a:t> </a:t>
          </a:r>
          <a:r>
            <a:rPr lang="en-SG" sz="5000" kern="1200" dirty="0" err="1" smtClean="0"/>
            <a:t>জীবন</a:t>
          </a:r>
          <a:r>
            <a:rPr lang="en-SG" sz="5000" kern="1200" dirty="0" smtClean="0"/>
            <a:t> ও ১ম </a:t>
          </a:r>
          <a:r>
            <a:rPr lang="en-SG" sz="5000" kern="1200" dirty="0" err="1" smtClean="0"/>
            <a:t>বিশ্বযুদ্ধে</a:t>
          </a:r>
          <a:r>
            <a:rPr lang="en-SG" sz="5000" kern="1200" dirty="0" smtClean="0"/>
            <a:t> </a:t>
          </a:r>
          <a:r>
            <a:rPr lang="en-SG" sz="5000" kern="1200" dirty="0" err="1" smtClean="0"/>
            <a:t>অংশ</a:t>
          </a:r>
          <a:r>
            <a:rPr lang="en-SG" sz="5000" kern="1200" dirty="0" smtClean="0"/>
            <a:t> </a:t>
          </a:r>
          <a:r>
            <a:rPr lang="en-SG" sz="5000" kern="1200" dirty="0" err="1" smtClean="0"/>
            <a:t>গ্রহণ</a:t>
          </a:r>
          <a:r>
            <a:rPr lang="en-SG" sz="5000" kern="1200" dirty="0" smtClean="0"/>
            <a:t> </a:t>
          </a:r>
          <a:endParaRPr lang="en-US" sz="5000" kern="1200" dirty="0"/>
        </a:p>
      </dsp:txBody>
      <dsp:txXfrm>
        <a:off x="2633471" y="40607"/>
        <a:ext cx="5596128" cy="1732500"/>
      </dsp:txXfrm>
    </dsp:sp>
    <dsp:sp modelId="{4EEF570D-FC0D-465B-8A1A-F12EA3EBC146}">
      <dsp:nvSpPr>
        <dsp:cNvPr id="0" name=""/>
        <dsp:cNvSpPr/>
      </dsp:nvSpPr>
      <dsp:spPr>
        <a:xfrm>
          <a:off x="0" y="2501281"/>
          <a:ext cx="2057400" cy="1299375"/>
        </a:xfrm>
        <a:prstGeom prst="rect">
          <a:avLst/>
        </a:prstGeom>
        <a:solidFill>
          <a:schemeClr val="accent5">
            <a:lumMod val="75000"/>
          </a:schemeClr>
        </a:solidFill>
        <a:ln w="28575">
          <a:solidFill>
            <a:srgbClr val="002060"/>
          </a:solidFill>
          <a:prstDash val="sysDash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101600" rIns="284480" bIns="101600" numCol="1" spcCol="1270" anchor="ctr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4000" b="1" kern="1200" dirty="0" err="1" smtClean="0"/>
            <a:t>বিজোড়</a:t>
          </a:r>
          <a:r>
            <a:rPr lang="en-SG" sz="4000" b="1" kern="1200" dirty="0" smtClean="0"/>
            <a:t> </a:t>
          </a:r>
          <a:r>
            <a:rPr lang="en-SG" sz="4000" b="1" kern="1200" dirty="0" err="1" smtClean="0"/>
            <a:t>দল</a:t>
          </a:r>
          <a:r>
            <a:rPr lang="en-SG" sz="4000" b="1" kern="1200" dirty="0" smtClean="0"/>
            <a:t> </a:t>
          </a:r>
          <a:endParaRPr lang="en-US" sz="4000" b="1" kern="1200" dirty="0"/>
        </a:p>
      </dsp:txBody>
      <dsp:txXfrm>
        <a:off x="0" y="2501281"/>
        <a:ext cx="2057400" cy="1299375"/>
      </dsp:txXfrm>
    </dsp:sp>
    <dsp:sp modelId="{D135A22D-17CD-4425-B6B3-31EB7DB4258B}">
      <dsp:nvSpPr>
        <dsp:cNvPr id="0" name=""/>
        <dsp:cNvSpPr/>
      </dsp:nvSpPr>
      <dsp:spPr>
        <a:xfrm>
          <a:off x="2057399" y="1953107"/>
          <a:ext cx="411480" cy="239572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6E86E-B73D-45CE-A2D0-109E364BFC5F}">
      <dsp:nvSpPr>
        <dsp:cNvPr id="0" name=""/>
        <dsp:cNvSpPr/>
      </dsp:nvSpPr>
      <dsp:spPr>
        <a:xfrm>
          <a:off x="2633471" y="1953107"/>
          <a:ext cx="5596128" cy="2395722"/>
        </a:xfrm>
        <a:prstGeom prst="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rgbClr val="C000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5000" kern="1200" dirty="0" err="1" smtClean="0"/>
            <a:t>হিটলারের</a:t>
          </a:r>
          <a:r>
            <a:rPr lang="en-SG" sz="5000" kern="1200" dirty="0" smtClean="0"/>
            <a:t> </a:t>
          </a:r>
          <a:r>
            <a:rPr lang="en-SG" sz="5000" kern="1200" dirty="0" err="1" smtClean="0"/>
            <a:t>রাজনীতিতে</a:t>
          </a:r>
          <a:r>
            <a:rPr lang="en-SG" sz="5000" kern="1200" dirty="0" smtClean="0"/>
            <a:t> </a:t>
          </a:r>
          <a:r>
            <a:rPr lang="en-SG" sz="5000" kern="1200" dirty="0" err="1" smtClean="0"/>
            <a:t>প্রবেশ</a:t>
          </a:r>
          <a:r>
            <a:rPr lang="en-SG" sz="5000" kern="1200" dirty="0" smtClean="0"/>
            <a:t> ও </a:t>
          </a:r>
          <a:r>
            <a:rPr lang="en-SG" sz="5000" kern="1200" dirty="0" err="1" smtClean="0"/>
            <a:t>প্রধান</a:t>
          </a:r>
          <a:r>
            <a:rPr lang="en-SG" sz="5000" kern="1200" dirty="0" smtClean="0"/>
            <a:t> </a:t>
          </a:r>
          <a:r>
            <a:rPr lang="en-SG" sz="5000" kern="1200" dirty="0" err="1" smtClean="0"/>
            <a:t>নেতা</a:t>
          </a:r>
          <a:r>
            <a:rPr lang="en-SG" sz="5000" kern="1200" dirty="0" smtClean="0"/>
            <a:t> </a:t>
          </a:r>
          <a:r>
            <a:rPr lang="en-SG" sz="5000" kern="1200" dirty="0" err="1" smtClean="0"/>
            <a:t>হওয়ার</a:t>
          </a:r>
          <a:r>
            <a:rPr lang="en-SG" sz="5000" kern="1200" dirty="0" smtClean="0"/>
            <a:t> </a:t>
          </a:r>
          <a:r>
            <a:rPr lang="en-SG" sz="5000" kern="1200" dirty="0" err="1" smtClean="0"/>
            <a:t>ধাপ</a:t>
          </a:r>
          <a:r>
            <a:rPr lang="en-SG" sz="5000" kern="1200" dirty="0" smtClean="0"/>
            <a:t>   </a:t>
          </a:r>
          <a:endParaRPr lang="en-US" sz="5000" kern="1200" dirty="0"/>
        </a:p>
      </dsp:txBody>
      <dsp:txXfrm>
        <a:off x="2633471" y="1953107"/>
        <a:ext cx="5596128" cy="23957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7685C-3561-4F77-8474-A2C3FF491140}">
      <dsp:nvSpPr>
        <dsp:cNvPr id="0" name=""/>
        <dsp:cNvSpPr/>
      </dsp:nvSpPr>
      <dsp:spPr>
        <a:xfrm>
          <a:off x="2160417" y="1345587"/>
          <a:ext cx="4645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55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80316" y="1388829"/>
        <a:ext cx="24757" cy="4956"/>
      </dsp:txXfrm>
    </dsp:sp>
    <dsp:sp modelId="{0EFEB2FB-77CC-4953-9A22-F9C53F35C790}">
      <dsp:nvSpPr>
        <dsp:cNvPr id="0" name=""/>
        <dsp:cNvSpPr/>
      </dsp:nvSpPr>
      <dsp:spPr>
        <a:xfrm>
          <a:off x="9365" y="745451"/>
          <a:ext cx="2152852" cy="1291711"/>
        </a:xfrm>
        <a:prstGeom prst="rect">
          <a:avLst/>
        </a:prstGeom>
        <a:solidFill>
          <a:srgbClr val="00B050"/>
        </a:solidFill>
        <a:ln w="25400" cap="flat" cmpd="sng" algn="ctr">
          <a:solidFill>
            <a:scrgbClr r="0" g="0" b="0"/>
          </a:solidFill>
          <a:prstDash val="dash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</a:rPr>
            <a:t>1923</a:t>
          </a:r>
          <a:r>
            <a:rPr lang="en-US" sz="2400" kern="1200" dirty="0" err="1" smtClean="0">
              <a:solidFill>
                <a:schemeClr val="tx1"/>
              </a:solidFill>
            </a:rPr>
            <a:t>সালে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ক্ষমতা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দখলে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ব্যর্থ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হয়ে</a:t>
          </a:r>
          <a:r>
            <a:rPr lang="en-US" sz="2400" kern="1200" dirty="0" smtClean="0">
              <a:solidFill>
                <a:schemeClr val="tx1"/>
              </a:solidFill>
            </a:rPr>
            <a:t> ৫ </a:t>
          </a:r>
          <a:r>
            <a:rPr lang="en-US" sz="2400" kern="1200" dirty="0" err="1" smtClean="0">
              <a:solidFill>
                <a:schemeClr val="tx1"/>
              </a:solidFill>
            </a:rPr>
            <a:t>বছরের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জেল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জীবন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endParaRPr lang="en-US" sz="2400" kern="1200" dirty="0"/>
        </a:p>
      </dsp:txBody>
      <dsp:txXfrm>
        <a:off x="9365" y="745451"/>
        <a:ext cx="2152852" cy="1291711"/>
      </dsp:txXfrm>
    </dsp:sp>
    <dsp:sp modelId="{F055848D-A46A-4867-8141-0467244716ED}">
      <dsp:nvSpPr>
        <dsp:cNvPr id="0" name=""/>
        <dsp:cNvSpPr/>
      </dsp:nvSpPr>
      <dsp:spPr>
        <a:xfrm>
          <a:off x="4808426" y="1345587"/>
          <a:ext cx="4645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55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8325" y="1388829"/>
        <a:ext cx="24757" cy="4956"/>
      </dsp:txXfrm>
    </dsp:sp>
    <dsp:sp modelId="{B0A279FE-4C17-4E83-8918-A2A814274B46}">
      <dsp:nvSpPr>
        <dsp:cNvPr id="0" name=""/>
        <dsp:cNvSpPr/>
      </dsp:nvSpPr>
      <dsp:spPr>
        <a:xfrm>
          <a:off x="2657373" y="745451"/>
          <a:ext cx="2152852" cy="1291711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rgbClr r="0" g="0" b="0"/>
          </a:solidFill>
          <a:prstDash val="lg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জেলে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বসেই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আত্মজীবনী</a:t>
          </a:r>
          <a:r>
            <a:rPr lang="en-US" sz="1600" kern="1200" dirty="0" smtClean="0">
              <a:solidFill>
                <a:schemeClr val="tx1"/>
              </a:solidFill>
            </a:rPr>
            <a:t> Mein </a:t>
          </a:r>
          <a:r>
            <a:rPr lang="en-US" sz="1600" kern="1200" dirty="0" err="1" smtClean="0">
              <a:solidFill>
                <a:schemeClr val="tx1"/>
              </a:solidFill>
            </a:rPr>
            <a:t>Kempf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রচনা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করেন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bn-BD" sz="1600" kern="1200" dirty="0" smtClean="0">
              <a:solidFill>
                <a:schemeClr val="tx1"/>
              </a:solidFill>
            </a:rPr>
            <a:t>যেখানে ভার্সাই সন্ধির ত্রুটি, ইহুদী বিদ্বেষ, সমাজতন্ত্র বিরোধীতা স্থান পায়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657373" y="745451"/>
        <a:ext cx="2152852" cy="1291711"/>
      </dsp:txXfrm>
    </dsp:sp>
    <dsp:sp modelId="{16A8BC90-EB4E-4228-9BF3-C1E4B616CC64}">
      <dsp:nvSpPr>
        <dsp:cNvPr id="0" name=""/>
        <dsp:cNvSpPr/>
      </dsp:nvSpPr>
      <dsp:spPr>
        <a:xfrm>
          <a:off x="1085791" y="2035363"/>
          <a:ext cx="5296016" cy="464556"/>
        </a:xfrm>
        <a:custGeom>
          <a:avLst/>
          <a:gdLst/>
          <a:ahLst/>
          <a:cxnLst/>
          <a:rect l="0" t="0" r="0" b="0"/>
          <a:pathLst>
            <a:path>
              <a:moveTo>
                <a:pt x="5296016" y="0"/>
              </a:moveTo>
              <a:lnTo>
                <a:pt x="5296016" y="249378"/>
              </a:lnTo>
              <a:lnTo>
                <a:pt x="0" y="249378"/>
              </a:lnTo>
              <a:lnTo>
                <a:pt x="0" y="46455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0822" y="2265163"/>
        <a:ext cx="265955" cy="4956"/>
      </dsp:txXfrm>
    </dsp:sp>
    <dsp:sp modelId="{00FD114E-5037-43A9-B891-58ED2A352BBF}">
      <dsp:nvSpPr>
        <dsp:cNvPr id="0" name=""/>
        <dsp:cNvSpPr/>
      </dsp:nvSpPr>
      <dsp:spPr>
        <a:xfrm>
          <a:off x="5305382" y="745451"/>
          <a:ext cx="2152852" cy="1291711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rgbClr r="0" g="0" b="0"/>
          </a:solidFill>
          <a:prstDash val="lgDash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Mein </a:t>
          </a:r>
          <a:r>
            <a:rPr lang="en-US" sz="1800" kern="1200" dirty="0" err="1" smtClean="0">
              <a:solidFill>
                <a:schemeClr val="tx1"/>
              </a:solidFill>
            </a:rPr>
            <a:t>Kempf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নাৎসি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দলের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বাইবেলে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পরিণত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হয়</a:t>
          </a:r>
          <a:r>
            <a:rPr lang="en-US" sz="1800" kern="1200" dirty="0" smtClean="0">
              <a:solidFill>
                <a:schemeClr val="tx1"/>
              </a:solidFill>
            </a:rPr>
            <a:t>। </a:t>
          </a:r>
          <a:r>
            <a:rPr lang="en-US" sz="1800" kern="1200" dirty="0" err="1" smtClean="0">
              <a:solidFill>
                <a:schemeClr val="tx1"/>
              </a:solidFill>
            </a:rPr>
            <a:t>তরুণসমাজ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একে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পাঠ্যপুস্তক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মনে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করতেন</a:t>
          </a:r>
          <a:r>
            <a:rPr lang="en-US" sz="1800" kern="1200" dirty="0" smtClean="0">
              <a:solidFill>
                <a:schemeClr val="tx1"/>
              </a:solidFill>
            </a:rPr>
            <a:t>  </a:t>
          </a:r>
          <a:endParaRPr lang="en-US" sz="1800" kern="1200" dirty="0"/>
        </a:p>
      </dsp:txBody>
      <dsp:txXfrm>
        <a:off x="5305382" y="745451"/>
        <a:ext cx="2152852" cy="1291711"/>
      </dsp:txXfrm>
    </dsp:sp>
    <dsp:sp modelId="{11DC1392-FDE7-4758-88FD-C83A682821A4}">
      <dsp:nvSpPr>
        <dsp:cNvPr id="0" name=""/>
        <dsp:cNvSpPr/>
      </dsp:nvSpPr>
      <dsp:spPr>
        <a:xfrm>
          <a:off x="2160417" y="3132455"/>
          <a:ext cx="4645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55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80316" y="3175696"/>
        <a:ext cx="24757" cy="4956"/>
      </dsp:txXfrm>
    </dsp:sp>
    <dsp:sp modelId="{E120C1B5-2BD6-4DC8-BEDA-187D77941597}">
      <dsp:nvSpPr>
        <dsp:cNvPr id="0" name=""/>
        <dsp:cNvSpPr/>
      </dsp:nvSpPr>
      <dsp:spPr>
        <a:xfrm>
          <a:off x="9365" y="2532319"/>
          <a:ext cx="2152852" cy="129171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rgbClr r="0" g="0" b="0"/>
          </a:solidFill>
          <a:prstDash val="lgDash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</a:rPr>
            <a:t>অন্য দিকে এক জার্মানী,এক জাতি(আর্য), উদ্দীপ্ত জার্মানীর বর্ণনা স্থান পায়</a:t>
          </a:r>
          <a:endParaRPr lang="en-US" sz="2000" kern="1200" dirty="0"/>
        </a:p>
      </dsp:txBody>
      <dsp:txXfrm>
        <a:off x="9365" y="2532319"/>
        <a:ext cx="2152852" cy="1291711"/>
      </dsp:txXfrm>
    </dsp:sp>
    <dsp:sp modelId="{919C8459-2A26-423C-BA0B-66598768A6ED}">
      <dsp:nvSpPr>
        <dsp:cNvPr id="0" name=""/>
        <dsp:cNvSpPr/>
      </dsp:nvSpPr>
      <dsp:spPr>
        <a:xfrm>
          <a:off x="4808426" y="3132455"/>
          <a:ext cx="4645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55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8325" y="3175696"/>
        <a:ext cx="24757" cy="4956"/>
      </dsp:txXfrm>
    </dsp:sp>
    <dsp:sp modelId="{12E0C0F6-789F-4FC1-B6F9-524DC8FD696E}">
      <dsp:nvSpPr>
        <dsp:cNvPr id="0" name=""/>
        <dsp:cNvSpPr/>
      </dsp:nvSpPr>
      <dsp:spPr>
        <a:xfrm>
          <a:off x="2657373" y="2532319"/>
          <a:ext cx="2152852" cy="1291711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rgbClr r="0" g="0" b="0"/>
          </a:solidFill>
          <a:prstDash val="lg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</a:rPr>
            <a:t>১৯২৪ সালে জেল থেকে মুক্তি পেয়ে জার্মানীর জনপ্রিয় নেতায় পরিণত হন </a:t>
          </a:r>
          <a:endParaRPr lang="en-US" sz="2000" kern="1200" dirty="0"/>
        </a:p>
      </dsp:txBody>
      <dsp:txXfrm>
        <a:off x="2657373" y="2532319"/>
        <a:ext cx="2152852" cy="1291711"/>
      </dsp:txXfrm>
    </dsp:sp>
    <dsp:sp modelId="{2C5A891C-08A3-4AFB-9702-B15B093DF75E}">
      <dsp:nvSpPr>
        <dsp:cNvPr id="0" name=""/>
        <dsp:cNvSpPr/>
      </dsp:nvSpPr>
      <dsp:spPr>
        <a:xfrm>
          <a:off x="1085791" y="3822230"/>
          <a:ext cx="5296016" cy="464556"/>
        </a:xfrm>
        <a:custGeom>
          <a:avLst/>
          <a:gdLst/>
          <a:ahLst/>
          <a:cxnLst/>
          <a:rect l="0" t="0" r="0" b="0"/>
          <a:pathLst>
            <a:path>
              <a:moveTo>
                <a:pt x="5296016" y="0"/>
              </a:moveTo>
              <a:lnTo>
                <a:pt x="5296016" y="249378"/>
              </a:lnTo>
              <a:lnTo>
                <a:pt x="0" y="249378"/>
              </a:lnTo>
              <a:lnTo>
                <a:pt x="0" y="46455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0822" y="4052030"/>
        <a:ext cx="265955" cy="4956"/>
      </dsp:txXfrm>
    </dsp:sp>
    <dsp:sp modelId="{606BB906-A9F5-41B0-916D-8ED2DDDFA17B}">
      <dsp:nvSpPr>
        <dsp:cNvPr id="0" name=""/>
        <dsp:cNvSpPr/>
      </dsp:nvSpPr>
      <dsp:spPr>
        <a:xfrm>
          <a:off x="5305382" y="2532319"/>
          <a:ext cx="2152852" cy="1291711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rgbClr r="0" g="0" b="0"/>
          </a:solidFill>
          <a:prstDash val="lgDash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</a:rPr>
            <a:t>হিটলারের সফল প্রচারের কারনে নভেম্বর, ১৯৩২ সালের নির্বাচনে নাৎসী পার্টি একক সংখ্খ্যাগরিষ্টতা অর্জন </a:t>
          </a:r>
          <a:endParaRPr lang="en-US" sz="2000" kern="1200" dirty="0"/>
        </a:p>
      </dsp:txBody>
      <dsp:txXfrm>
        <a:off x="5305382" y="2532319"/>
        <a:ext cx="2152852" cy="1291711"/>
      </dsp:txXfrm>
    </dsp:sp>
    <dsp:sp modelId="{E15F17E8-AD4A-470D-B00D-5A848B7D9010}">
      <dsp:nvSpPr>
        <dsp:cNvPr id="0" name=""/>
        <dsp:cNvSpPr/>
      </dsp:nvSpPr>
      <dsp:spPr>
        <a:xfrm>
          <a:off x="2160417" y="4919322"/>
          <a:ext cx="4645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55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80316" y="4962564"/>
        <a:ext cx="24757" cy="4956"/>
      </dsp:txXfrm>
    </dsp:sp>
    <dsp:sp modelId="{D2A6A41D-92C7-4F6B-A3CC-C61ECA7C87D3}">
      <dsp:nvSpPr>
        <dsp:cNvPr id="0" name=""/>
        <dsp:cNvSpPr/>
      </dsp:nvSpPr>
      <dsp:spPr>
        <a:xfrm>
          <a:off x="9365" y="4319186"/>
          <a:ext cx="2152852" cy="129171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rgbClr r="0" g="0" b="0"/>
          </a:solidFill>
          <a:prstDash val="lgDash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>
              <a:solidFill>
                <a:schemeClr val="tx1"/>
              </a:solidFill>
            </a:rPr>
            <a:t>৩০ জানু,১৯৩৩ প্রেসিডেন্ট হিন্ডেনবুর্গ কতৃক হিটলার জার্মানীর  চ্যান্সেলর নিযুক্ত হন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9365" y="4319186"/>
        <a:ext cx="2152852" cy="1291711"/>
      </dsp:txXfrm>
    </dsp:sp>
    <dsp:sp modelId="{A738B87F-D5C6-4D56-A056-3891F2FA4109}">
      <dsp:nvSpPr>
        <dsp:cNvPr id="0" name=""/>
        <dsp:cNvSpPr/>
      </dsp:nvSpPr>
      <dsp:spPr>
        <a:xfrm>
          <a:off x="2657373" y="4319186"/>
          <a:ext cx="2152852" cy="1291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/>
          </a:solidFill>
          <a:prstDash val="lg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000" kern="1200" dirty="0" smtClean="0">
              <a:solidFill>
                <a:schemeClr val="tx1"/>
              </a:solidFill>
            </a:rPr>
            <a:t>১৯৩৩ </a:t>
          </a:r>
          <a:r>
            <a:rPr lang="en-SG" sz="2000" kern="1200" dirty="0" err="1" smtClean="0">
              <a:solidFill>
                <a:schemeClr val="tx1"/>
              </a:solidFill>
            </a:rPr>
            <a:t>সালে</a:t>
          </a:r>
          <a:r>
            <a:rPr lang="en-SG" sz="2000" kern="1200" dirty="0" smtClean="0">
              <a:solidFill>
                <a:schemeClr val="tx1"/>
              </a:solidFill>
            </a:rPr>
            <a:t> </a:t>
          </a:r>
          <a:r>
            <a:rPr lang="en-SG" sz="2000" kern="1200" dirty="0" err="1" smtClean="0">
              <a:solidFill>
                <a:schemeClr val="tx1"/>
              </a:solidFill>
            </a:rPr>
            <a:t>রাইখস্ট্যাগে</a:t>
          </a:r>
          <a:r>
            <a:rPr lang="en-SG" sz="2000" kern="1200" dirty="0" smtClean="0">
              <a:solidFill>
                <a:schemeClr val="tx1"/>
              </a:solidFill>
            </a:rPr>
            <a:t> </a:t>
          </a:r>
          <a:r>
            <a:rPr lang="en-SG" sz="2000" kern="1200" dirty="0" err="1" smtClean="0">
              <a:solidFill>
                <a:schemeClr val="tx1"/>
              </a:solidFill>
            </a:rPr>
            <a:t>আগুন</a:t>
          </a:r>
          <a:r>
            <a:rPr lang="en-SG" sz="2000" kern="1200" dirty="0" smtClean="0">
              <a:solidFill>
                <a:schemeClr val="tx1"/>
              </a:solidFill>
            </a:rPr>
            <a:t> </a:t>
          </a:r>
          <a:r>
            <a:rPr lang="en-SG" sz="2000" kern="1200" dirty="0" err="1" smtClean="0">
              <a:solidFill>
                <a:schemeClr val="tx1"/>
              </a:solidFill>
            </a:rPr>
            <a:t>লাগানোর</a:t>
          </a:r>
          <a:r>
            <a:rPr lang="en-SG" sz="2000" kern="1200" dirty="0" smtClean="0">
              <a:solidFill>
                <a:schemeClr val="tx1"/>
              </a:solidFill>
            </a:rPr>
            <a:t> </a:t>
          </a:r>
          <a:r>
            <a:rPr lang="en-SG" sz="2000" kern="1200" dirty="0" err="1" smtClean="0">
              <a:solidFill>
                <a:schemeClr val="tx1"/>
              </a:solidFill>
            </a:rPr>
            <a:t>অপবাদ</a:t>
          </a:r>
          <a:r>
            <a:rPr lang="en-SG" sz="2000" kern="1200" dirty="0" smtClean="0">
              <a:solidFill>
                <a:schemeClr val="tx1"/>
              </a:solidFill>
            </a:rPr>
            <a:t> </a:t>
          </a:r>
          <a:r>
            <a:rPr lang="en-SG" sz="2000" kern="1200" dirty="0" err="1" smtClean="0">
              <a:solidFill>
                <a:schemeClr val="tx1"/>
              </a:solidFill>
            </a:rPr>
            <a:t>দিয়ে</a:t>
          </a:r>
          <a:r>
            <a:rPr lang="en-SG" sz="2000" kern="1200" dirty="0" smtClean="0">
              <a:solidFill>
                <a:schemeClr val="tx1"/>
              </a:solidFill>
            </a:rPr>
            <a:t> </a:t>
          </a:r>
          <a:r>
            <a:rPr lang="en-SG" sz="2000" kern="1200" dirty="0" err="1" smtClean="0">
              <a:solidFill>
                <a:schemeClr val="tx1"/>
              </a:solidFill>
            </a:rPr>
            <a:t>একরাতে</a:t>
          </a:r>
          <a:r>
            <a:rPr lang="en-SG" sz="2000" kern="1200" dirty="0" smtClean="0">
              <a:solidFill>
                <a:schemeClr val="tx1"/>
              </a:solidFill>
            </a:rPr>
            <a:t> </a:t>
          </a:r>
          <a:r>
            <a:rPr lang="en-SG" sz="2000" kern="1200" dirty="0" err="1" smtClean="0">
              <a:solidFill>
                <a:schemeClr val="tx1"/>
              </a:solidFill>
            </a:rPr>
            <a:t>সমাজতন্ত্রীদের</a:t>
          </a:r>
          <a:r>
            <a:rPr lang="en-SG" sz="2000" kern="1200" dirty="0" smtClean="0">
              <a:solidFill>
                <a:schemeClr val="tx1"/>
              </a:solidFill>
            </a:rPr>
            <a:t> </a:t>
          </a:r>
          <a:r>
            <a:rPr lang="en-SG" sz="2000" kern="1200" dirty="0" err="1" smtClean="0">
              <a:solidFill>
                <a:schemeClr val="tx1"/>
              </a:solidFill>
            </a:rPr>
            <a:t>নির্মূল</a:t>
          </a:r>
          <a:r>
            <a:rPr lang="en-SG" sz="2000" kern="1200" dirty="0" smtClean="0">
              <a:solidFill>
                <a:schemeClr val="tx1"/>
              </a:solidFill>
            </a:rPr>
            <a:t> </a:t>
          </a:r>
          <a:r>
            <a:rPr lang="en-SG" sz="2000" kern="1200" dirty="0" err="1" smtClean="0">
              <a:solidFill>
                <a:schemeClr val="tx1"/>
              </a:solidFill>
            </a:rPr>
            <a:t>করেন</a:t>
          </a:r>
          <a:r>
            <a:rPr lang="en-SG" sz="2000" kern="1200" dirty="0" smtClean="0">
              <a:solidFill>
                <a:schemeClr val="tx1"/>
              </a:solidFill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657373" y="4319186"/>
        <a:ext cx="2152852" cy="12917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B1A20-5EA3-4214-A089-0CD9CD5AD4C0}">
      <dsp:nvSpPr>
        <dsp:cNvPr id="0" name=""/>
        <dsp:cNvSpPr/>
      </dsp:nvSpPr>
      <dsp:spPr>
        <a:xfrm>
          <a:off x="5127128" y="2521271"/>
          <a:ext cx="1937742" cy="19377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-17000" r="-17000"/>
          </a:stretch>
        </a:blipFill>
        <a:ln w="2540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300" kern="1200" dirty="0" smtClean="0"/>
            <a:t>হিটলার </a:t>
          </a:r>
          <a:endParaRPr lang="en-US" sz="4300" kern="1200" dirty="0"/>
        </a:p>
      </dsp:txBody>
      <dsp:txXfrm>
        <a:off x="5410904" y="2805047"/>
        <a:ext cx="1370190" cy="1370190"/>
      </dsp:txXfrm>
    </dsp:sp>
    <dsp:sp modelId="{E6AE921A-9D29-458C-AF12-FE8E3EEEC3DE}">
      <dsp:nvSpPr>
        <dsp:cNvPr id="0" name=""/>
        <dsp:cNvSpPr/>
      </dsp:nvSpPr>
      <dsp:spPr>
        <a:xfrm rot="16200000">
          <a:off x="5891271" y="1817164"/>
          <a:ext cx="409456" cy="658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952690" y="2010349"/>
        <a:ext cx="286619" cy="395300"/>
      </dsp:txXfrm>
    </dsp:sp>
    <dsp:sp modelId="{836302E3-4C35-4E2D-BF56-14D4687F0EAE}">
      <dsp:nvSpPr>
        <dsp:cNvPr id="0" name=""/>
        <dsp:cNvSpPr/>
      </dsp:nvSpPr>
      <dsp:spPr>
        <a:xfrm>
          <a:off x="5224016" y="4744"/>
          <a:ext cx="1743967" cy="1743967"/>
        </a:xfrm>
        <a:prstGeom prst="ellipse">
          <a:avLst/>
        </a:prstGeom>
        <a:solidFill>
          <a:srgbClr val="CC0000"/>
        </a:solidFill>
        <a:ln w="25400" cap="flat" cmpd="sng" algn="ctr">
          <a:solidFill>
            <a:schemeClr val="accent3">
              <a:lumMod val="5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১৯৩৩ সালে</a:t>
          </a:r>
          <a:r>
            <a:rPr lang="en-SG" sz="14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SG" sz="1400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রাইখস্ট্যাগে</a:t>
          </a:r>
          <a:r>
            <a:rPr lang="en-SG" sz="14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SG" sz="1400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আগুন</a:t>
          </a:r>
          <a:r>
            <a:rPr lang="en-SG" sz="14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SG" sz="1400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লাগায়</a:t>
          </a:r>
          <a:r>
            <a:rPr lang="bn-BD" sz="14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Enabling Act </a:t>
          </a:r>
          <a:r>
            <a:rPr lang="en-US" sz="1400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এর</a:t>
          </a:r>
          <a:r>
            <a:rPr lang="en-US" sz="14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1400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মাধ্যমে</a:t>
          </a:r>
          <a:r>
            <a:rPr lang="en-US" sz="14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1400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নাজি</a:t>
          </a:r>
          <a:r>
            <a:rPr lang="en-US" sz="14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1400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পার্টি</a:t>
          </a:r>
          <a:r>
            <a:rPr lang="en-US" sz="14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1400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বাদে</a:t>
          </a:r>
          <a:r>
            <a:rPr lang="en-US" sz="14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1400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সকল</a:t>
          </a:r>
          <a:r>
            <a:rPr lang="en-US" sz="14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1400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দল</a:t>
          </a:r>
          <a:r>
            <a:rPr lang="en-US" sz="14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1400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বিলুপ্ত</a:t>
          </a:r>
          <a:r>
            <a:rPr lang="en-US" sz="14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1400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ঘোষনা</a:t>
          </a:r>
          <a:r>
            <a:rPr lang="en-US" sz="14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endParaRPr lang="en-US" sz="14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5479414" y="260142"/>
        <a:ext cx="1233171" cy="1233171"/>
      </dsp:txXfrm>
    </dsp:sp>
    <dsp:sp modelId="{A47C3A57-B0CC-4085-8DC2-D54D26BF4E93}">
      <dsp:nvSpPr>
        <dsp:cNvPr id="0" name=""/>
        <dsp:cNvSpPr/>
      </dsp:nvSpPr>
      <dsp:spPr>
        <a:xfrm rot="19285714">
          <a:off x="6941711" y="2323029"/>
          <a:ext cx="409456" cy="658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67124"/>
            <a:satOff val="-1170"/>
            <a:lumOff val="79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955111" y="2493089"/>
        <a:ext cx="286619" cy="395300"/>
      </dsp:txXfrm>
    </dsp:sp>
    <dsp:sp modelId="{AC94849E-3168-4C78-B9A3-197E39F8BC7B}">
      <dsp:nvSpPr>
        <dsp:cNvPr id="0" name=""/>
        <dsp:cNvSpPr/>
      </dsp:nvSpPr>
      <dsp:spPr>
        <a:xfrm>
          <a:off x="7267265" y="988721"/>
          <a:ext cx="1743967" cy="1743967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solidFill>
                <a:schemeClr val="bg1"/>
              </a:solidFill>
            </a:rPr>
            <a:t>১৯৩৩ সালেই New Order </a:t>
          </a:r>
          <a:r>
            <a:rPr lang="en-US" sz="1600" kern="1200" dirty="0" err="1" smtClean="0">
              <a:solidFill>
                <a:schemeClr val="bg1"/>
              </a:solidFill>
            </a:rPr>
            <a:t>এর</a:t>
          </a:r>
          <a:r>
            <a:rPr lang="en-US" sz="1600" kern="1200" dirty="0" smtClean="0">
              <a:solidFill>
                <a:schemeClr val="bg1"/>
              </a:solidFill>
            </a:rPr>
            <a:t> </a:t>
          </a:r>
          <a:r>
            <a:rPr lang="en-US" sz="1600" kern="1200" dirty="0" err="1" smtClean="0">
              <a:solidFill>
                <a:schemeClr val="bg1"/>
              </a:solidFill>
            </a:rPr>
            <a:t>মাধ্যমে</a:t>
          </a:r>
          <a:r>
            <a:rPr lang="en-US" sz="1600" kern="1200" dirty="0" smtClean="0">
              <a:solidFill>
                <a:schemeClr val="bg1"/>
              </a:solidFill>
            </a:rPr>
            <a:t> </a:t>
          </a:r>
          <a:r>
            <a:rPr lang="en-US" sz="1600" kern="1200" dirty="0" err="1" smtClean="0">
              <a:solidFill>
                <a:schemeClr val="bg1"/>
              </a:solidFill>
            </a:rPr>
            <a:t>প্রথম</a:t>
          </a:r>
          <a:r>
            <a:rPr lang="en-US" sz="1600" kern="1200" dirty="0" smtClean="0">
              <a:solidFill>
                <a:schemeClr val="bg1"/>
              </a:solidFill>
            </a:rPr>
            <a:t> </a:t>
          </a:r>
          <a:r>
            <a:rPr lang="en-US" sz="1600" kern="1200" dirty="0" err="1" smtClean="0">
              <a:solidFill>
                <a:schemeClr val="bg1"/>
              </a:solidFill>
            </a:rPr>
            <a:t>বিশ্বযুদ্ধের</a:t>
          </a:r>
          <a:r>
            <a:rPr lang="en-US" sz="1600" kern="1200" dirty="0" smtClean="0">
              <a:solidFill>
                <a:schemeClr val="bg1"/>
              </a:solidFill>
            </a:rPr>
            <a:t> </a:t>
          </a:r>
          <a:r>
            <a:rPr lang="en-US" sz="1600" kern="1200" dirty="0" err="1" smtClean="0">
              <a:solidFill>
                <a:schemeClr val="bg1"/>
              </a:solidFill>
            </a:rPr>
            <a:t>সকল</a:t>
          </a:r>
          <a:r>
            <a:rPr lang="en-US" sz="1600" kern="1200" dirty="0" smtClean="0">
              <a:solidFill>
                <a:schemeClr val="bg1"/>
              </a:solidFill>
            </a:rPr>
            <a:t> </a:t>
          </a:r>
          <a:r>
            <a:rPr lang="en-US" sz="1600" kern="1200" dirty="0" err="1" smtClean="0">
              <a:solidFill>
                <a:schemeClr val="bg1"/>
              </a:solidFill>
            </a:rPr>
            <a:t>চুক্তি</a:t>
          </a:r>
          <a:r>
            <a:rPr lang="en-US" sz="1600" kern="1200" dirty="0" smtClean="0">
              <a:solidFill>
                <a:schemeClr val="bg1"/>
              </a:solidFill>
            </a:rPr>
            <a:t> </a:t>
          </a:r>
          <a:r>
            <a:rPr lang="en-US" sz="1600" kern="1200" dirty="0" err="1" smtClean="0">
              <a:solidFill>
                <a:schemeClr val="bg1"/>
              </a:solidFill>
            </a:rPr>
            <a:t>বাতিল</a:t>
          </a:r>
          <a:r>
            <a:rPr lang="en-US" sz="1600" kern="1200" dirty="0" smtClean="0">
              <a:solidFill>
                <a:schemeClr val="bg1"/>
              </a:solidFill>
            </a:rPr>
            <a:t> </a:t>
          </a:r>
          <a:r>
            <a:rPr lang="en-US" sz="1600" kern="1200" dirty="0" err="1" smtClean="0">
              <a:solidFill>
                <a:schemeClr val="bg1"/>
              </a:solidFill>
            </a:rPr>
            <a:t>করেন</a:t>
          </a:r>
          <a:r>
            <a:rPr lang="en-US" sz="1600" kern="1200" dirty="0" smtClean="0">
              <a:solidFill>
                <a:schemeClr val="bg1"/>
              </a:solidFill>
            </a:rPr>
            <a:t>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7522663" y="1244119"/>
        <a:ext cx="1233171" cy="1233171"/>
      </dsp:txXfrm>
    </dsp:sp>
    <dsp:sp modelId="{8A3F2A0B-02A3-4A46-AFBC-04EF8B6D9C13}">
      <dsp:nvSpPr>
        <dsp:cNvPr id="0" name=""/>
        <dsp:cNvSpPr/>
      </dsp:nvSpPr>
      <dsp:spPr>
        <a:xfrm rot="771429">
          <a:off x="7201148" y="3459697"/>
          <a:ext cx="409456" cy="658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34249"/>
            <a:satOff val="-2340"/>
            <a:lumOff val="159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202688" y="3577796"/>
        <a:ext cx="286619" cy="395300"/>
      </dsp:txXfrm>
    </dsp:sp>
    <dsp:sp modelId="{ACD08381-B7A3-462C-A1B5-46606329ACBA}">
      <dsp:nvSpPr>
        <dsp:cNvPr id="0" name=""/>
        <dsp:cNvSpPr/>
      </dsp:nvSpPr>
      <dsp:spPr>
        <a:xfrm>
          <a:off x="7771906" y="3199698"/>
          <a:ext cx="1743967" cy="174396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solidFill>
                <a:schemeClr val="tx1"/>
              </a:solidFill>
            </a:rPr>
            <a:t>প্রেসিডেন্ট হি</a:t>
          </a:r>
          <a:r>
            <a:rPr lang="en-SG" sz="1400" kern="1200" dirty="0" smtClean="0">
              <a:solidFill>
                <a:schemeClr val="tx1"/>
              </a:solidFill>
            </a:rPr>
            <a:t>ন</a:t>
          </a:r>
          <a:r>
            <a:rPr lang="bn-BD" sz="1400" kern="1200" dirty="0" smtClean="0">
              <a:solidFill>
                <a:schemeClr val="tx1"/>
              </a:solidFill>
            </a:rPr>
            <a:t>ডেনবুর্গ এর মৃত্যুর পর প্রেসিডেন্ট এবং চ্যান্সেলর পদ একত্রিত করে নিজেকে ফুয়েরার ঘোষনা করেন  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8027304" y="3455096"/>
        <a:ext cx="1233171" cy="1233171"/>
      </dsp:txXfrm>
    </dsp:sp>
    <dsp:sp modelId="{935A57C2-DBE0-4883-8261-B1983F20F5F8}">
      <dsp:nvSpPr>
        <dsp:cNvPr id="0" name=""/>
        <dsp:cNvSpPr/>
      </dsp:nvSpPr>
      <dsp:spPr>
        <a:xfrm rot="3857143">
          <a:off x="6474221" y="4371234"/>
          <a:ext cx="409456" cy="658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01373"/>
            <a:satOff val="-3510"/>
            <a:lumOff val="238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508991" y="4447664"/>
        <a:ext cx="286619" cy="395300"/>
      </dsp:txXfrm>
    </dsp:sp>
    <dsp:sp modelId="{E93AF936-11C0-49C2-A604-2397EA624544}">
      <dsp:nvSpPr>
        <dsp:cNvPr id="0" name=""/>
        <dsp:cNvSpPr/>
      </dsp:nvSpPr>
      <dsp:spPr>
        <a:xfrm>
          <a:off x="6357934" y="4972763"/>
          <a:ext cx="1743967" cy="1743967"/>
        </a:xfrm>
        <a:prstGeom prst="ellips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solidFill>
                <a:schemeClr val="tx1"/>
              </a:solidFill>
            </a:rPr>
            <a:t>শাসনের প্রথম ৬ বছরেই জার্মানী সকল প্রকার মন্দা কাঁটিয়ে উঠে, ফলে জনপ্রিয়তা আরো বৃদ্ধি পায়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613332" y="5228161"/>
        <a:ext cx="1233171" cy="1233171"/>
      </dsp:txXfrm>
    </dsp:sp>
    <dsp:sp modelId="{7DB9DD5C-3D11-4283-A365-047C1F619F96}">
      <dsp:nvSpPr>
        <dsp:cNvPr id="0" name=""/>
        <dsp:cNvSpPr/>
      </dsp:nvSpPr>
      <dsp:spPr>
        <a:xfrm rot="6942857">
          <a:off x="5308321" y="4371234"/>
          <a:ext cx="409456" cy="658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01373"/>
            <a:satOff val="-3510"/>
            <a:lumOff val="238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5396388" y="4447664"/>
        <a:ext cx="286619" cy="395300"/>
      </dsp:txXfrm>
    </dsp:sp>
    <dsp:sp modelId="{EEF9EB6D-3FD6-4E43-B496-F30E1CEC9738}">
      <dsp:nvSpPr>
        <dsp:cNvPr id="0" name=""/>
        <dsp:cNvSpPr/>
      </dsp:nvSpPr>
      <dsp:spPr>
        <a:xfrm>
          <a:off x="4090097" y="4972763"/>
          <a:ext cx="1743967" cy="1743967"/>
        </a:xfrm>
        <a:prstGeom prst="ellipse">
          <a:avLst/>
        </a:prstGeom>
        <a:solidFill>
          <a:schemeClr val="bg2">
            <a:lumMod val="10000"/>
          </a:schemeClr>
        </a:solidFill>
        <a:ln w="254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জার্মানীর সীমানা বৃদ্ধির জন্য পূর্ব ইউরোপের দিকে নজর দিয়ে চেকোশ্লাভাকিয়া দখল করে নেন,১৯৩৯ সালে  সোভিয়েত ইউনিয়নের সাথে অনাক্রমণ চুক্তি স্বাক্ষর করেন </a:t>
          </a:r>
          <a:endParaRPr lang="en-US" sz="1200" kern="1200" dirty="0"/>
        </a:p>
      </dsp:txBody>
      <dsp:txXfrm>
        <a:off x="4345495" y="5228161"/>
        <a:ext cx="1233171" cy="1233171"/>
      </dsp:txXfrm>
    </dsp:sp>
    <dsp:sp modelId="{045EC3E3-C5BD-47E4-94B3-E6D69832EFCC}">
      <dsp:nvSpPr>
        <dsp:cNvPr id="0" name=""/>
        <dsp:cNvSpPr/>
      </dsp:nvSpPr>
      <dsp:spPr>
        <a:xfrm rot="10028571">
          <a:off x="4581395" y="3459697"/>
          <a:ext cx="409456" cy="658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34249"/>
            <a:satOff val="-2340"/>
            <a:lumOff val="159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4702692" y="3577796"/>
        <a:ext cx="286619" cy="395300"/>
      </dsp:txXfrm>
    </dsp:sp>
    <dsp:sp modelId="{22B634E0-15E2-4CE2-8151-BD45B7F950E7}">
      <dsp:nvSpPr>
        <dsp:cNvPr id="0" name=""/>
        <dsp:cNvSpPr/>
      </dsp:nvSpPr>
      <dsp:spPr>
        <a:xfrm>
          <a:off x="2676125" y="3199698"/>
          <a:ext cx="1743967" cy="1743967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solidFill>
                <a:schemeClr val="tx1"/>
              </a:solidFill>
            </a:rPr>
            <a:t>ইতালি, জাপানের সাথে অক্ষশক্তি গঠন, ১৯৩৯ সালে ১লা সেপ্টেম্বর পোলান্ড আক্রমণ করলে ২য় বিশ্বযুদ্ধ শুরু হয়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931523" y="3455096"/>
        <a:ext cx="1233171" cy="1233171"/>
      </dsp:txXfrm>
    </dsp:sp>
    <dsp:sp modelId="{B5BD153C-DAE2-4736-9D11-2E892FB9F48E}">
      <dsp:nvSpPr>
        <dsp:cNvPr id="0" name=""/>
        <dsp:cNvSpPr/>
      </dsp:nvSpPr>
      <dsp:spPr>
        <a:xfrm rot="13114286">
          <a:off x="4840832" y="2323029"/>
          <a:ext cx="409456" cy="658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67124"/>
            <a:satOff val="-1170"/>
            <a:lumOff val="79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4950269" y="2493089"/>
        <a:ext cx="286619" cy="395300"/>
      </dsp:txXfrm>
    </dsp:sp>
    <dsp:sp modelId="{2D3EFBCE-A2A0-4AA9-85D6-011C51AAA837}">
      <dsp:nvSpPr>
        <dsp:cNvPr id="0" name=""/>
        <dsp:cNvSpPr/>
      </dsp:nvSpPr>
      <dsp:spPr>
        <a:xfrm>
          <a:off x="3180766" y="988721"/>
          <a:ext cx="1743967" cy="1743967"/>
        </a:xfrm>
        <a:prstGeom prst="ellipse">
          <a:avLst/>
        </a:prstGeom>
        <a:solidFill>
          <a:schemeClr val="accent5">
            <a:shade val="50000"/>
            <a:hueOff val="64509"/>
            <a:satOff val="1452"/>
            <a:lumOff val="11235"/>
            <a:alphaOff val="0"/>
          </a:schemeClr>
        </a:solidFill>
        <a:ln w="2540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 smtClean="0">
              <a:solidFill>
                <a:schemeClr val="tx1"/>
              </a:solidFill>
            </a:rPr>
            <a:t>১৯৪১ সালে চুক্তি ভঙ্গ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300" kern="1200" dirty="0" smtClean="0">
              <a:solidFill>
                <a:schemeClr val="tx1"/>
              </a:solidFill>
            </a:rPr>
            <a:t>করে সোভিয়েত আক্রমণ, চতুর্দিক দিয়ে জার্মানী আক্রান্ত হলে ৩০ শে এপ্রিল</a:t>
          </a:r>
          <a:r>
            <a:rPr lang="en-US" sz="1300" kern="1200" dirty="0" smtClean="0">
              <a:solidFill>
                <a:schemeClr val="tx1"/>
              </a:solidFill>
            </a:rPr>
            <a:t> ১৯৪৫</a:t>
          </a:r>
          <a:r>
            <a:rPr lang="bn-BD" sz="1300" kern="1200" dirty="0" smtClean="0">
              <a:solidFill>
                <a:schemeClr val="tx1"/>
              </a:solidFill>
            </a:rPr>
            <a:t> বান্ধবী ইভা ব্রাউনসহ আত্মহত্যা করেন 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3436164" y="1244119"/>
        <a:ext cx="1233171" cy="1233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E1FCB-D2A7-4FF8-94EE-9A6B1014C9D7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EAFD-370A-4F49-8018-BFCE5FFB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9438-0541-4567-BC72-09E36115496C}" type="datetime1">
              <a:rPr lang="en-US" smtClean="0"/>
              <a:t>5/27/2020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md.abujamal@gmail.com,  Tarail Muktizuddha Govt. College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9C2C-E9E8-40F1-80E9-012A41E9A9AF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md.abujamal@gmail.com,  Tarail Muktizuddha Govt.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010F-0629-4F3D-AC71-8BA552F2D3BE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md.abujamal@gmail.com,  Tarail Muktizuddha Govt.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FD89-67BF-4AF8-884D-77FCFE04399F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md.abujamal@gmail.com,  Tarail Muktizuddha Govt.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5F55-442B-4FFE-BE2F-88781C79C1DD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md.abujamal@gmail.com,  Tarail Muktizuddha Govt.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D8C6-9FB2-47CE-9064-3AE2034ED45C}" type="datetime1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md.abujamal@gmail.com,  Tarail Muktizuddha Govt. College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8828-5A75-4525-AA0A-FB5E42A634AB}" type="datetime1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md.abujamal@gmail.com,  Tarail Muktizuddha Govt. College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5BFF-B26E-4C11-9967-A33F4CD893B2}" type="datetime1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md.abujamal@gmail.com,  Tarail Muktizuddha Govt. College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9267-7F22-4F94-A24C-5346F29E2B24}" type="datetime1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md.abujamal@gmail.com,  Tarail Muktizuddha Govt.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27A8-EDFD-4368-8912-817AB70ABE8E}" type="datetime1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md.abujamal@gmail.com,  Tarail Muktizuddha Govt. College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8F2F-B1BA-44D6-9207-DDB098514C64}" type="datetime1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md.abujamal@gmail.com,  Tarail Muktizuddha Govt. College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E676D4-857E-4BB6-889C-6D610A9DF556}" type="datetime1">
              <a:rPr lang="en-US" smtClean="0"/>
              <a:t>5/27/2020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md.abujamal@gmail.com,  Tarail Muktizuddha Govt. College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images3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079418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05793820"/>
              </p:ext>
            </p:extLst>
          </p:nvPr>
        </p:nvGraphicFramePr>
        <p:xfrm>
          <a:off x="1371600" y="-62636"/>
          <a:ext cx="7315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5543-B08B-46A8-B07D-C7623A5F05EE}" type="datetime1">
              <a:rPr lang="en-US" smtClean="0"/>
              <a:t>5/27/2020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md.abujamal@gmail.com,  Tarail Muktizuddha Govt. College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2075688"/>
          </a:xfrm>
          <a:ln w="38100">
            <a:solidFill>
              <a:srgbClr val="00B050"/>
            </a:solidFill>
            <a:prstDash val="lgDashDotDot"/>
          </a:ln>
          <a:scene3d>
            <a:camera prst="perspectiveBelow"/>
            <a:lightRig rig="threePt" dir="t"/>
          </a:scene3d>
        </p:spPr>
        <p:txBody>
          <a:bodyPr>
            <a:noAutofit/>
          </a:bodyPr>
          <a:lstStyle/>
          <a:p>
            <a:pPr algn="just"/>
            <a:r>
              <a:rPr lang="en-SG" sz="4800" b="1" i="1" dirty="0" err="1" smtClean="0">
                <a:solidFill>
                  <a:srgbClr val="002060"/>
                </a:solidFill>
              </a:rPr>
              <a:t>হিটলার</a:t>
            </a:r>
            <a:r>
              <a:rPr lang="en-SG" sz="4800" b="1" i="1" dirty="0" smtClean="0">
                <a:solidFill>
                  <a:srgbClr val="002060"/>
                </a:solidFill>
              </a:rPr>
              <a:t> </a:t>
            </a:r>
            <a:r>
              <a:rPr lang="en-SG" sz="4800" b="1" i="1" dirty="0" err="1" smtClean="0">
                <a:solidFill>
                  <a:srgbClr val="002060"/>
                </a:solidFill>
              </a:rPr>
              <a:t>কিভাবে</a:t>
            </a:r>
            <a:r>
              <a:rPr lang="en-SG" sz="4800" b="1" i="1" dirty="0" smtClean="0">
                <a:solidFill>
                  <a:srgbClr val="002060"/>
                </a:solidFill>
              </a:rPr>
              <a:t> </a:t>
            </a:r>
            <a:r>
              <a:rPr lang="en-SG" sz="4800" b="1" i="1" dirty="0" err="1" smtClean="0">
                <a:solidFill>
                  <a:srgbClr val="002060"/>
                </a:solidFill>
              </a:rPr>
              <a:t>জনগণকে</a:t>
            </a:r>
            <a:r>
              <a:rPr lang="en-SG" sz="4800" b="1" i="1" dirty="0" smtClean="0">
                <a:solidFill>
                  <a:srgbClr val="002060"/>
                </a:solidFill>
              </a:rPr>
              <a:t> </a:t>
            </a:r>
            <a:r>
              <a:rPr lang="en-SG" sz="4800" b="1" i="1" dirty="0" err="1" smtClean="0">
                <a:solidFill>
                  <a:srgbClr val="002060"/>
                </a:solidFill>
              </a:rPr>
              <a:t>তাঁর</a:t>
            </a:r>
            <a:r>
              <a:rPr lang="en-SG" sz="4800" b="1" i="1" dirty="0" smtClean="0">
                <a:solidFill>
                  <a:srgbClr val="002060"/>
                </a:solidFill>
              </a:rPr>
              <a:t> </a:t>
            </a:r>
            <a:r>
              <a:rPr lang="en-SG" sz="4800" b="1" i="1" dirty="0" err="1" smtClean="0">
                <a:solidFill>
                  <a:srgbClr val="002060"/>
                </a:solidFill>
              </a:rPr>
              <a:t>বক্তব্যের</a:t>
            </a:r>
            <a:r>
              <a:rPr lang="en-SG" sz="4800" b="1" i="1" dirty="0" smtClean="0">
                <a:solidFill>
                  <a:srgbClr val="002060"/>
                </a:solidFill>
              </a:rPr>
              <a:t> </a:t>
            </a:r>
            <a:r>
              <a:rPr lang="en-SG" sz="4800" b="1" i="1" dirty="0" err="1" smtClean="0">
                <a:solidFill>
                  <a:srgbClr val="002060"/>
                </a:solidFill>
              </a:rPr>
              <a:t>মাধ্যমে</a:t>
            </a:r>
            <a:r>
              <a:rPr lang="en-SG" sz="4800" b="1" i="1" dirty="0" smtClean="0">
                <a:solidFill>
                  <a:srgbClr val="002060"/>
                </a:solidFill>
              </a:rPr>
              <a:t> </a:t>
            </a:r>
            <a:r>
              <a:rPr lang="en-SG" sz="4800" b="1" i="1" dirty="0" err="1" smtClean="0">
                <a:solidFill>
                  <a:srgbClr val="002060"/>
                </a:solidFill>
              </a:rPr>
              <a:t>আকৃষ্ট</a:t>
            </a:r>
            <a:r>
              <a:rPr lang="en-SG" sz="4800" b="1" i="1" dirty="0" smtClean="0">
                <a:solidFill>
                  <a:srgbClr val="002060"/>
                </a:solidFill>
              </a:rPr>
              <a:t> </a:t>
            </a:r>
            <a:r>
              <a:rPr lang="en-SG" sz="4800" b="1" i="1" dirty="0" err="1" smtClean="0">
                <a:solidFill>
                  <a:srgbClr val="002060"/>
                </a:solidFill>
              </a:rPr>
              <a:t>করতেন</a:t>
            </a:r>
            <a:r>
              <a:rPr lang="en-SG" sz="4800" b="1" i="1" dirty="0" smtClean="0">
                <a:solidFill>
                  <a:srgbClr val="002060"/>
                </a:solidFill>
              </a:rPr>
              <a:t> </a:t>
            </a:r>
            <a:r>
              <a:rPr lang="en-SG" sz="4800" b="1" i="1" dirty="0" err="1" smtClean="0">
                <a:solidFill>
                  <a:srgbClr val="002060"/>
                </a:solidFill>
              </a:rPr>
              <a:t>তা</a:t>
            </a:r>
            <a:r>
              <a:rPr lang="en-SG" sz="4800" b="1" i="1" dirty="0" smtClean="0">
                <a:solidFill>
                  <a:srgbClr val="002060"/>
                </a:solidFill>
              </a:rPr>
              <a:t> </a:t>
            </a:r>
            <a:r>
              <a:rPr lang="en-SG" sz="4800" b="1" i="1" dirty="0" err="1" smtClean="0">
                <a:solidFill>
                  <a:srgbClr val="002060"/>
                </a:solidFill>
              </a:rPr>
              <a:t>এই</a:t>
            </a:r>
            <a:r>
              <a:rPr lang="en-SG" sz="4800" b="1" i="1" dirty="0" smtClean="0">
                <a:solidFill>
                  <a:srgbClr val="002060"/>
                </a:solidFill>
              </a:rPr>
              <a:t> </a:t>
            </a:r>
            <a:r>
              <a:rPr lang="en-SG" sz="4800" b="1" i="1" dirty="0" err="1" smtClean="0">
                <a:solidFill>
                  <a:srgbClr val="002060"/>
                </a:solidFill>
              </a:rPr>
              <a:t>ভিডিও</a:t>
            </a:r>
            <a:r>
              <a:rPr lang="en-SG" sz="4800" b="1" i="1" dirty="0" smtClean="0">
                <a:solidFill>
                  <a:srgbClr val="002060"/>
                </a:solidFill>
              </a:rPr>
              <a:t> </a:t>
            </a:r>
            <a:r>
              <a:rPr lang="en-SG" sz="4800" b="1" i="1" dirty="0" err="1" smtClean="0">
                <a:solidFill>
                  <a:srgbClr val="002060"/>
                </a:solidFill>
              </a:rPr>
              <a:t>দেখলেই</a:t>
            </a:r>
            <a:r>
              <a:rPr lang="en-SG" sz="4800" b="1" i="1" dirty="0" smtClean="0">
                <a:solidFill>
                  <a:srgbClr val="002060"/>
                </a:solidFill>
              </a:rPr>
              <a:t> </a:t>
            </a:r>
            <a:r>
              <a:rPr lang="en-SG" sz="4800" b="1" i="1" dirty="0" err="1" smtClean="0">
                <a:solidFill>
                  <a:srgbClr val="002060"/>
                </a:solidFill>
              </a:rPr>
              <a:t>বুঝা</a:t>
            </a:r>
            <a:r>
              <a:rPr lang="en-SG" sz="4800" b="1" i="1" dirty="0" smtClean="0">
                <a:solidFill>
                  <a:srgbClr val="002060"/>
                </a:solidFill>
              </a:rPr>
              <a:t> </a:t>
            </a:r>
            <a:r>
              <a:rPr lang="en-SG" sz="4800" b="1" i="1" dirty="0" err="1" smtClean="0">
                <a:solidFill>
                  <a:srgbClr val="002060"/>
                </a:solidFill>
              </a:rPr>
              <a:t>যায়</a:t>
            </a:r>
            <a:r>
              <a:rPr lang="en-SG" sz="4800" b="1" i="1" dirty="0" smtClean="0">
                <a:solidFill>
                  <a:srgbClr val="002060"/>
                </a:solidFill>
              </a:rPr>
              <a:t>… </a:t>
            </a:r>
            <a:endParaRPr lang="en-US" sz="4800" b="1" i="1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FD89-67BF-4AF8-884D-77FCFE04399F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md.abujamal@gmail.com,  Tarail Muktizuddha Govt.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74633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9267-7F22-4F94-A24C-5346F29E2B24}" type="datetime1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md.abujamal@gmail.com,  Tarail Muktizuddha Govt.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752638"/>
              </p:ext>
            </p:extLst>
          </p:nvPr>
        </p:nvGraphicFramePr>
        <p:xfrm>
          <a:off x="838200" y="0"/>
          <a:ext cx="7467600" cy="635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7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EFEB2FB-77CC-4953-9A22-F9C53F35C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EFEB2FB-77CC-4953-9A22-F9C53F35C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EFEB2FB-77CC-4953-9A22-F9C53F35C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EFEB2FB-77CC-4953-9A22-F9C53F35C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EFEB2FB-77CC-4953-9A22-F9C53F35C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EFEB2FB-77CC-4953-9A22-F9C53F35C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EFEB2FB-77CC-4953-9A22-F9C53F35C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EFEB2FB-77CC-4953-9A22-F9C53F35C79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EFEB2FB-77CC-4953-9A22-F9C53F35C79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EFEB2FB-77CC-4953-9A22-F9C53F35C79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EFEB2FB-77CC-4953-9A22-F9C53F35C79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EFEB2FB-77CC-4953-9A22-F9C53F35C79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EFEB2FB-77CC-4953-9A22-F9C53F35C79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EFEB2FB-77CC-4953-9A22-F9C53F35C79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EFEB2FB-77CC-4953-9A22-F9C53F35C79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E7685C-3561-4F77-8474-A2C3FF491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E7685C-3561-4F77-8474-A2C3FF491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E7685C-3561-4F77-8474-A2C3FF491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E7685C-3561-4F77-8474-A2C3FF491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E7685C-3561-4F77-8474-A2C3FF491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E7685C-3561-4F77-8474-A2C3FF491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E7685C-3561-4F77-8474-A2C3FF491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E7685C-3561-4F77-8474-A2C3FF49114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E7685C-3561-4F77-8474-A2C3FF4911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E7685C-3561-4F77-8474-A2C3FF49114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E7685C-3561-4F77-8474-A2C3FF4911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E7685C-3561-4F77-8474-A2C3FF49114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E7685C-3561-4F77-8474-A2C3FF4911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E7685C-3561-4F77-8474-A2C3FF49114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E7685C-3561-4F77-8474-A2C3FF4911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A279FE-4C17-4E83-8918-A2A814274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A279FE-4C17-4E83-8918-A2A814274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A279FE-4C17-4E83-8918-A2A814274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A279FE-4C17-4E83-8918-A2A814274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A279FE-4C17-4E83-8918-A2A814274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A279FE-4C17-4E83-8918-A2A814274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A279FE-4C17-4E83-8918-A2A814274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A279FE-4C17-4E83-8918-A2A814274B4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A279FE-4C17-4E83-8918-A2A814274B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A279FE-4C17-4E83-8918-A2A814274B4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A279FE-4C17-4E83-8918-A2A814274B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A279FE-4C17-4E83-8918-A2A814274B4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A279FE-4C17-4E83-8918-A2A814274B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A279FE-4C17-4E83-8918-A2A814274B4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A279FE-4C17-4E83-8918-A2A814274B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055848D-A46A-4867-8141-046724471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055848D-A46A-4867-8141-046724471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055848D-A46A-4867-8141-046724471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055848D-A46A-4867-8141-046724471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055848D-A46A-4867-8141-046724471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055848D-A46A-4867-8141-046724471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055848D-A46A-4867-8141-046724471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055848D-A46A-4867-8141-0467244716E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055848D-A46A-4867-8141-0467244716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055848D-A46A-4867-8141-0467244716E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055848D-A46A-4867-8141-0467244716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055848D-A46A-4867-8141-0467244716E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055848D-A46A-4867-8141-0467244716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055848D-A46A-4867-8141-0467244716E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055848D-A46A-4867-8141-0467244716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0FD114E-5037-43A9-B891-58ED2A352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0FD114E-5037-43A9-B891-58ED2A352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0FD114E-5037-43A9-B891-58ED2A352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0FD114E-5037-43A9-B891-58ED2A352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0FD114E-5037-43A9-B891-58ED2A352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0FD114E-5037-43A9-B891-58ED2A352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0FD114E-5037-43A9-B891-58ED2A352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0FD114E-5037-43A9-B891-58ED2A352BB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0FD114E-5037-43A9-B891-58ED2A352B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0FD114E-5037-43A9-B891-58ED2A352BB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0FD114E-5037-43A9-B891-58ED2A352B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0FD114E-5037-43A9-B891-58ED2A352BB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0FD114E-5037-43A9-B891-58ED2A352B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0FD114E-5037-43A9-B891-58ED2A352BB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0FD114E-5037-43A9-B891-58ED2A352B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6A8BC90-EB4E-4228-9BF3-C1E4B616C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6A8BC90-EB4E-4228-9BF3-C1E4B616C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6A8BC90-EB4E-4228-9BF3-C1E4B616C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6A8BC90-EB4E-4228-9BF3-C1E4B616C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6A8BC90-EB4E-4228-9BF3-C1E4B616C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6A8BC90-EB4E-4228-9BF3-C1E4B616C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6A8BC90-EB4E-4228-9BF3-C1E4B616C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6A8BC90-EB4E-4228-9BF3-C1E4B616CC6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6A8BC90-EB4E-4228-9BF3-C1E4B616CC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6A8BC90-EB4E-4228-9BF3-C1E4B616CC6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6A8BC90-EB4E-4228-9BF3-C1E4B616CC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6A8BC90-EB4E-4228-9BF3-C1E4B616CC6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6A8BC90-EB4E-4228-9BF3-C1E4B616CC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6A8BC90-EB4E-4228-9BF3-C1E4B616CC6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6A8BC90-EB4E-4228-9BF3-C1E4B616CC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20C1B5-2BD6-4DC8-BEDA-187D77941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20C1B5-2BD6-4DC8-BEDA-187D779415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20C1B5-2BD6-4DC8-BEDA-187D77941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20C1B5-2BD6-4DC8-BEDA-187D77941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20C1B5-2BD6-4DC8-BEDA-187D77941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20C1B5-2BD6-4DC8-BEDA-187D77941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20C1B5-2BD6-4DC8-BEDA-187D77941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20C1B5-2BD6-4DC8-BEDA-187D7794159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20C1B5-2BD6-4DC8-BEDA-187D779415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20C1B5-2BD6-4DC8-BEDA-187D7794159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20C1B5-2BD6-4DC8-BEDA-187D779415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20C1B5-2BD6-4DC8-BEDA-187D7794159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20C1B5-2BD6-4DC8-BEDA-187D779415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20C1B5-2BD6-4DC8-BEDA-187D7794159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20C1B5-2BD6-4DC8-BEDA-187D779415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DC1392-FDE7-4758-88FD-C83A68282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DC1392-FDE7-4758-88FD-C83A68282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DC1392-FDE7-4758-88FD-C83A68282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DC1392-FDE7-4758-88FD-C83A68282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DC1392-FDE7-4758-88FD-C83A68282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DC1392-FDE7-4758-88FD-C83A68282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DC1392-FDE7-4758-88FD-C83A68282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DC1392-FDE7-4758-88FD-C83A682821A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DC1392-FDE7-4758-88FD-C83A682821A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DC1392-FDE7-4758-88FD-C83A682821A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DC1392-FDE7-4758-88FD-C83A682821A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DC1392-FDE7-4758-88FD-C83A682821A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DC1392-FDE7-4758-88FD-C83A682821A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DC1392-FDE7-4758-88FD-C83A682821A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1DC1392-FDE7-4758-88FD-C83A682821A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2E0C0F6-789F-4FC1-B6F9-524DC8FD6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2E0C0F6-789F-4FC1-B6F9-524DC8FD6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2E0C0F6-789F-4FC1-B6F9-524DC8FD6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2E0C0F6-789F-4FC1-B6F9-524DC8FD6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2E0C0F6-789F-4FC1-B6F9-524DC8FD6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2E0C0F6-789F-4FC1-B6F9-524DC8FD6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2E0C0F6-789F-4FC1-B6F9-524DC8FD6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2E0C0F6-789F-4FC1-B6F9-524DC8FD696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2E0C0F6-789F-4FC1-B6F9-524DC8FD69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2E0C0F6-789F-4FC1-B6F9-524DC8FD696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2E0C0F6-789F-4FC1-B6F9-524DC8FD69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2E0C0F6-789F-4FC1-B6F9-524DC8FD696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2E0C0F6-789F-4FC1-B6F9-524DC8FD69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2E0C0F6-789F-4FC1-B6F9-524DC8FD696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2E0C0F6-789F-4FC1-B6F9-524DC8FD69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9C8459-2A26-423C-BA0B-66598768A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9C8459-2A26-423C-BA0B-66598768A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9C8459-2A26-423C-BA0B-66598768A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9C8459-2A26-423C-BA0B-66598768A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9C8459-2A26-423C-BA0B-66598768A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9C8459-2A26-423C-BA0B-66598768A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9C8459-2A26-423C-BA0B-66598768A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9C8459-2A26-423C-BA0B-66598768A6E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9C8459-2A26-423C-BA0B-66598768A6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9C8459-2A26-423C-BA0B-66598768A6E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9C8459-2A26-423C-BA0B-66598768A6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9C8459-2A26-423C-BA0B-66598768A6E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9C8459-2A26-423C-BA0B-66598768A6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9C8459-2A26-423C-BA0B-66598768A6E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9C8459-2A26-423C-BA0B-66598768A6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6BB906-A9F5-41B0-916D-8ED2DDDFA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6BB906-A9F5-41B0-916D-8ED2DDDFA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6BB906-A9F5-41B0-916D-8ED2DDDFA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6BB906-A9F5-41B0-916D-8ED2DDDFA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6BB906-A9F5-41B0-916D-8ED2DDDFA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6BB906-A9F5-41B0-916D-8ED2DDDFA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6BB906-A9F5-41B0-916D-8ED2DDDFA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6BB906-A9F5-41B0-916D-8ED2DDDFA17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6BB906-A9F5-41B0-916D-8ED2DDDFA1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6BB906-A9F5-41B0-916D-8ED2DDDFA17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6BB906-A9F5-41B0-916D-8ED2DDDFA1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6BB906-A9F5-41B0-916D-8ED2DDDFA17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6BB906-A9F5-41B0-916D-8ED2DDDFA1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6BB906-A9F5-41B0-916D-8ED2DDDFA17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6BB906-A9F5-41B0-916D-8ED2DDDFA1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5A891C-08A3-4AFB-9702-B15B093D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5A891C-08A3-4AFB-9702-B15B093DF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5A891C-08A3-4AFB-9702-B15B093D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5A891C-08A3-4AFB-9702-B15B093D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5A891C-08A3-4AFB-9702-B15B093D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5A891C-08A3-4AFB-9702-B15B093D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5A891C-08A3-4AFB-9702-B15B093D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5A891C-08A3-4AFB-9702-B15B093DF75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5A891C-08A3-4AFB-9702-B15B093DF7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5A891C-08A3-4AFB-9702-B15B093DF75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5A891C-08A3-4AFB-9702-B15B093DF7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5A891C-08A3-4AFB-9702-B15B093DF75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5A891C-08A3-4AFB-9702-B15B093DF7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5A891C-08A3-4AFB-9702-B15B093DF75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5A891C-08A3-4AFB-9702-B15B093DF7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2A6A41D-92C7-4F6B-A3CC-C61ECA7C8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2A6A41D-92C7-4F6B-A3CC-C61ECA7C87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2A6A41D-92C7-4F6B-A3CC-C61ECA7C8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2A6A41D-92C7-4F6B-A3CC-C61ECA7C8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2A6A41D-92C7-4F6B-A3CC-C61ECA7C8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2A6A41D-92C7-4F6B-A3CC-C61ECA7C8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2A6A41D-92C7-4F6B-A3CC-C61ECA7C8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2A6A41D-92C7-4F6B-A3CC-C61ECA7C87D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2A6A41D-92C7-4F6B-A3CC-C61ECA7C87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2A6A41D-92C7-4F6B-A3CC-C61ECA7C87D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2A6A41D-92C7-4F6B-A3CC-C61ECA7C87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2A6A41D-92C7-4F6B-A3CC-C61ECA7C87D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2A6A41D-92C7-4F6B-A3CC-C61ECA7C87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2A6A41D-92C7-4F6B-A3CC-C61ECA7C87D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2A6A41D-92C7-4F6B-A3CC-C61ECA7C87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5F17E8-AD4A-470D-B00D-5A848B7D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5F17E8-AD4A-470D-B00D-5A848B7D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5F17E8-AD4A-470D-B00D-5A848B7D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5F17E8-AD4A-470D-B00D-5A848B7D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5F17E8-AD4A-470D-B00D-5A848B7D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5F17E8-AD4A-470D-B00D-5A848B7D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5F17E8-AD4A-470D-B00D-5A848B7D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5F17E8-AD4A-470D-B00D-5A848B7D901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5F17E8-AD4A-470D-B00D-5A848B7D90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5F17E8-AD4A-470D-B00D-5A848B7D901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5F17E8-AD4A-470D-B00D-5A848B7D90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5F17E8-AD4A-470D-B00D-5A848B7D901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5F17E8-AD4A-470D-B00D-5A848B7D90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5F17E8-AD4A-470D-B00D-5A848B7D901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5F17E8-AD4A-470D-B00D-5A848B7D90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38B87F-D5C6-4D56-A056-3891F2FA4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38B87F-D5C6-4D56-A056-3891F2FA4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38B87F-D5C6-4D56-A056-3891F2FA4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38B87F-D5C6-4D56-A056-3891F2FA4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38B87F-D5C6-4D56-A056-3891F2FA4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38B87F-D5C6-4D56-A056-3891F2FA4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38B87F-D5C6-4D56-A056-3891F2FA4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38B87F-D5C6-4D56-A056-3891F2FA410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38B87F-D5C6-4D56-A056-3891F2FA410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38B87F-D5C6-4D56-A056-3891F2FA410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38B87F-D5C6-4D56-A056-3891F2FA410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38B87F-D5C6-4D56-A056-3891F2FA410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38B87F-D5C6-4D56-A056-3891F2FA410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38B87F-D5C6-4D56-A056-3891F2FA410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38B87F-D5C6-4D56-A056-3891F2FA410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FD89-67BF-4AF8-884D-77FCFE04399F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md.abujamal@gmail.com,  Tarail Muktizuddha Govt.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65491535"/>
              </p:ext>
            </p:extLst>
          </p:nvPr>
        </p:nvGraphicFramePr>
        <p:xfrm>
          <a:off x="-2133600" y="-1"/>
          <a:ext cx="12192000" cy="672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59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B1A20-5EA3-4214-A089-0CD9CD5AD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B1A20-5EA3-4214-A089-0CD9CD5AD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B1A20-5EA3-4214-A089-0CD9CD5AD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B1A20-5EA3-4214-A089-0CD9CD5AD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B1A20-5EA3-4214-A089-0CD9CD5AD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B1A20-5EA3-4214-A089-0CD9CD5AD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B1A20-5EA3-4214-A089-0CD9CD5AD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B1A20-5EA3-4214-A089-0CD9CD5AD4C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B1A20-5EA3-4214-A089-0CD9CD5AD4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B1A20-5EA3-4214-A089-0CD9CD5AD4C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B1A20-5EA3-4214-A089-0CD9CD5AD4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B1A20-5EA3-4214-A089-0CD9CD5AD4C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B1A20-5EA3-4214-A089-0CD9CD5AD4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B1A20-5EA3-4214-A089-0CD9CD5AD4C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B1A20-5EA3-4214-A089-0CD9CD5AD4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AE921A-9D29-458C-AF12-FE8E3EEEC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AE921A-9D29-458C-AF12-FE8E3EEEC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AE921A-9D29-458C-AF12-FE8E3EEEC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AE921A-9D29-458C-AF12-FE8E3EEEC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AE921A-9D29-458C-AF12-FE8E3EEEC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AE921A-9D29-458C-AF12-FE8E3EEEC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AE921A-9D29-458C-AF12-FE8E3EEEC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AE921A-9D29-458C-AF12-FE8E3EEEC3D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AE921A-9D29-458C-AF12-FE8E3EEEC3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AE921A-9D29-458C-AF12-FE8E3EEEC3D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AE921A-9D29-458C-AF12-FE8E3EEEC3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AE921A-9D29-458C-AF12-FE8E3EEEC3D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AE921A-9D29-458C-AF12-FE8E3EEEC3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AE921A-9D29-458C-AF12-FE8E3EEEC3D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AE921A-9D29-458C-AF12-FE8E3EEEC3D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302E3-4C35-4E2D-BF56-14D4687F0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302E3-4C35-4E2D-BF56-14D4687F0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302E3-4C35-4E2D-BF56-14D4687F0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302E3-4C35-4E2D-BF56-14D4687F0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302E3-4C35-4E2D-BF56-14D4687F0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302E3-4C35-4E2D-BF56-14D4687F0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302E3-4C35-4E2D-BF56-14D4687F0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302E3-4C35-4E2D-BF56-14D4687F0EA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302E3-4C35-4E2D-BF56-14D4687F0EA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302E3-4C35-4E2D-BF56-14D4687F0EA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302E3-4C35-4E2D-BF56-14D4687F0EA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302E3-4C35-4E2D-BF56-14D4687F0EA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302E3-4C35-4E2D-BF56-14D4687F0EA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302E3-4C35-4E2D-BF56-14D4687F0EA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302E3-4C35-4E2D-BF56-14D4687F0EA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C3A57-B0CC-4085-8DC2-D54D26BF4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C3A57-B0CC-4085-8DC2-D54D26BF4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C3A57-B0CC-4085-8DC2-D54D26BF4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C3A57-B0CC-4085-8DC2-D54D26BF4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C3A57-B0CC-4085-8DC2-D54D26BF4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C3A57-B0CC-4085-8DC2-D54D26BF4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C3A57-B0CC-4085-8DC2-D54D26BF4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C3A57-B0CC-4085-8DC2-D54D26BF4E9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C3A57-B0CC-4085-8DC2-D54D26BF4E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C3A57-B0CC-4085-8DC2-D54D26BF4E9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C3A57-B0CC-4085-8DC2-D54D26BF4E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C3A57-B0CC-4085-8DC2-D54D26BF4E9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C3A57-B0CC-4085-8DC2-D54D26BF4E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C3A57-B0CC-4085-8DC2-D54D26BF4E9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C3A57-B0CC-4085-8DC2-D54D26BF4E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94849E-3168-4C78-B9A3-197E39F8B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94849E-3168-4C78-B9A3-197E39F8B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94849E-3168-4C78-B9A3-197E39F8B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94849E-3168-4C78-B9A3-197E39F8B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94849E-3168-4C78-B9A3-197E39F8B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94849E-3168-4C78-B9A3-197E39F8B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94849E-3168-4C78-B9A3-197E39F8B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94849E-3168-4C78-B9A3-197E39F8BC7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94849E-3168-4C78-B9A3-197E39F8BC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94849E-3168-4C78-B9A3-197E39F8BC7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94849E-3168-4C78-B9A3-197E39F8BC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94849E-3168-4C78-B9A3-197E39F8BC7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94849E-3168-4C78-B9A3-197E39F8BC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94849E-3168-4C78-B9A3-197E39F8BC7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94849E-3168-4C78-B9A3-197E39F8BC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3F2A0B-02A3-4A46-AFBC-04EF8B6D9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3F2A0B-02A3-4A46-AFBC-04EF8B6D9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3F2A0B-02A3-4A46-AFBC-04EF8B6D9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3F2A0B-02A3-4A46-AFBC-04EF8B6D9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3F2A0B-02A3-4A46-AFBC-04EF8B6D9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3F2A0B-02A3-4A46-AFBC-04EF8B6D9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3F2A0B-02A3-4A46-AFBC-04EF8B6D9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3F2A0B-02A3-4A46-AFBC-04EF8B6D9C1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3F2A0B-02A3-4A46-AFBC-04EF8B6D9C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3F2A0B-02A3-4A46-AFBC-04EF8B6D9C1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3F2A0B-02A3-4A46-AFBC-04EF8B6D9C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3F2A0B-02A3-4A46-AFBC-04EF8B6D9C1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3F2A0B-02A3-4A46-AFBC-04EF8B6D9C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3F2A0B-02A3-4A46-AFBC-04EF8B6D9C1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3F2A0B-02A3-4A46-AFBC-04EF8B6D9C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D08381-B7A3-462C-A1B5-46606329A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D08381-B7A3-462C-A1B5-46606329AC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D08381-B7A3-462C-A1B5-46606329A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D08381-B7A3-462C-A1B5-46606329A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D08381-B7A3-462C-A1B5-46606329A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D08381-B7A3-462C-A1B5-46606329A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D08381-B7A3-462C-A1B5-46606329A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D08381-B7A3-462C-A1B5-46606329ACB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D08381-B7A3-462C-A1B5-46606329ACB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D08381-B7A3-462C-A1B5-46606329ACB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D08381-B7A3-462C-A1B5-46606329ACB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D08381-B7A3-462C-A1B5-46606329ACB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D08381-B7A3-462C-A1B5-46606329ACB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D08381-B7A3-462C-A1B5-46606329ACB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D08381-B7A3-462C-A1B5-46606329ACB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A57C2-DBE0-4883-8261-B1983F20F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A57C2-DBE0-4883-8261-B1983F20F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A57C2-DBE0-4883-8261-B1983F20F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A57C2-DBE0-4883-8261-B1983F20F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A57C2-DBE0-4883-8261-B1983F20F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A57C2-DBE0-4883-8261-B1983F20F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A57C2-DBE0-4883-8261-B1983F20F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A57C2-DBE0-4883-8261-B1983F20F5F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A57C2-DBE0-4883-8261-B1983F20F5F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A57C2-DBE0-4883-8261-B1983F20F5F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A57C2-DBE0-4883-8261-B1983F20F5F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A57C2-DBE0-4883-8261-B1983F20F5F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A57C2-DBE0-4883-8261-B1983F20F5F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A57C2-DBE0-4883-8261-B1983F20F5F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A57C2-DBE0-4883-8261-B1983F20F5F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3AF936-11C0-49C2-A604-2397EA624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3AF936-11C0-49C2-A604-2397EA624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3AF936-11C0-49C2-A604-2397EA624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3AF936-11C0-49C2-A604-2397EA624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3AF936-11C0-49C2-A604-2397EA624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3AF936-11C0-49C2-A604-2397EA624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3AF936-11C0-49C2-A604-2397EA624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3AF936-11C0-49C2-A604-2397EA62454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3AF936-11C0-49C2-A604-2397EA6245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3AF936-11C0-49C2-A604-2397EA62454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3AF936-11C0-49C2-A604-2397EA6245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3AF936-11C0-49C2-A604-2397EA62454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3AF936-11C0-49C2-A604-2397EA6245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3AF936-11C0-49C2-A604-2397EA62454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3AF936-11C0-49C2-A604-2397EA62454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B9DD5C-3D11-4283-A365-047C1F619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B9DD5C-3D11-4283-A365-047C1F619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B9DD5C-3D11-4283-A365-047C1F619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B9DD5C-3D11-4283-A365-047C1F619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B9DD5C-3D11-4283-A365-047C1F619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B9DD5C-3D11-4283-A365-047C1F619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B9DD5C-3D11-4283-A365-047C1F619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B9DD5C-3D11-4283-A365-047C1F619F9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B9DD5C-3D11-4283-A365-047C1F619F9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B9DD5C-3D11-4283-A365-047C1F619F9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B9DD5C-3D11-4283-A365-047C1F619F9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B9DD5C-3D11-4283-A365-047C1F619F9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B9DD5C-3D11-4283-A365-047C1F619F9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B9DD5C-3D11-4283-A365-047C1F619F9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B9DD5C-3D11-4283-A365-047C1F619F9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F9EB6D-3FD6-4E43-B496-F30E1CEC9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F9EB6D-3FD6-4E43-B496-F30E1CEC9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F9EB6D-3FD6-4E43-B496-F30E1CEC9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F9EB6D-3FD6-4E43-B496-F30E1CEC9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F9EB6D-3FD6-4E43-B496-F30E1CEC9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F9EB6D-3FD6-4E43-B496-F30E1CEC9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F9EB6D-3FD6-4E43-B496-F30E1CEC9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F9EB6D-3FD6-4E43-B496-F30E1CEC973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F9EB6D-3FD6-4E43-B496-F30E1CEC97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F9EB6D-3FD6-4E43-B496-F30E1CEC973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F9EB6D-3FD6-4E43-B496-F30E1CEC97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F9EB6D-3FD6-4E43-B496-F30E1CEC973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F9EB6D-3FD6-4E43-B496-F30E1CEC97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F9EB6D-3FD6-4E43-B496-F30E1CEC973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F9EB6D-3FD6-4E43-B496-F30E1CEC973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5EC3E3-C5BD-47E4-94B3-E6D69832E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5EC3E3-C5BD-47E4-94B3-E6D69832E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5EC3E3-C5BD-47E4-94B3-E6D69832E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5EC3E3-C5BD-47E4-94B3-E6D69832E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5EC3E3-C5BD-47E4-94B3-E6D69832E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5EC3E3-C5BD-47E4-94B3-E6D69832E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5EC3E3-C5BD-47E4-94B3-E6D69832E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5EC3E3-C5BD-47E4-94B3-E6D69832EFC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5EC3E3-C5BD-47E4-94B3-E6D69832EFC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5EC3E3-C5BD-47E4-94B3-E6D69832EFC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5EC3E3-C5BD-47E4-94B3-E6D69832EFC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5EC3E3-C5BD-47E4-94B3-E6D69832EFC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5EC3E3-C5BD-47E4-94B3-E6D69832EFC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5EC3E3-C5BD-47E4-94B3-E6D69832EFC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5EC3E3-C5BD-47E4-94B3-E6D69832EFC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634E0-15E2-4CE2-8151-BD45B7F95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634E0-15E2-4CE2-8151-BD45B7F95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634E0-15E2-4CE2-8151-BD45B7F95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634E0-15E2-4CE2-8151-BD45B7F95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634E0-15E2-4CE2-8151-BD45B7F95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634E0-15E2-4CE2-8151-BD45B7F95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634E0-15E2-4CE2-8151-BD45B7F95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634E0-15E2-4CE2-8151-BD45B7F950E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634E0-15E2-4CE2-8151-BD45B7F950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634E0-15E2-4CE2-8151-BD45B7F950E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634E0-15E2-4CE2-8151-BD45B7F950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634E0-15E2-4CE2-8151-BD45B7F950E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634E0-15E2-4CE2-8151-BD45B7F950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634E0-15E2-4CE2-8151-BD45B7F950E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634E0-15E2-4CE2-8151-BD45B7F950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BD153C-DAE2-4736-9D11-2E892FB9F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BD153C-DAE2-4736-9D11-2E892FB9F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BD153C-DAE2-4736-9D11-2E892FB9F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BD153C-DAE2-4736-9D11-2E892FB9F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BD153C-DAE2-4736-9D11-2E892FB9F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BD153C-DAE2-4736-9D11-2E892FB9F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BD153C-DAE2-4736-9D11-2E892FB9F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BD153C-DAE2-4736-9D11-2E892FB9F48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BD153C-DAE2-4736-9D11-2E892FB9F4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BD153C-DAE2-4736-9D11-2E892FB9F48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BD153C-DAE2-4736-9D11-2E892FB9F4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BD153C-DAE2-4736-9D11-2E892FB9F48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BD153C-DAE2-4736-9D11-2E892FB9F4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BD153C-DAE2-4736-9D11-2E892FB9F48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BD153C-DAE2-4736-9D11-2E892FB9F4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3EFBCE-A2A0-4AA9-85D6-011C51AAA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3EFBCE-A2A0-4AA9-85D6-011C51AAA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3EFBCE-A2A0-4AA9-85D6-011C51AAA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3EFBCE-A2A0-4AA9-85D6-011C51AAA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3EFBCE-A2A0-4AA9-85D6-011C51AAA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3EFBCE-A2A0-4AA9-85D6-011C51AAA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3EFBCE-A2A0-4AA9-85D6-011C51AAA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3EFBCE-A2A0-4AA9-85D6-011C51AAA83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3EFBCE-A2A0-4AA9-85D6-011C51AAA8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3EFBCE-A2A0-4AA9-85D6-011C51AAA83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3EFBCE-A2A0-4AA9-85D6-011C51AAA8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3EFBCE-A2A0-4AA9-85D6-011C51AAA83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3EFBCE-A2A0-4AA9-85D6-011C51AAA8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3EFBCE-A2A0-4AA9-85D6-011C51AAA83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3EFBCE-A2A0-4AA9-85D6-011C51AAA83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FD89-67BF-4AF8-884D-77FCFE04399F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md.abujamal@gmail.com,  Tarail Muktizuddha Govt.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340421"/>
              </p:ext>
            </p:extLst>
          </p:nvPr>
        </p:nvGraphicFramePr>
        <p:xfrm>
          <a:off x="4271963" y="3182938"/>
          <a:ext cx="59848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Packager Shell Object" showAsIcon="1" r:id="rId3" imgW="598320" imgH="491040" progId="Package">
                  <p:embed/>
                </p:oleObj>
              </mc:Choice>
              <mc:Fallback>
                <p:oleObj name="Packager Shell Object" showAsIcon="1" r:id="rId3" imgW="5983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1963" y="3182938"/>
                        <a:ext cx="598487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974850" y="241301"/>
            <a:ext cx="5791200" cy="1600200"/>
          </a:xfrm>
          <a:prstGeom prst="roundRect">
            <a:avLst/>
          </a:prstGeom>
          <a:pattFill prst="pct90">
            <a:fgClr>
              <a:srgbClr val="907020"/>
            </a:fgClr>
            <a:bgClr>
              <a:srgbClr val="660033"/>
            </a:bgClr>
          </a:pattFill>
          <a:ln w="38100">
            <a:prstDash val="lgDashDotDot"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3800" dirty="0" err="1" smtClean="0">
                <a:solidFill>
                  <a:schemeClr val="tx1"/>
                </a:solidFill>
              </a:rPr>
              <a:t>মূল্যায়ন</a:t>
            </a:r>
            <a:r>
              <a:rPr lang="en-SG" sz="13800" dirty="0" smtClean="0">
                <a:solidFill>
                  <a:schemeClr val="tx1"/>
                </a:solidFill>
              </a:rPr>
              <a:t> </a:t>
            </a:r>
            <a:endParaRPr lang="en-US" sz="1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1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457200"/>
            <a:ext cx="7188200" cy="1828800"/>
          </a:xfrm>
          <a:blipFill dpi="0" rotWithShape="1">
            <a:blip r:embed="rId2">
              <a:alphaModFix amt="49000"/>
            </a:blip>
            <a:srcRect/>
            <a:stretch>
              <a:fillRect/>
            </a:stretch>
          </a:blipFill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SG" sz="13800" dirty="0">
                <a:solidFill>
                  <a:srgbClr val="CC0000"/>
                </a:solidFill>
              </a:rPr>
              <a:t>বাড়ির কাজ </a:t>
            </a:r>
            <a:endParaRPr lang="en-US" sz="13800" dirty="0">
              <a:solidFill>
                <a:srgbClr val="CC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FD89-67BF-4AF8-884D-77FCFE04399F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md.abujamal@gmail.com,  Tarail Muktizuddha Govt.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90600" y="3657600"/>
            <a:ext cx="7467600" cy="2057400"/>
          </a:xfrm>
          <a:prstGeom prst="roundRect">
            <a:avLst/>
          </a:prstGeom>
          <a:ln w="57150">
            <a:solidFill>
              <a:srgbClr val="771B09"/>
            </a:solidFill>
            <a:prstDash val="lgDashDotDot"/>
          </a:ln>
          <a:scene3d>
            <a:camera prst="perspectiveRight"/>
            <a:lightRig rig="glow" dir="tl">
              <a:rot lat="0" lon="0" rev="900000"/>
            </a:lightRig>
          </a:scene3d>
          <a:sp3d prstMaterial="powder">
            <a:bevelT w="25400" h="381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 dirty="0" err="1" smtClean="0">
                <a:solidFill>
                  <a:srgbClr val="CC0000"/>
                </a:solidFill>
              </a:rPr>
              <a:t>হিটলার</a:t>
            </a:r>
            <a:r>
              <a:rPr lang="en-SG" sz="4400" dirty="0" smtClean="0">
                <a:solidFill>
                  <a:srgbClr val="CC0000"/>
                </a:solidFill>
              </a:rPr>
              <a:t> </a:t>
            </a:r>
            <a:r>
              <a:rPr lang="en-SG" sz="4400" dirty="0" err="1" smtClean="0">
                <a:solidFill>
                  <a:srgbClr val="CC0000"/>
                </a:solidFill>
              </a:rPr>
              <a:t>তথা</a:t>
            </a:r>
            <a:r>
              <a:rPr lang="en-SG" sz="4400" dirty="0" smtClean="0">
                <a:solidFill>
                  <a:srgbClr val="CC0000"/>
                </a:solidFill>
              </a:rPr>
              <a:t> </a:t>
            </a:r>
            <a:r>
              <a:rPr lang="en-SG" sz="4400" dirty="0" err="1" smtClean="0">
                <a:solidFill>
                  <a:srgbClr val="CC0000"/>
                </a:solidFill>
              </a:rPr>
              <a:t>নাৎসি</a:t>
            </a:r>
            <a:r>
              <a:rPr lang="en-SG" sz="4400" dirty="0" smtClean="0">
                <a:solidFill>
                  <a:srgbClr val="CC0000"/>
                </a:solidFill>
              </a:rPr>
              <a:t> </a:t>
            </a:r>
            <a:r>
              <a:rPr lang="en-SG" sz="4400" dirty="0" err="1" smtClean="0">
                <a:solidFill>
                  <a:srgbClr val="CC0000"/>
                </a:solidFill>
              </a:rPr>
              <a:t>পার্টি</a:t>
            </a:r>
            <a:r>
              <a:rPr lang="en-SG" sz="4400" dirty="0" smtClean="0">
                <a:solidFill>
                  <a:srgbClr val="CC0000"/>
                </a:solidFill>
              </a:rPr>
              <a:t> </a:t>
            </a:r>
            <a:r>
              <a:rPr lang="en-SG" sz="4400" dirty="0" err="1" smtClean="0">
                <a:solidFill>
                  <a:srgbClr val="CC0000"/>
                </a:solidFill>
              </a:rPr>
              <a:t>একক</a:t>
            </a:r>
            <a:r>
              <a:rPr lang="en-SG" sz="4400" dirty="0" smtClean="0">
                <a:solidFill>
                  <a:srgbClr val="CC0000"/>
                </a:solidFill>
              </a:rPr>
              <a:t> </a:t>
            </a:r>
            <a:r>
              <a:rPr lang="en-SG" sz="4400" dirty="0" err="1" smtClean="0">
                <a:solidFill>
                  <a:srgbClr val="CC0000"/>
                </a:solidFill>
              </a:rPr>
              <a:t>দল</a:t>
            </a:r>
            <a:r>
              <a:rPr lang="en-SG" sz="4400" dirty="0" smtClean="0">
                <a:solidFill>
                  <a:srgbClr val="CC0000"/>
                </a:solidFill>
              </a:rPr>
              <a:t> </a:t>
            </a:r>
            <a:r>
              <a:rPr lang="en-SG" sz="4400" dirty="0" err="1" smtClean="0">
                <a:solidFill>
                  <a:srgbClr val="CC0000"/>
                </a:solidFill>
              </a:rPr>
              <a:t>হিসেবে</a:t>
            </a:r>
            <a:r>
              <a:rPr lang="en-SG" sz="4400" dirty="0" smtClean="0">
                <a:solidFill>
                  <a:srgbClr val="CC0000"/>
                </a:solidFill>
              </a:rPr>
              <a:t> </a:t>
            </a:r>
            <a:r>
              <a:rPr lang="en-SG" sz="4400" dirty="0" err="1" smtClean="0">
                <a:solidFill>
                  <a:srgbClr val="CC0000"/>
                </a:solidFill>
              </a:rPr>
              <a:t>জনপ্রিয়তা</a:t>
            </a:r>
            <a:r>
              <a:rPr lang="en-SG" sz="4400" dirty="0" smtClean="0">
                <a:solidFill>
                  <a:srgbClr val="CC0000"/>
                </a:solidFill>
              </a:rPr>
              <a:t> </a:t>
            </a:r>
            <a:r>
              <a:rPr lang="en-SG" sz="4400" dirty="0" err="1" smtClean="0">
                <a:solidFill>
                  <a:srgbClr val="CC0000"/>
                </a:solidFill>
              </a:rPr>
              <a:t>অর্জনের</a:t>
            </a:r>
            <a:r>
              <a:rPr lang="en-SG" sz="4400" dirty="0" smtClean="0">
                <a:solidFill>
                  <a:srgbClr val="CC0000"/>
                </a:solidFill>
              </a:rPr>
              <a:t> </a:t>
            </a:r>
            <a:r>
              <a:rPr lang="en-SG" sz="4400" dirty="0" err="1" smtClean="0">
                <a:solidFill>
                  <a:srgbClr val="CC0000"/>
                </a:solidFill>
              </a:rPr>
              <a:t>কারণ</a:t>
            </a:r>
            <a:r>
              <a:rPr lang="en-SG" sz="4400" dirty="0" smtClean="0">
                <a:solidFill>
                  <a:srgbClr val="CC0000"/>
                </a:solidFill>
              </a:rPr>
              <a:t> </a:t>
            </a:r>
            <a:r>
              <a:rPr lang="en-SG" sz="4400" dirty="0" err="1" smtClean="0">
                <a:solidFill>
                  <a:srgbClr val="CC0000"/>
                </a:solidFill>
              </a:rPr>
              <a:t>বর্ণনা</a:t>
            </a:r>
            <a:r>
              <a:rPr lang="en-SG" sz="4400" dirty="0" smtClean="0">
                <a:solidFill>
                  <a:srgbClr val="CC0000"/>
                </a:solidFill>
              </a:rPr>
              <a:t> </a:t>
            </a:r>
            <a:r>
              <a:rPr lang="en-SG" sz="4400" dirty="0" err="1" smtClean="0">
                <a:solidFill>
                  <a:srgbClr val="CC0000"/>
                </a:solidFill>
              </a:rPr>
              <a:t>কর</a:t>
            </a:r>
            <a:r>
              <a:rPr lang="en-SG" sz="4400" smtClean="0">
                <a:solidFill>
                  <a:srgbClr val="CC0000"/>
                </a:solidFill>
              </a:rPr>
              <a:t> ? </a:t>
            </a:r>
            <a:endParaRPr lang="en-US" sz="44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73" b="9248"/>
          <a:stretch/>
        </p:blipFill>
        <p:spPr>
          <a:xfrm>
            <a:off x="0" y="0"/>
            <a:ext cx="9144000" cy="6248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80551">
            <a:off x="648854" y="2422345"/>
            <a:ext cx="8229600" cy="1143000"/>
          </a:xfrm>
        </p:spPr>
        <p:txBody>
          <a:bodyPr>
            <a:normAutofit/>
          </a:bodyPr>
          <a:lstStyle/>
          <a:p>
            <a:r>
              <a:rPr lang="en-SG" sz="5400" b="1" i="1" dirty="0" smtClean="0">
                <a:solidFill>
                  <a:schemeClr val="accent6"/>
                </a:solidFill>
              </a:rPr>
              <a:t>ক্লাসে মনোযোগী থাকার জন্য ধন্যবাদ </a:t>
            </a:r>
            <a:endParaRPr lang="en-US" sz="5400" b="1" i="1" dirty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FD89-67BF-4AF8-884D-77FCFE04399F}" type="datetime1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md.abujamal@gmail.com,  Tarail Muktizuddha Govt.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1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1894249"/>
            <a:ext cx="5339905" cy="3105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3600" b="1" dirty="0" smtClean="0">
                <a:solidFill>
                  <a:srgbClr val="002060"/>
                </a:solidFill>
              </a:rPr>
              <a:t>মোঃ আবু জামাল </a:t>
            </a:r>
          </a:p>
          <a:p>
            <a:pPr marL="0" indent="0" algn="ctr">
              <a:buNone/>
            </a:pPr>
            <a:r>
              <a:rPr lang="bn-BD" sz="3600" b="1" dirty="0" smtClean="0">
                <a:solidFill>
                  <a:srgbClr val="002060"/>
                </a:solidFill>
              </a:rPr>
              <a:t>প্রভাষক (ইতিহাস) </a:t>
            </a:r>
          </a:p>
          <a:p>
            <a:pPr marL="0" indent="0" algn="ctr">
              <a:buNone/>
            </a:pPr>
            <a:r>
              <a:rPr lang="bn-BD" sz="3600" b="1" dirty="0" smtClean="0">
                <a:solidFill>
                  <a:srgbClr val="002060"/>
                </a:solidFill>
              </a:rPr>
              <a:t>তাড়াইল মুক্তিযোদ্ধা </a:t>
            </a:r>
            <a:r>
              <a:rPr lang="en-US" sz="3600" b="1" dirty="0" smtClean="0">
                <a:solidFill>
                  <a:srgbClr val="002060"/>
                </a:solidFill>
              </a:rPr>
              <a:t>সরকারি </a:t>
            </a:r>
            <a:r>
              <a:rPr lang="bn-BD" sz="3600" b="1" dirty="0" smtClean="0">
                <a:solidFill>
                  <a:srgbClr val="002060"/>
                </a:solidFill>
              </a:rPr>
              <a:t>কলেজ</a:t>
            </a:r>
          </a:p>
          <a:p>
            <a:pPr marL="0" indent="0" algn="ctr">
              <a:buNone/>
            </a:pPr>
            <a:r>
              <a:rPr lang="bn-BD" sz="3600" b="1" dirty="0" smtClean="0">
                <a:solidFill>
                  <a:srgbClr val="002060"/>
                </a:solidFill>
              </a:rPr>
              <a:t>তাড়াইল, কিশো</a:t>
            </a:r>
            <a:r>
              <a:rPr lang="en-US" sz="3600" b="1" dirty="0" smtClean="0">
                <a:solidFill>
                  <a:srgbClr val="002060"/>
                </a:solidFill>
              </a:rPr>
              <a:t>র</a:t>
            </a:r>
            <a:r>
              <a:rPr lang="bn-BD" sz="3600" b="1" dirty="0" smtClean="0">
                <a:solidFill>
                  <a:srgbClr val="002060"/>
                </a:solidFill>
              </a:rPr>
              <a:t>গঞ্জ। 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4799012" y="1648980"/>
            <a:ext cx="5183188" cy="82391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400" dirty="0" smtClean="0">
                <a:solidFill>
                  <a:srgbClr val="FF0000"/>
                </a:solidFill>
              </a:rPr>
              <a:t>শ্রেণি ও বিষয়ঃ 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754057" y="2505076"/>
            <a:ext cx="4847143" cy="287619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n-BD" sz="3900" b="1" dirty="0" smtClean="0">
                <a:solidFill>
                  <a:schemeClr val="accent4">
                    <a:lumMod val="75000"/>
                  </a:schemeClr>
                </a:solidFill>
              </a:rPr>
              <a:t>শ্রেণিঃ দ্বাদশ</a:t>
            </a:r>
          </a:p>
          <a:p>
            <a:pPr marL="0" indent="0" algn="ctr">
              <a:buNone/>
            </a:pPr>
            <a:r>
              <a:rPr lang="bn-BD" sz="3900" b="1" dirty="0" smtClean="0">
                <a:solidFill>
                  <a:schemeClr val="accent4">
                    <a:lumMod val="75000"/>
                  </a:schemeClr>
                </a:solidFill>
              </a:rPr>
              <a:t>বিষয়ঃ ইতিহাস (২য় পত্র) </a:t>
            </a:r>
          </a:p>
          <a:p>
            <a:pPr marL="0" indent="0" algn="ctr">
              <a:buNone/>
            </a:pPr>
            <a:r>
              <a:rPr lang="bn-BD" sz="3900" b="1" dirty="0" smtClean="0">
                <a:solidFill>
                  <a:schemeClr val="accent4">
                    <a:lumMod val="75000"/>
                  </a:schemeClr>
                </a:solidFill>
              </a:rPr>
              <a:t>অধ্যায়ঃ </a:t>
            </a:r>
            <a:r>
              <a:rPr lang="en-US" sz="3900" b="1" dirty="0" err="1" smtClean="0">
                <a:solidFill>
                  <a:schemeClr val="accent4">
                    <a:lumMod val="75000"/>
                  </a:schemeClr>
                </a:solidFill>
              </a:rPr>
              <a:t>পঞ্চম</a:t>
            </a:r>
            <a:endParaRPr lang="en-US" sz="39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900" b="1" dirty="0" err="1" smtClean="0">
                <a:solidFill>
                  <a:schemeClr val="accent4">
                    <a:lumMod val="75000"/>
                  </a:schemeClr>
                </a:solidFill>
              </a:rPr>
              <a:t>পাঠ</a:t>
            </a:r>
            <a:r>
              <a:rPr lang="en-US" sz="3900" b="1" dirty="0" smtClean="0">
                <a:solidFill>
                  <a:schemeClr val="accent4">
                    <a:lumMod val="75000"/>
                  </a:schemeClr>
                </a:solidFill>
              </a:rPr>
              <a:t>- ৫,৬,৭,৮  </a:t>
            </a:r>
            <a:endParaRPr lang="bn-BD" sz="39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bn-BD" sz="3900" b="1" dirty="0" smtClean="0">
                <a:solidFill>
                  <a:schemeClr val="accent4">
                    <a:lumMod val="75000"/>
                  </a:schemeClr>
                </a:solidFill>
              </a:rPr>
              <a:t>সময়ঃ ৪৫ মিনিট। </a:t>
            </a:r>
          </a:p>
          <a:p>
            <a:pPr marL="0" indent="0" algn="ctr">
              <a:buNone/>
            </a:pPr>
            <a:endParaRPr lang="bn-BD" sz="39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809390" y="204901"/>
            <a:ext cx="6287219" cy="1141487"/>
            <a:chOff x="2018581" y="197641"/>
            <a:chExt cx="6287219" cy="1141487"/>
          </a:xfrm>
        </p:grpSpPr>
        <p:sp>
          <p:nvSpPr>
            <p:cNvPr id="19" name="Freeform 18"/>
            <p:cNvSpPr/>
            <p:nvPr/>
          </p:nvSpPr>
          <p:spPr>
            <a:xfrm>
              <a:off x="3152833" y="272329"/>
              <a:ext cx="5152967" cy="1066799"/>
            </a:xfrm>
            <a:custGeom>
              <a:avLst/>
              <a:gdLst>
                <a:gd name="connsiteX0" fmla="*/ 0 w 5152967"/>
                <a:gd name="connsiteY0" fmla="*/ 177803 h 1066799"/>
                <a:gd name="connsiteX1" fmla="*/ 177803 w 5152967"/>
                <a:gd name="connsiteY1" fmla="*/ 0 h 1066799"/>
                <a:gd name="connsiteX2" fmla="*/ 4975164 w 5152967"/>
                <a:gd name="connsiteY2" fmla="*/ 0 h 1066799"/>
                <a:gd name="connsiteX3" fmla="*/ 5152967 w 5152967"/>
                <a:gd name="connsiteY3" fmla="*/ 177803 h 1066799"/>
                <a:gd name="connsiteX4" fmla="*/ 5152967 w 5152967"/>
                <a:gd name="connsiteY4" fmla="*/ 888996 h 1066799"/>
                <a:gd name="connsiteX5" fmla="*/ 4975164 w 5152967"/>
                <a:gd name="connsiteY5" fmla="*/ 1066799 h 1066799"/>
                <a:gd name="connsiteX6" fmla="*/ 177803 w 5152967"/>
                <a:gd name="connsiteY6" fmla="*/ 1066799 h 1066799"/>
                <a:gd name="connsiteX7" fmla="*/ 0 w 5152967"/>
                <a:gd name="connsiteY7" fmla="*/ 888996 h 1066799"/>
                <a:gd name="connsiteX8" fmla="*/ 0 w 5152967"/>
                <a:gd name="connsiteY8" fmla="*/ 177803 h 1066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2967" h="1066799">
                  <a:moveTo>
                    <a:pt x="0" y="177803"/>
                  </a:moveTo>
                  <a:cubicBezTo>
                    <a:pt x="0" y="79605"/>
                    <a:pt x="79605" y="0"/>
                    <a:pt x="177803" y="0"/>
                  </a:cubicBezTo>
                  <a:lnTo>
                    <a:pt x="4975164" y="0"/>
                  </a:lnTo>
                  <a:cubicBezTo>
                    <a:pt x="5073362" y="0"/>
                    <a:pt x="5152967" y="79605"/>
                    <a:pt x="5152967" y="177803"/>
                  </a:cubicBezTo>
                  <a:lnTo>
                    <a:pt x="5152967" y="888996"/>
                  </a:lnTo>
                  <a:cubicBezTo>
                    <a:pt x="5152967" y="987194"/>
                    <a:pt x="5073362" y="1066799"/>
                    <a:pt x="4975164" y="1066799"/>
                  </a:cubicBezTo>
                  <a:lnTo>
                    <a:pt x="177803" y="1066799"/>
                  </a:lnTo>
                  <a:cubicBezTo>
                    <a:pt x="79605" y="1066799"/>
                    <a:pt x="0" y="987194"/>
                    <a:pt x="0" y="888996"/>
                  </a:cubicBezTo>
                  <a:lnTo>
                    <a:pt x="0" y="17780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6741" tIns="257817" rIns="257817" bIns="257817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400" b="1" kern="1200" dirty="0" smtClean="0"/>
                <a:t> </a:t>
              </a:r>
              <a:r>
                <a:rPr lang="en-SG" sz="5400" b="1" dirty="0" err="1" smtClean="0"/>
                <a:t>উপস্থাপনায়</a:t>
              </a:r>
              <a:r>
                <a:rPr lang="en-SG" sz="5400" b="1" dirty="0" smtClean="0"/>
                <a:t> </a:t>
              </a:r>
              <a:endParaRPr lang="en-US" sz="5400" b="1" kern="12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018581" y="197641"/>
              <a:ext cx="1526203" cy="1066803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4" name="Left-Right Arrow 23"/>
          <p:cNvSpPr/>
          <p:nvPr/>
        </p:nvSpPr>
        <p:spPr>
          <a:xfrm rot="5400000" flipV="1">
            <a:off x="3154885" y="3749057"/>
            <a:ext cx="4262439" cy="126651"/>
          </a:xfrm>
          <a:prstGeom prst="leftRightArrow">
            <a:avLst/>
          </a:prstGeom>
          <a:solidFill>
            <a:schemeClr val="accent6"/>
          </a:solidFill>
          <a:ln w="19050">
            <a:prstDash val="lgDash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8C81-7FDF-4093-BDE6-C721B3C88F64}" type="datetime1">
              <a:rPr lang="en-US" smtClean="0"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62200" y="6356350"/>
            <a:ext cx="5181600" cy="365125"/>
          </a:xfrm>
        </p:spPr>
        <p:txBody>
          <a:bodyPr/>
          <a:lstStyle/>
          <a:p>
            <a:r>
              <a:rPr lang="en-US" dirty="0" smtClean="0"/>
              <a:t>md.abujamal@gmail.com,  Tarail Muktizuddha Govt.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fil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36" y="228600"/>
            <a:ext cx="6110385" cy="3440617"/>
          </a:xfrm>
        </p:spPr>
      </p:pic>
      <p:pic>
        <p:nvPicPr>
          <p:cNvPr id="6" name="Content Placeholder 3" descr="halfadd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021" y="501108"/>
            <a:ext cx="2971800" cy="2895600"/>
          </a:xfrm>
          <a:prstGeom prst="rect">
            <a:avLst/>
          </a:prstGeom>
        </p:spPr>
      </p:pic>
      <p:pic>
        <p:nvPicPr>
          <p:cNvPr id="8" name="Content Placeholder 3" descr="124900-004-764D078A georg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606799"/>
            <a:ext cx="2438400" cy="32512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0042716">
            <a:off x="5303132" y="4474975"/>
            <a:ext cx="3444644" cy="1915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44" name="Group 43"/>
          <p:cNvGrpSpPr/>
          <p:nvPr/>
        </p:nvGrpSpPr>
        <p:grpSpPr>
          <a:xfrm rot="13969463">
            <a:off x="6386945" y="4791075"/>
            <a:ext cx="1690255" cy="1228725"/>
            <a:chOff x="6386945" y="4791075"/>
            <a:chExt cx="1690255" cy="122872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cxnSp>
          <p:nvCxnSpPr>
            <p:cNvPr id="11" name="Straight Connector 10"/>
            <p:cNvCxnSpPr/>
            <p:nvPr/>
          </p:nvCxnSpPr>
          <p:spPr>
            <a:xfrm>
              <a:off x="6386945" y="5334000"/>
              <a:ext cx="166255" cy="53340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00800" y="5334000"/>
              <a:ext cx="1676400" cy="13335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094027" y="4791075"/>
              <a:ext cx="457933" cy="1228725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999533" y="5105400"/>
              <a:ext cx="74733" cy="350693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712777" y="4809206"/>
              <a:ext cx="381250" cy="5808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564332" y="6019800"/>
              <a:ext cx="368878" cy="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B576-1294-499B-B524-B5012ABE15D7}" type="datetime1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md.abujamal@gmail.com,  Tarail Muktizuddha Govt.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images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762000"/>
            <a:ext cx="4861965" cy="3064281"/>
          </a:xfrm>
          <a:prstGeom prst="rect">
            <a:avLst/>
          </a:prstGeom>
        </p:spPr>
      </p:pic>
      <p:pic>
        <p:nvPicPr>
          <p:cNvPr id="5" name="Content Placeholder 3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762000"/>
            <a:ext cx="3581893" cy="2383587"/>
          </a:xfrm>
          <a:prstGeom prst="rect">
            <a:avLst/>
          </a:prstGeom>
        </p:spPr>
      </p:pic>
      <p:pic>
        <p:nvPicPr>
          <p:cNvPr id="6" name="Content Placeholder 3" descr="file (9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5543" y="3276600"/>
            <a:ext cx="3286405" cy="2255557"/>
          </a:xfrm>
          <a:prstGeom prst="rect">
            <a:avLst/>
          </a:prstGeom>
        </p:spPr>
      </p:pic>
      <p:pic>
        <p:nvPicPr>
          <p:cNvPr id="8" name="Content Placeholder 9" descr="images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309" y="3826281"/>
            <a:ext cx="2791249" cy="27130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B1D3C-E07D-4A50-8229-FB4BA71EE557}" type="datetime1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md.abujamal@gmail.com,  Tarail Muktizuddha Govt.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991600" cy="1143000"/>
          </a:xfrm>
          <a:blipFill>
            <a:blip r:embed="rId2"/>
            <a:tile tx="0" ty="0" sx="100000" sy="100000" flip="none" algn="tl"/>
          </a:blipFill>
          <a:ln w="38100">
            <a:solidFill>
              <a:srgbClr val="00B050"/>
            </a:solidFill>
            <a:prstDash val="lgDashDotDot"/>
          </a:ln>
          <a:scene3d>
            <a:camera prst="isometricOffAxis2Left"/>
            <a:lightRig rig="threePt" dir="t"/>
          </a:scene3d>
        </p:spPr>
        <p:txBody>
          <a:bodyPr vert="wordArtVert" anchor="t">
            <a:normAutofit/>
          </a:bodyPr>
          <a:lstStyle/>
          <a:p>
            <a:pPr algn="ctr"/>
            <a:r>
              <a:rPr lang="bn-BD" dirty="0" smtClean="0"/>
              <a:t>আজকের আলোচ্য বিষয়ঃ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77536" y="2590800"/>
            <a:ext cx="8236527" cy="3251201"/>
            <a:chOff x="450273" y="2590800"/>
            <a:chExt cx="8236527" cy="3251201"/>
          </a:xfrm>
        </p:grpSpPr>
        <p:pic>
          <p:nvPicPr>
            <p:cNvPr id="5" name="Content Placeholder 3" descr="124900-004-764D078A georgi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273" y="2590800"/>
              <a:ext cx="2438400" cy="325120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81400" y="2971800"/>
              <a:ext cx="5105400" cy="120032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rgbClr val="002060"/>
              </a:solidFill>
              <a:prstDash val="lgDashDotDot"/>
            </a:ln>
          </p:spPr>
          <p:txBody>
            <a:bodyPr wrap="square" rtlCol="0">
              <a:spAutoFit/>
            </a:bodyPr>
            <a:lstStyle/>
            <a:p>
              <a:r>
                <a:rPr lang="bn-BD" sz="7200" dirty="0"/>
                <a:t>হিটলারের উত্থান</a:t>
              </a:r>
              <a:endParaRPr lang="en-US" sz="72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AC05-534E-4FDF-8610-59EB32D0FE4D}" type="datetime1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md.abujamal@gmail.com,  Tarail Muktizuddha Govt.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7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04088"/>
            <a:ext cx="4724400" cy="1143000"/>
          </a:xfrm>
          <a:solidFill>
            <a:schemeClr val="accent6">
              <a:lumMod val="60000"/>
              <a:lumOff val="40000"/>
            </a:schemeClr>
          </a:solidFill>
          <a:ln w="28575">
            <a:noFill/>
            <a:prstDash val="lgDashDot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iblet"/>
          </a:sp3d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8000" dirty="0" smtClean="0">
                <a:latin typeface="Nikosh" pitchFamily="2" charset="0"/>
                <a:cs typeface="Nikosh" pitchFamily="2" charset="0"/>
              </a:rPr>
              <a:t>শিখনফল </a:t>
            </a:r>
            <a:endParaRPr lang="en-US" sz="8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534400" cy="4038600"/>
          </a:xfrm>
          <a:solidFill>
            <a:schemeClr val="accent5"/>
          </a:solidFill>
          <a:ln w="38100">
            <a:noFill/>
            <a:prstDash val="sysDash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bn-BD" sz="4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১। হিটলারের পরিচয় বলতে পারবে।                  </a:t>
            </a:r>
          </a:p>
          <a:p>
            <a:pPr>
              <a:buNone/>
            </a:pPr>
            <a:r>
              <a:rPr lang="bn-BD" sz="4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২। হিটলারের মতাদর্শ বর্ণনা করতে পারবে। </a:t>
            </a:r>
          </a:p>
          <a:p>
            <a:pPr>
              <a:buNone/>
            </a:pPr>
            <a:r>
              <a:rPr lang="bn-BD" sz="4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৩। হিটলারের ক্ষমতারোহণ সম্পর্কে লিখতে পারবে।  </a:t>
            </a:r>
            <a:endParaRPr lang="en-US" sz="4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AAF8-1747-4DE2-9D1E-515369C0C304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md.abujamal@gmail.com,  Tarail Muktizuddha Govt.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17336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95EB-8A2B-429C-88DE-4597CD24F16C}" type="datetime1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md.abujamal@gmail.com,  Tarail Muktizuddha Govt. College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C1B89C-C829-467A-9E50-6A9544203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1BEE20-2DAE-44DB-8E2F-6A15CC036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B14C38-91C0-41D2-A484-B9CDFE5ED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97CB87-DC7F-424D-8239-57E8D9BF4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B59DC-E046-45DB-9FA5-75477BAE4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802C47-D2D6-4741-9C23-364A9EE11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4E6EC9-CA75-40E8-AC62-8EFC90B4E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BC579F-120D-4166-A781-6554DBB15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96404C-DCEF-47DA-B680-B3D354A71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EE896A-7FD9-4DBF-A385-728D4F194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076E78-F15A-43E8-8128-E8A42E042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AC950-258D-4052-80C3-96E333335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12D262-9A1B-42DA-8825-8AAF8438B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96B702-23FD-43DB-9A9B-217515043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1743CD-C936-4F7B-98F7-6265C867A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FD89-67BF-4AF8-884D-77FCFE04399F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md.abujamal@gmail.com,  Tarail Muktizuddha Govt.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34302702"/>
              </p:ext>
            </p:extLst>
          </p:nvPr>
        </p:nvGraphicFramePr>
        <p:xfrm>
          <a:off x="0" y="914400"/>
          <a:ext cx="9067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2" t="4720" r="10833" b="25095"/>
          <a:stretch/>
        </p:blipFill>
        <p:spPr>
          <a:xfrm>
            <a:off x="3352800" y="-12700"/>
            <a:ext cx="990600" cy="67366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8C7D65-C5AA-4F47-AFFA-969772D31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C18C7D65-C5AA-4F47-AFFA-969772D31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C18C7D65-C5AA-4F47-AFFA-969772D31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25F3E9-B8FE-4B7A-97EE-3457DF7AA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E425F3E9-B8FE-4B7A-97EE-3457DF7AA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E425F3E9-B8FE-4B7A-97EE-3457DF7AA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34DEBA-EE5A-4B4D-85B1-5A4D9ED50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5234DEBA-EE5A-4B4D-85B1-5A4D9ED50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5234DEBA-EE5A-4B4D-85B1-5A4D9ED50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AF5B4E-B70A-4C9C-BFFF-AB15CDE0D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8CAF5B4E-B70A-4C9C-BFFF-AB15CDE0D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8CAF5B4E-B70A-4C9C-BFFF-AB15CDE0D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138FA9-FB6E-4F81-8F40-68DD63548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E5138FA9-FB6E-4F81-8F40-68DD63548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E5138FA9-FB6E-4F81-8F40-68DD63548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08B7B8-E8F9-4D5E-8DB2-87634B5E3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1B08B7B8-E8F9-4D5E-8DB2-87634B5E3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1B08B7B8-E8F9-4D5E-8DB2-87634B5E3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4669AF-C3A1-4FEE-904A-AE9DA3FAE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A64669AF-C3A1-4FEE-904A-AE9DA3FAE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A64669AF-C3A1-4FEE-904A-AE9DA3FAE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183214-DA50-4ADE-A4EF-2B7DE885D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61183214-DA50-4ADE-A4EF-2B7DE885D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61183214-DA50-4ADE-A4EF-2B7DE885D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1A000D-3B3A-4CE2-ACE2-BC70EAB0F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881A000D-3B3A-4CE2-ACE2-BC70EAB0F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881A000D-3B3A-4CE2-ACE2-BC70EAB0F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90AB0D-8B4C-4288-B1FB-932FDE536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9F90AB0D-8B4C-4288-B1FB-932FDE536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9F90AB0D-8B4C-4288-B1FB-932FDE536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915B9A-2CFB-4414-8513-E7F835C1E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6A915B9A-2CFB-4414-8513-E7F835C1E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6A915B9A-2CFB-4414-8513-E7F835C1E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36976F-131C-4D2C-B58B-9E9814F8C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A936976F-131C-4D2C-B58B-9E9814F8C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A936976F-131C-4D2C-B58B-9E9814F8C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C987B9-385B-414C-A3E8-0A1F3EA53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B7C987B9-385B-414C-A3E8-0A1F3EA53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7C987B9-385B-414C-A3E8-0A1F3EA53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E302E1-87B8-4815-88DC-1ECFE3EDD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57E302E1-87B8-4815-88DC-1ECFE3EDD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57E302E1-87B8-4815-88DC-1ECFE3EDD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69233E-ABBC-4D11-9788-58266E2D5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A369233E-ABBC-4D11-9788-58266E2D5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A369233E-ABBC-4D11-9788-58266E2D5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0D520D-97FB-4BBE-B60B-A88F104FE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F00D520D-97FB-4BBE-B60B-A88F104FE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F00D520D-97FB-4BBE-B60B-A88F104FE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06EF34-A959-4A25-9DFF-4281DA70E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A306EF34-A959-4A25-9DFF-4281DA70E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A306EF34-A959-4A25-9DFF-4281DA70E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FD89-67BF-4AF8-884D-77FCFE04399F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md.abujamal@gmail.com,  Tarail Muktizuddha Govt.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38629689"/>
              </p:ext>
            </p:extLst>
          </p:nvPr>
        </p:nvGraphicFramePr>
        <p:xfrm>
          <a:off x="1828800" y="381000"/>
          <a:ext cx="5486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53293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902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784</TotalTime>
  <Words>596</Words>
  <Application>Microsoft Office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Nikosh</vt:lpstr>
      <vt:lpstr>NikoshBAN</vt:lpstr>
      <vt:lpstr>Wingdings 2</vt:lpstr>
      <vt:lpstr>Theme1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আজকের আলোচ্য বিষয়ঃ </vt:lpstr>
      <vt:lpstr>   শিখনফল </vt:lpstr>
      <vt:lpstr>PowerPoint Presentation</vt:lpstr>
      <vt:lpstr>PowerPoint Presentation</vt:lpstr>
      <vt:lpstr>PowerPoint Presentation</vt:lpstr>
      <vt:lpstr>হিটলার কিভাবে জনগণকে তাঁর বক্তব্যের মাধ্যমে আকৃষ্ট করতেন তা এই ভিডিও দেখলেই বুঝা যায়… </vt:lpstr>
      <vt:lpstr>PowerPoint Presentation</vt:lpstr>
      <vt:lpstr>PowerPoint Presentation</vt:lpstr>
      <vt:lpstr>PowerPoint Presentation</vt:lpstr>
      <vt:lpstr>বাড়ির কাজ </vt:lpstr>
      <vt:lpstr>ক্লাসে মনোযোগী থাকার জন্য 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শুভেচ্ছা / স্বাগতম</dc:title>
  <dc:creator>USER</dc:creator>
  <cp:lastModifiedBy>HP</cp:lastModifiedBy>
  <cp:revision>102</cp:revision>
  <dcterms:created xsi:type="dcterms:W3CDTF">2006-08-16T00:00:00Z</dcterms:created>
  <dcterms:modified xsi:type="dcterms:W3CDTF">2020-05-27T05:55:02Z</dcterms:modified>
</cp:coreProperties>
</file>