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4" r:id="rId3"/>
    <p:sldId id="256" r:id="rId4"/>
    <p:sldId id="260" r:id="rId5"/>
    <p:sldId id="265" r:id="rId6"/>
    <p:sldId id="263" r:id="rId7"/>
    <p:sldId id="262" r:id="rId8"/>
    <p:sldId id="261" r:id="rId9"/>
    <p:sldId id="257" r:id="rId10"/>
    <p:sldId id="259" r:id="rId11"/>
    <p:sldId id="258" r:id="rId12"/>
    <p:sldId id="268" r:id="rId13"/>
    <p:sldId id="266" r:id="rId14"/>
    <p:sldId id="267" r:id="rId15"/>
    <p:sldId id="270" r:id="rId16"/>
    <p:sldId id="269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E7A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8" d="100"/>
          <a:sy n="98" d="100"/>
        </p:scale>
        <p:origin x="-576" y="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9144000" cy="7162800"/>
          </a:xfrm>
          <a:prstGeom prst="frame">
            <a:avLst>
              <a:gd name="adj1" fmla="val 566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219200" y="6705599"/>
            <a:ext cx="723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বেনু রঞ্জন</a:t>
            </a:r>
            <a:r>
              <a:rPr lang="bn-IN" sz="2000" baseline="0" dirty="0" smtClean="0">
                <a:latin typeface="NikoshBAN" pitchFamily="2" charset="0"/>
                <a:cs typeface="NikoshBAN" pitchFamily="2" charset="0"/>
              </a:rPr>
              <a:t> মজুমদের # সহকারি শিক্ষক # সিচনী সরকারি প্রাথমিক বিদ্যালয়।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F6BB-2D9F-4232-8E29-10C6FC98AFE7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70B2-6AD3-49EE-BE66-8946DB2A8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F6BB-2D9F-4232-8E29-10C6FC98AFE7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70B2-6AD3-49EE-BE66-8946DB2A8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F6BB-2D9F-4232-8E29-10C6FC98AFE7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70B2-6AD3-49EE-BE66-8946DB2A8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F6BB-2D9F-4232-8E29-10C6FC98AFE7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70B2-6AD3-49EE-BE66-8946DB2A8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F6BB-2D9F-4232-8E29-10C6FC98AFE7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70B2-6AD3-49EE-BE66-8946DB2A8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F6BB-2D9F-4232-8E29-10C6FC98AFE7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70B2-6AD3-49EE-BE66-8946DB2A8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F6BB-2D9F-4232-8E29-10C6FC98AFE7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70B2-6AD3-49EE-BE66-8946DB2A8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F6BB-2D9F-4232-8E29-10C6FC98AFE7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70B2-6AD3-49EE-BE66-8946DB2A8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F6BB-2D9F-4232-8E29-10C6FC98AFE7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70B2-6AD3-49EE-BE66-8946DB2A8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F6BB-2D9F-4232-8E29-10C6FC98AFE7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70B2-6AD3-49EE-BE66-8946DB2A8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EF6BB-2D9F-4232-8E29-10C6FC98AFE7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670B2-6AD3-49EE-BE66-8946DB2A8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923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645789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বেনু রঞ্জন মজুমদার # সহকারি শিক্ষক # সিচনী সরকারি প্রাথমিক বিদ্যালয়।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426720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uyyt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5736" y="1066800"/>
            <a:ext cx="2970640" cy="2286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923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645789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বেনু রঞ্জন মজুমদার # সহকারি শিক্ষক # সিচনী সরকারি প্রাথমিক বিদ্যালয়।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83820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যুক্তবর্ণ চিনি ও ভেঙে দেখাই...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19050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শিল্প -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81200" y="19050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ল্প =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1800" y="19050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ল + প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43000" y="2438400"/>
            <a:ext cx="9847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আনন্দ -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057400" y="24384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ন্দ =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0" y="24384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ন + দ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8000" y="2895600"/>
            <a:ext cx="8252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ষ + ট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057400" y="2895600"/>
            <a:ext cx="53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ষ্ট =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143000" y="2895600"/>
            <a:ext cx="76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বৃষ্টি -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90600" y="3429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জিজ্ঞেস -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57400" y="3429000"/>
            <a:ext cx="6897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জ্ঞ =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048000" y="3429000"/>
            <a:ext cx="22329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ঞ +জ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923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645789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বেনু রঞ্জন মজুমদার # সহকারি শিক্ষক # সিচনী সরকারি প্রাথমিক বিদ্যালয়।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6096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কঠিন শব্দগুলো পাঠ থেকে বের করি , অর্থ বলি ও বাক্য তৈরি  করি...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1981200"/>
            <a:ext cx="1219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মৃৎশিল্প - 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52600" y="19812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মাটির তৈরি শিল্পকর্ম - 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4495800" y="1905000"/>
            <a:ext cx="2819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মৃৎশিল্প  আমাদের কুঠির শিল্প।  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685800" y="2819400"/>
            <a:ext cx="609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শখ - 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76400" y="2819400"/>
            <a:ext cx="1981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মনের ইচ্ছা বা রুচি - 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4572000" y="2743200"/>
            <a:ext cx="4038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বৈশাখী মেলায় অনেক শখের জিনিস পাওয়া যায়। 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4724400" y="3581400"/>
            <a:ext cx="365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হাঁড়ি দিয়ে খেজুরের রস সংগ্রহ করা হয়।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438400" y="3657600"/>
            <a:ext cx="83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পাতিল -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09600" y="3657600"/>
            <a:ext cx="1142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হাঁড়ি -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419600" y="4419600"/>
            <a:ext cx="373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বৈশাখী মেলায় আমি নাগরদোলায় দোলেছিলাম। 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752600" y="4419600"/>
            <a:ext cx="22894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কাটের তৈরি দোলনা বিশেষ -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33400" y="4419600"/>
            <a:ext cx="1122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নাগরদোলা -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923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645789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বেনু রঞ্জন মজুমদার # সহকারি শিক্ষক # সিচনী সরকারি প্রাথমিক বিদ্যালয়।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533400"/>
            <a:ext cx="2209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একক কাজ...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838200" y="1600200"/>
            <a:ext cx="26997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১। আনন্দপুরে কখন মেলা বসে? 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3657600" y="2438400"/>
            <a:ext cx="13869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ঘ) পহেলা ফাল্গুন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90600" y="2362200"/>
            <a:ext cx="1585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গ) একুশে ফেব্রুয়ারি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657600" y="1981200"/>
            <a:ext cx="1378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খ) পহেলা বৈশাখ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90600" y="1981200"/>
            <a:ext cx="16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ক) ষোলই ডিসেম্বর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219200" y="1219200"/>
            <a:ext cx="403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সঠিক উত্তরটি বাছাই করি। 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685800" y="2819400"/>
            <a:ext cx="3733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২। মৃৎশিল্পের সবচেয়ে প্রাচীন উপাদান হচ্ছে  - 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1143000" y="3657600"/>
            <a:ext cx="795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গ) পানি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733800" y="3581400"/>
            <a:ext cx="8523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ঘ) মাটি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43000" y="3200400"/>
            <a:ext cx="705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ক) বাঁশ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733800" y="3200400"/>
            <a:ext cx="760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খ) কাঠ 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85800" y="4114800"/>
            <a:ext cx="3352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৩। আমাদের সবচেয়ে প্রাচীন শিল্প হচ্ছে -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2971800" y="5105400"/>
            <a:ext cx="10262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ঘ) দারুশিল্প 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66800" y="5181600"/>
            <a:ext cx="10005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গ) কারশিল্প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895600" y="4495800"/>
            <a:ext cx="9733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খ) মৃৎশিল্প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66800" y="4572000"/>
            <a:ext cx="1048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ক) চারুশিল্প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923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645789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বেনু রঞ্জন মজুমদার # সহকারি শিক্ষক # সিচনী সরকারি প্রাথমিক বিদ্যালয়।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7620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দলীয় কাজ...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1676400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কে মেলায় নিয়ে গিয়েছিলেন? 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1219200" y="2286000"/>
            <a:ext cx="510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বৈশাখী মেলায় পাওয়া যায় এমন চারটি জিনিসের নাম লেখ।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923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645789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বেনু রঞ্জন মজুমদার # সহকারি শিক্ষক # সিচনী সরকারি প্রাথমিক বিদ্যালয়।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685800"/>
            <a:ext cx="1905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মূল্যায়ণ... 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990600" y="1371600"/>
            <a:ext cx="2557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ক) কয়েকটি মৃৎশিল্পের নাম লিখ।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90600" y="1981200"/>
            <a:ext cx="16065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খ) টেরাকোটা কী?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90600" y="2590800"/>
            <a:ext cx="2681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গ) মামা কোথায় নিয়ে গিয়েছিলেন?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923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645789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বেনু রঞ্জন মজুমদার # সহকারি শিক্ষক # সিচনী সরকারি প্রাথমিক বিদ্যালয়।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914400"/>
            <a:ext cx="22108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বাড়ির কাজ... 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838200" y="1752600"/>
            <a:ext cx="7467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পাঠ্যাংশের যুক্তবর্ণগুলো ভেঙে আনবে এবং অপরিচিত শব্দের তালিকা তৈরি করে আনবে।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923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645789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বেনু রঞ্জন মজুমদার # সহকারি শিক্ষক # সিচনী সরকারি প্রাথমিক বিদ্যালয়।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rtgr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1828800"/>
            <a:ext cx="2847975" cy="1600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4191000" y="4191000"/>
            <a:ext cx="1447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923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645789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বেনু রঞ্জন মজুমদার # সহকারি শিক্ষক # সিচনী সরকারি প্রাথমিক বিদ্যালয়।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6858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57400" y="914401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52600" y="457200"/>
            <a:ext cx="56388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 পরিচিতি 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9" name="Picture 8" descr="110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838200"/>
            <a:ext cx="1676400" cy="16002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0" name="TextBox 9"/>
          <p:cNvSpPr txBox="1"/>
          <p:nvPr/>
        </p:nvSpPr>
        <p:spPr>
          <a:xfrm>
            <a:off x="762000" y="2895600"/>
            <a:ext cx="342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বেনু রঞ্জন মজুমদার </a:t>
            </a:r>
          </a:p>
          <a:p>
            <a:pPr algn="ctr"/>
            <a:r>
              <a:rPr lang="bn-IN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সহকারি শিক্ষক                                      সিচনী সরকারি প্রাথমিক বিদ্যালয়  </a:t>
            </a:r>
          </a:p>
          <a:p>
            <a:pPr algn="ctr"/>
            <a:r>
              <a:rPr lang="bn-IN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দক্ষিণ সুনামগঞ্জ, সুনামগঞ্জ।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           </a:t>
            </a:r>
            <a:r>
              <a:rPr lang="bn-IN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মোবাইল নাম্বারঃ ০১৭১৭৯০৮০৬৫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76800" y="2819400"/>
            <a:ext cx="3581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বিষয়ঃ বাংলা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শ্রেণিঃ ৫ম                                                           সময়ঃ ৪০ মিনিট                     অধ্যায় –৮                       শিরোনামঃ শখের </a:t>
            </a:r>
            <a:r>
              <a:rPr lang="bn-IN" sz="2400" smtClean="0">
                <a:latin typeface="NikoshBAN" pitchFamily="2" charset="0"/>
                <a:cs typeface="NikoshBAN" pitchFamily="2" charset="0"/>
              </a:rPr>
              <a:t>মৃৎশিল্প </a:t>
            </a:r>
            <a:r>
              <a:rPr lang="bn-IN" sz="2400" smtClean="0">
                <a:latin typeface="NikoshBAN" pitchFamily="2" charset="0"/>
                <a:cs typeface="NikoshBAN" pitchFamily="2" charset="0"/>
              </a:rPr>
              <a:t>–পাঠ ১</a:t>
            </a:r>
            <a:r>
              <a:rPr lang="bn-IN" sz="2400" smtClean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পাঠ্যাংশঃ গ্রামের নাম আনন্দপুর............   সুন্দর।  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923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645789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বেনু রঞ্জন মজুমদার # সহকারি শিক্ষক # সিচনী সরকারি প্রাথমিক বিদ্যালয়।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6858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685800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এসো ছবি দেখি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5600" y="55626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ছবিতে কী দেখা যাচ্ছে?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7u8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828800"/>
            <a:ext cx="3429000" cy="2590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" name="Picture 11" descr="download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1752600"/>
            <a:ext cx="2819400" cy="2667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923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645789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বেনু রঞ্জন মজুমদার # সহকারি শিক্ষক # সিচনী সরকারি প্রাথমিক বিদ্যালয়।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20574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Flowchart: Punched Tape 11"/>
          <p:cNvSpPr/>
          <p:nvPr/>
        </p:nvSpPr>
        <p:spPr>
          <a:xfrm>
            <a:off x="2438400" y="2514600"/>
            <a:ext cx="4495800" cy="1676400"/>
          </a:xfrm>
          <a:prstGeom prst="flowChartPunchedTape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শখের মৃৎশিল্প</a:t>
            </a:r>
            <a:endParaRPr lang="en-US" sz="6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923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645789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বেনু রঞ্জন মজুমদার # সহকারি শিক্ষক # সিচনী সরকারি প্রাথমিক বিদ্যালয়।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7620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45720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 পাঠ শেষে শিক্ষার্থীরা...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990600"/>
            <a:ext cx="91440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শোনা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14400" y="1447800"/>
            <a:ext cx="42672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১.২.১ উচ্চারিত পঠিত বাক্য, কথা মনযোগ সহকারে শুনবে।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8201" y="2971800"/>
            <a:ext cx="39624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১.৩.৬ শুদ্ধ উচ্চারণে প্রশ্ন করতে ও উত্তর দিতে পারবে।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14400" y="1752600"/>
            <a:ext cx="278954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১.৩.১ গল্প শুনে মূলভাব বুঝতে পারব।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09600" y="2133600"/>
            <a:ext cx="9144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বলা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38200" y="3276600"/>
            <a:ext cx="272542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২.৪.২ গল্পের মূলভাব বলতে পারবে।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38200" y="3581400"/>
            <a:ext cx="322395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৩.১.১  প্রমিত উচ্চারণে কথা বলতে পারবে।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85800" y="4038600"/>
            <a:ext cx="9144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পড়া 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38201" y="4419600"/>
            <a:ext cx="52578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১.৩.১ পাঠে ব্যবহৃত যুক্তব্যঞ্জন সংবলিত শব্দ শুদ্ধ উচ্চারণে পড়তে পারবে।  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62000" y="4724400"/>
            <a:ext cx="65532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 ১.৩.২ পাঠে ব্যবহৃত যুক্তব্যঞ্জন সংবলিত শব্দযোগে গঠিত বাক্য সাবলীলভাবে পড়তে পারবে। 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09600" y="5181600"/>
            <a:ext cx="91440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লেখা  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62001" y="5562600"/>
            <a:ext cx="289560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১.৪.১  যুক্তব্যঞ্জন ভেঙে লিখতে পারবে।  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62001" y="5867400"/>
            <a:ext cx="441960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১.৪.২ যুক্তব্যঞ্জন ব্যবহার করে নতুন নতুন শব্দ লিখতে পারবে। 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838200" y="2590800"/>
            <a:ext cx="55626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১.১.২  যুক্তবর্ণ সহযোগে তৈরি শব্দযুক্ত বাক্য স্পষ্ট ও শুদ্ধভাবে বলতে পারবে 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923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645789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বেনু রঞ্জন মজুমদার # সহকারি শিক্ষক # সিচনী সরকারি প্রাথমিক বিদ্যালয়।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6858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10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066800"/>
            <a:ext cx="2876550" cy="20478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TextBox 12"/>
          <p:cNvSpPr txBox="1"/>
          <p:nvPr/>
        </p:nvSpPr>
        <p:spPr>
          <a:xfrm>
            <a:off x="1295400" y="350520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বৈশাখী মেলা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4" descr="download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990600"/>
            <a:ext cx="2752725" cy="21907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6" name="Rectangle 15"/>
          <p:cNvSpPr/>
          <p:nvPr/>
        </p:nvSpPr>
        <p:spPr>
          <a:xfrm>
            <a:off x="5334000" y="3505200"/>
            <a:ext cx="9973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নাগরদোলা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4400" y="4267200"/>
            <a:ext cx="586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বৈশাখী মেলায় নাগরদোলায় দোলে অনেক আনন্দ পাওয়া যায়।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923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645789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বেনু রঞ্জন মজুমদার # সহকারি শিক্ষক # সিচনী সরকারি প্রাথমিক বিদ্যালয়।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download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1402794"/>
            <a:ext cx="2667000" cy="214193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Rectangle 9"/>
          <p:cNvSpPr/>
          <p:nvPr/>
        </p:nvSpPr>
        <p:spPr>
          <a:xfrm>
            <a:off x="5867400" y="3886200"/>
            <a:ext cx="5838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ঝুড়ি</a:t>
            </a:r>
            <a:endParaRPr lang="en-US" sz="2000" dirty="0"/>
          </a:p>
        </p:txBody>
      </p:sp>
      <p:pic>
        <p:nvPicPr>
          <p:cNvPr id="11" name="Picture 10" descr="images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371600"/>
            <a:ext cx="3048000" cy="21336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828800" y="3810000"/>
            <a:ext cx="10807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হাঁড়ি পাতিল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66800" y="4724400"/>
            <a:ext cx="31854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মাটির হাঁড়ি আমাদের মৃৎশিল্প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0600" y="5257800"/>
            <a:ext cx="42956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বাঁশের তৈরি ঝুড়ি আমাদের কুঠির শিল্প।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923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645789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বেনু রঞ্জন মজুমদার # সহকারি শিক্ষক # সিচনী সরকারি প্রাথমিক বিদ্যালয়।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download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447800"/>
            <a:ext cx="3059235" cy="2362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images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9928" y="1447800"/>
            <a:ext cx="2912022" cy="2362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1524000" y="419100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খালুই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0" y="419100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চালুন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50292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খালুই ও চালুন আমাদের কুঠিরশিল্প।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923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645789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বেনু রঞ্জন মজুমদার # সহকারি শিক্ষক # সিচনী সরকারি প্রাথমিক বিদ্যালয়।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download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600200"/>
            <a:ext cx="2619375" cy="17430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8" descr="resize-350x300x1x0image-45233-154961825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588226"/>
            <a:ext cx="3105150" cy="190744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66800" y="37338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মাছ ধরার চাঁই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14800" y="3733800"/>
            <a:ext cx="434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মাটির তৈরি ঘোড়া, ষাঁড়, হাতি আকারের পুতুল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8200" y="4495800"/>
            <a:ext cx="563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মাছ ধরার চাঁই  আমাদের কুঠিরশিল্প 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8200" y="5105400"/>
            <a:ext cx="7391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মাটির তৈরি ঘোড়া, ষাড়, হাতি আকারের পুতুল এগুলো আমাদের মৃৎশিল্প ।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650</Words>
  <Application>Microsoft Office PowerPoint</Application>
  <PresentationFormat>On-screen Show (4:3)</PresentationFormat>
  <Paragraphs>109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Custom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NEW SUCHONA COMPUTER</dc:creator>
  <cp:lastModifiedBy>NEW SUCHONA COMPUTER</cp:lastModifiedBy>
  <cp:revision>139</cp:revision>
  <dcterms:created xsi:type="dcterms:W3CDTF">2006-08-16T00:00:00Z</dcterms:created>
  <dcterms:modified xsi:type="dcterms:W3CDTF">2020-05-27T16:01:03Z</dcterms:modified>
</cp:coreProperties>
</file>