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630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0830B-3026-416C-ADA8-35CA1FB118C8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ED49-DF6B-415C-858E-C8D60C169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ED49-DF6B-415C-858E-C8D60C16947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spghs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download-5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447800"/>
            <a:ext cx="8077200" cy="51104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পর্যায়ক্রমিক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-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400"/>
            <a:ext cx="2895600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600" y="2057400"/>
            <a:ext cx="533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১৯৪৬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প্রতিদ্বন্দিতায়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কলকাতা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সংসদের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সাধারণ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সম্পাদক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নির্বাচিত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হন।এই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বছরই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প্রাদেশিক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নির্বাচনে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লীগের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38200"/>
            <a:ext cx="2619375" cy="213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1143000"/>
            <a:ext cx="5791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১৯৪৭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সেপ্টেম্বর,ঢাকায়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গণতান্ত্রিক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যুব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কর্মীদের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সম্মেলন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অনুষ্ঠিত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সম্মেলনে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4290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১৯৪৮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২৩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ফেব্রুয়ারী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তৎকালীন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প্রধানমন্ত্রী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নাজিম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উদ্দিন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উর্দুকে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পাকিস্থানের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তৎক্ষনিক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প্রতিবাদ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প্রতিবাদ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 smtClean="0"/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২মার্চ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রাষ্ট্রভাষা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সংগ্রাম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পরিষদ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2057400" cy="5181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1219200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১৯৪৯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সাল ২১শে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জানুয়ারী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কারাগার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পান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2819400"/>
            <a:ext cx="6172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১৯৪৯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দুভিক্ষ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দাবিতে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১৯৫০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১লা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জানুয়ারী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আন্দোননের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গ্রেফতার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১৯৫২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১৪ই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ফেব্রুয়ারী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দাবিতে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কারাগারে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অনশন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675"/>
            <a:ext cx="8610600" cy="672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90600"/>
            <a:ext cx="7467600" cy="281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44196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১৯৭৫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সাল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বিরোধী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প্রতিক্রিয়াশীল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চক্রের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ষড়যন্ত্রে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স্বপরিবারে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নিহত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-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90600"/>
            <a:ext cx="7010399" cy="3248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48768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যান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যোগ্য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উত্তরসূরী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5800"/>
            <a:ext cx="7239000" cy="3543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0292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পিতার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মন্ত্রীর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শ্রদ্ধাঞ্জলী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IMG_20200313_1629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2483089" cy="4525963"/>
          </a:xfrm>
        </p:spPr>
      </p:pic>
      <p:sp>
        <p:nvSpPr>
          <p:cNvPr id="5" name="TextBox 4"/>
          <p:cNvSpPr txBox="1"/>
          <p:nvPr/>
        </p:nvSpPr>
        <p:spPr>
          <a:xfrm>
            <a:off x="3733800" y="2209800"/>
            <a:ext cx="510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মিতালী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endParaRPr lang="en-US" sz="5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/>
              <a:t>                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সহঃ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শিবগঞ্জ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শিবগঞ্জ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বগুড়া</a:t>
            </a:r>
            <a:endParaRPr lang="en-US" sz="3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Email: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hlinkClick r:id="rId3"/>
              </a:rPr>
              <a:t>mspghs@gmail.com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Mobail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 01712338244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রহমানের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জন্ম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-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2590800" cy="396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9000" y="2286000"/>
            <a:ext cx="5410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১৯২০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১৭ই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গোপালগঞ্জ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জেলার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টুঙ্গি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পাড়া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পিতা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মাতা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-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95400"/>
            <a:ext cx="7620000" cy="3276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5105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পিতা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লুৎফর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মাতা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সাহেরা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ছাত্রজীবনের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সূচনা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0200"/>
            <a:ext cx="2438400" cy="4876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9000" y="2057400"/>
            <a:ext cx="533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১৯২৭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সাত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বয়সে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গিমা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ডাঙ্গা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জাতিরজনকের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প্রাতিষ্ঠানিক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ছাত্রজীবনের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সূচনা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ছাত্রজীবন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600200"/>
            <a:ext cx="2238375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1219200"/>
            <a:ext cx="6400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১৯২৯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গোপালগঞ্জ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সীতানাথ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একাডেমীর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ভর্তি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১৯৩৪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মাদারীপুরে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হাইস্কুলে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পড়ার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বেরীবেরি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পড়াশুনা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কিছুদিন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১৯৩৭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অসুস্থতার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লেখাপড়া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হয়।পরবর্তীতে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১৯৪২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এন্ট্রাস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পরীক্ষায়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উত্তীর্ণ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কলকাতা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কলেজে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ভর্তি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১৯৪৭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কলকাতা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বিশ্ববিদ্যালয়ের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অধীনে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১৯৪৮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বিভাগে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ভর্তি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বিবাহ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-1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71600"/>
            <a:ext cx="7924800" cy="350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5486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১৯৩৮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১৮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বয়সে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ফজিলাতুননেছার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বিবাহ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বন্ধনে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আবদ্ধ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কারাবরণ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-16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3276600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86200" y="1905000"/>
            <a:ext cx="495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১৯৩৯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নিষেধাজ্ঞা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উপেক্ষা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কর্তৃপক্ষের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প্রতিবাদ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সভা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দুঃসাহসের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কারাবরণ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রাজনীতিতে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পদার্পন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47800"/>
            <a:ext cx="2686050" cy="4876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6600" y="1371600"/>
            <a:ext cx="5715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১৯৪৪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কুষ্টিয়ায়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অনুষ্ঠিত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নিখিল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বঙ্গ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ছাত্রলীগের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সম্মেলনে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যোগদান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আনুষ্ঠানিক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রাজনীতিতে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অভিষিক্ত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বছরই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ফরিদপুর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ডিষ্টিক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এসোসিয়েসনের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সম্পাদক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নিযুক্ত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383</Words>
  <Application>Microsoft Office PowerPoint</Application>
  <PresentationFormat>On-screen Show (4:3)</PresentationFormat>
  <Paragraphs>38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স্বাগতম </vt:lpstr>
      <vt:lpstr>শ্রদ্ধাঞ্জলী </vt:lpstr>
      <vt:lpstr> মুজিবুর  রহমানের জন্ম</vt:lpstr>
      <vt:lpstr>পিতা মাতা</vt:lpstr>
      <vt:lpstr>ছাত্রজীবনের সূচনা</vt:lpstr>
      <vt:lpstr>ছাত্রজীবন</vt:lpstr>
      <vt:lpstr>বিবাহ</vt:lpstr>
      <vt:lpstr>প্রথম কারাবরণ</vt:lpstr>
      <vt:lpstr>রাজনীতিতে পদার্পন</vt:lpstr>
      <vt:lpstr>রাজনৈতিক জীবনের পর্যায়ক্রমিক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bipul sarkar</dc:creator>
  <cp:lastModifiedBy>mogno</cp:lastModifiedBy>
  <cp:revision>62</cp:revision>
  <dcterms:created xsi:type="dcterms:W3CDTF">2006-08-16T00:00:00Z</dcterms:created>
  <dcterms:modified xsi:type="dcterms:W3CDTF">2020-05-27T19:12:49Z</dcterms:modified>
</cp:coreProperties>
</file>