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9" r:id="rId3"/>
    <p:sldId id="286" r:id="rId4"/>
    <p:sldId id="291" r:id="rId5"/>
    <p:sldId id="287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3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9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5DD5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158E-A6E1-4581-821D-3089441A43F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089932"/>
            <a:ext cx="12192001" cy="768068"/>
            <a:chOff x="0" y="5964082"/>
            <a:chExt cx="12192001" cy="893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64082"/>
              <a:ext cx="6182437" cy="8939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37" y="5964082"/>
              <a:ext cx="6009564" cy="89391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18" y="2128537"/>
            <a:ext cx="6044652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97" y="456237"/>
            <a:ext cx="2236627" cy="2280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4204" y="5008537"/>
            <a:ext cx="447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Atma" pitchFamily="2" charset="0"/>
                <a:cs typeface="Atma" pitchFamily="2" charset="0"/>
              </a:rPr>
              <a:t>অর্থনীতি</a:t>
            </a:r>
            <a:r>
              <a:rPr lang="en-US" sz="72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7200" dirty="0" err="1" smtClean="0">
                <a:latin typeface="Atma" pitchFamily="2" charset="0"/>
                <a:cs typeface="Atma" pitchFamily="2" charset="0"/>
              </a:rPr>
              <a:t>ক্লাসে</a:t>
            </a:r>
            <a:r>
              <a:rPr lang="en-US" sz="7200" dirty="0" smtClean="0">
                <a:latin typeface="Atma" pitchFamily="2" charset="0"/>
                <a:cs typeface="Atma" pitchFamily="2" charset="0"/>
              </a:rPr>
              <a:t> </a:t>
            </a:r>
            <a:endParaRPr lang="en-US" sz="7200" dirty="0">
              <a:latin typeface="Atma" pitchFamily="2" charset="0"/>
              <a:cs typeface="At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6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2" y="682388"/>
            <a:ext cx="6018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0627" y="1698051"/>
            <a:ext cx="4995080" cy="418224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রাসেল মৃধা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(অর্থনীতি)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কানিজ ফাতেমা গার্লস্‌ স্কুল এন্ড কলেজ, মানিকগঞ্জ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cs typeface="NikoshBAN" panose="02000000000000000000" pitchFamily="2" charset="0"/>
              </a:rPr>
              <a:t>Email: mridha.rasel@gmail.com</a:t>
            </a:r>
            <a:endParaRPr lang="en-US" sz="24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8096" y="1698051"/>
            <a:ext cx="5063319" cy="418224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 নামঃ অর্থনীতি ১ম পত্র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89" y="2303582"/>
            <a:ext cx="1586030" cy="1586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0" y="6089932"/>
            <a:ext cx="12192001" cy="768068"/>
            <a:chOff x="0" y="5964082"/>
            <a:chExt cx="12192001" cy="893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64082"/>
              <a:ext cx="6182437" cy="8939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37" y="5964082"/>
              <a:ext cx="6009564" cy="893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9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914" y="259309"/>
            <a:ext cx="9225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আধুনিক</a:t>
            </a:r>
            <a:r>
              <a:rPr lang="en-US" sz="44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dirty="0" err="1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খাজনা</a:t>
            </a:r>
            <a:r>
              <a:rPr lang="en-US" sz="44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dirty="0" err="1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তত্ত্ব</a:t>
            </a:r>
            <a:r>
              <a:rPr lang="en-US" sz="44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dirty="0" smtClean="0">
                <a:cs typeface="BenSenHandwriting" panose="02000500020000020004" pitchFamily="2" charset="0"/>
              </a:rPr>
              <a:t>( Modern Rent Theory)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966523"/>
            <a:ext cx="1013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AvaywbK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A_©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bxwZwe`M‡Yi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g‡Z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LvRbv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n‡jv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GKwU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Dcv`v‡bi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`vg</a:t>
            </a:r>
            <a:r>
              <a:rPr lang="en-US" sz="3200" dirty="0" smtClean="0">
                <a:latin typeface="ArhialkhanMJ" pitchFamily="2" charset="0"/>
                <a:cs typeface="ArhialkhanMJ" pitchFamily="2" charset="0"/>
              </a:rPr>
              <a:t>|</a:t>
            </a:r>
            <a:endParaRPr lang="en-US" sz="3200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730" y="1614272"/>
            <a:ext cx="11150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hialkhanMJ" pitchFamily="2" charset="0"/>
                <a:cs typeface="ArhialkhanMJ" pitchFamily="2" charset="0"/>
              </a:rPr>
              <a:t>e¨w³i `„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wó‡KvY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†_‡K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wePvi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Ki‡j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wKQzUv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w¯’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wZ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¯’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vcK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n‡jI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mvgvwRK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`„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wó‡KvY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†_‡K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m¤ú~Y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© Aw¯’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wZ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¯’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vcK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LvRbvi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cwigvY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evwo‡q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Kwg‡q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hvMv‡bi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cwigvY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evov‡bv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Kgv‡bv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m¤¢e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bv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GgbwK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LvRbvi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cwigvY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k~Y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¨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n‡jI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AcwiewZ©Z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_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v‡K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GB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w`K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†_‡K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wePvi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Ki‡j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`vg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bB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LvRbv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ïay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Pvwn`vi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Dci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wbf©i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K‡i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182436"/>
            <a:ext cx="12192001" cy="675564"/>
            <a:chOff x="0" y="5964082"/>
            <a:chExt cx="12192001" cy="893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64082"/>
              <a:ext cx="6182437" cy="8939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37" y="5964082"/>
              <a:ext cx="6009564" cy="893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6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6" y="587839"/>
            <a:ext cx="112594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Pvwn`v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Avevi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De©iZv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kw³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Z_v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Drcv`b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ÿgZvi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Dci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wbf©i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K‡i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Drcv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`‡bi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cwigvY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e„w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×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Pvwn`vI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e„w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×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cvq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LvRbvI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e„w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×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cvh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Avevi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Drcv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`‡bi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cwigvY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n«vm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‡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Pvwn`vI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n«vm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cvq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LvRbvI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n«vm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cvq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GRb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¨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LvRbvi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AvaywbK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ZË¡‡K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ÓPvwn`v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I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ZË¡Ó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ejv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616" y="3684895"/>
            <a:ext cx="1125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tma" pitchFamily="2" charset="0"/>
                <a:cs typeface="Atma" pitchFamily="2" charset="0"/>
              </a:rPr>
              <a:t>চাহিদার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তুলনায়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ভূমির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অপ্রতুলতার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কারণে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খাজনার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উদ্ভব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বলে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এ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তত্ত্ব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অনুযায়ী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খাজনাকে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অপ্রাচুর্যজনিত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খাজনা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বলা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3600" dirty="0" err="1" smtClean="0">
                <a:latin typeface="Atma" pitchFamily="2" charset="0"/>
                <a:cs typeface="Atma" pitchFamily="2" charset="0"/>
              </a:rPr>
              <a:t>হয়</a:t>
            </a:r>
            <a:r>
              <a:rPr lang="en-US" sz="3600" dirty="0" smtClean="0">
                <a:latin typeface="Atma" pitchFamily="2" charset="0"/>
                <a:cs typeface="Atma" pitchFamily="2" charset="0"/>
              </a:rPr>
              <a:t>। </a:t>
            </a:r>
            <a:endParaRPr lang="en-US" sz="3600" dirty="0">
              <a:latin typeface="Atma" pitchFamily="2" charset="0"/>
              <a:cs typeface="At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461" y="313898"/>
            <a:ext cx="843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handrabatiMJ" pitchFamily="2" charset="0"/>
                <a:cs typeface="ChandrabatiMJ" pitchFamily="2" charset="0"/>
              </a:rPr>
              <a:t>wP‡Îi</a:t>
            </a:r>
            <a:r>
              <a:rPr lang="en-US" sz="4000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dirty="0" err="1">
                <a:latin typeface="ChandrabatiMJ" pitchFamily="2" charset="0"/>
                <a:cs typeface="ChandrabatiMJ" pitchFamily="2" charset="0"/>
              </a:rPr>
              <a:t>gva</a:t>
            </a:r>
            <a:r>
              <a:rPr lang="en-US" sz="4000" dirty="0">
                <a:latin typeface="ChandrabatiMJ" pitchFamily="2" charset="0"/>
                <a:cs typeface="ChandrabatiMJ" pitchFamily="2" charset="0"/>
              </a:rPr>
              <a:t>¨‡g </a:t>
            </a:r>
            <a:r>
              <a:rPr lang="en-US" sz="4000" dirty="0" err="1">
                <a:latin typeface="ChandrabatiMJ" pitchFamily="2" charset="0"/>
                <a:cs typeface="ChandrabatiMJ" pitchFamily="2" charset="0"/>
              </a:rPr>
              <a:t>LvRbvi</a:t>
            </a:r>
            <a:r>
              <a:rPr lang="en-US" sz="4000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dirty="0" err="1">
                <a:latin typeface="ChandrabatiMJ" pitchFamily="2" charset="0"/>
                <a:cs typeface="ChandrabatiMJ" pitchFamily="2" charset="0"/>
              </a:rPr>
              <a:t>AvaywbK</a:t>
            </a:r>
            <a:r>
              <a:rPr lang="en-US" sz="4000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dirty="0" err="1" smtClean="0">
                <a:latin typeface="ChandrabatiMJ" pitchFamily="2" charset="0"/>
                <a:cs typeface="ChandrabatiMJ" pitchFamily="2" charset="0"/>
              </a:rPr>
              <a:t>Z‡Ë¡i</a:t>
            </a:r>
            <a:r>
              <a:rPr lang="en-US" sz="4000" dirty="0" smtClean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dirty="0" err="1" smtClean="0">
                <a:latin typeface="ChandrabatiMJ" pitchFamily="2" charset="0"/>
                <a:cs typeface="ChandrabatiMJ" pitchFamily="2" charset="0"/>
              </a:rPr>
              <a:t>e¨vL¨v</a:t>
            </a:r>
            <a:endParaRPr lang="en-US" sz="4000" dirty="0">
              <a:latin typeface="ChandrabatiMJ" pitchFamily="2" charset="0"/>
              <a:cs typeface="ChandrabatiMJ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38233" y="1501254"/>
            <a:ext cx="13648" cy="379407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51881" y="5295331"/>
            <a:ext cx="36030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46561" y="2197290"/>
            <a:ext cx="0" cy="309804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7098" y="3062124"/>
            <a:ext cx="1794680" cy="175373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238234" y="4026089"/>
            <a:ext cx="180832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57098" y="2197289"/>
            <a:ext cx="1794680" cy="175373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51881" y="3156044"/>
            <a:ext cx="180832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4461" y="1094391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22072" y="5110665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46912" y="2889491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760560" y="3746310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60560" y="5216435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79074" y="4524652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79074" y="3667834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4019265" y="2789225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019265" y="3726912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26791" y="5533112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Rwgi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hvMv‡bi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cwigvY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0419" y="3234353"/>
            <a:ext cx="461665" cy="13544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LvRbvi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cwigvY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4547" y="5285807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21370" y="1727286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2180" y="1586553"/>
            <a:ext cx="590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tma" pitchFamily="2" charset="0"/>
                <a:cs typeface="Atma" pitchFamily="2" charset="0"/>
              </a:rPr>
              <a:t>চিত্রে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ভূমির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প্রাথমিক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চাহিদা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রেখা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 D</a:t>
            </a:r>
            <a:r>
              <a:rPr lang="en-US" sz="2400" baseline="-25000" dirty="0" smtClean="0">
                <a:latin typeface="Atma" pitchFamily="2" charset="0"/>
                <a:cs typeface="Atma" pitchFamily="2" charset="0"/>
              </a:rPr>
              <a:t>1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এবং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যোগান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রেখা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LS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পরস্পর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E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বিন্দুতে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ছেদ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করে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ভারসাম্য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অবস্থায়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পৌছেছে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।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এখানে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খাজনার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পরিমাণ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0R</a:t>
            </a:r>
            <a:r>
              <a:rPr lang="en-US" sz="2400" baseline="-25000" dirty="0" smtClean="0">
                <a:latin typeface="Atma" pitchFamily="2" charset="0"/>
                <a:cs typeface="Atma" pitchFamily="2" charset="0"/>
              </a:rPr>
              <a:t>0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।</a:t>
            </a:r>
          </a:p>
          <a:p>
            <a:pPr algn="just"/>
            <a:r>
              <a:rPr lang="en-US" sz="2400" dirty="0" err="1" smtClean="0">
                <a:latin typeface="Atma" pitchFamily="2" charset="0"/>
                <a:cs typeface="Atma" pitchFamily="2" charset="0"/>
              </a:rPr>
              <a:t>এখন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যদি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ভূমির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চাহিদা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বৃদ্ধি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পায়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তবে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নতুন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চাহিদা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রেখা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D</a:t>
            </a:r>
            <a:r>
              <a:rPr lang="en-US" sz="2400" baseline="-25000" dirty="0" smtClean="0">
                <a:latin typeface="Atma" pitchFamily="2" charset="0"/>
                <a:cs typeface="Atma" pitchFamily="2" charset="0"/>
              </a:rPr>
              <a:t>2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এবং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যোগান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রেখা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LS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পরস্পর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E</a:t>
            </a:r>
            <a:r>
              <a:rPr lang="en-US" sz="2400" baseline="-25000" dirty="0" smtClean="0">
                <a:latin typeface="Atma" pitchFamily="2" charset="0"/>
                <a:cs typeface="Atma" pitchFamily="2" charset="0"/>
              </a:rPr>
              <a:t>1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বিন্দুতে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ছেদ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করে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ভারসাম্য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অবস্থায়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পৌছেছে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।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এখানে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খাজনার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পরিমাণ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0R</a:t>
            </a:r>
            <a:r>
              <a:rPr lang="en-US" sz="2400" baseline="-25000" dirty="0" smtClean="0">
                <a:latin typeface="Atma" pitchFamily="2" charset="0"/>
                <a:cs typeface="Atma" pitchFamily="2" charset="0"/>
              </a:rPr>
              <a:t>1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।</a:t>
            </a:r>
          </a:p>
          <a:p>
            <a:pPr algn="just"/>
            <a:r>
              <a:rPr lang="en-US" sz="2400" dirty="0" err="1" smtClean="0">
                <a:latin typeface="Atma" pitchFamily="2" charset="0"/>
                <a:cs typeface="Atma" pitchFamily="2" charset="0"/>
              </a:rPr>
              <a:t>এখনে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ভূমির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চাহিদা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বৃদ্ধির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সাথে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সাথে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খাজনাও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বৃদ্ধি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পেয়েছে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।</a:t>
            </a:r>
            <a:endParaRPr lang="en-US" sz="2400" dirty="0">
              <a:latin typeface="Atma" pitchFamily="2" charset="0"/>
              <a:cs typeface="At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2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55" y="2039648"/>
            <a:ext cx="6095238" cy="40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49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322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ArhialkhanMJ</vt:lpstr>
      <vt:lpstr>Arial</vt:lpstr>
      <vt:lpstr>Atma</vt:lpstr>
      <vt:lpstr>BenSenHandwriting</vt:lpstr>
      <vt:lpstr>Calibri</vt:lpstr>
      <vt:lpstr>Calibri Light</vt:lpstr>
      <vt:lpstr>ChandrabatiMJ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 Mredha</dc:creator>
  <cp:lastModifiedBy>Rasel Mridha</cp:lastModifiedBy>
  <cp:revision>91</cp:revision>
  <dcterms:created xsi:type="dcterms:W3CDTF">2020-04-02T06:31:49Z</dcterms:created>
  <dcterms:modified xsi:type="dcterms:W3CDTF">2020-05-28T16:44:23Z</dcterms:modified>
</cp:coreProperties>
</file>