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40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7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9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5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7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8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8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1D926-8353-46B5-BF92-D78609894A64}" type="datetimeFigureOut">
              <a:rPr lang="en-US" smtClean="0"/>
              <a:t>28-May-20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A56DC-8A01-4AD0-B898-A8CE7B84C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8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0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6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2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13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054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1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10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0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7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3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84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7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7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13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74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Alfaz Nayan</dc:creator>
  <cp:lastModifiedBy>Alfaz Nayan</cp:lastModifiedBy>
  <cp:revision>1</cp:revision>
  <dcterms:created xsi:type="dcterms:W3CDTF">2020-05-28T10:32:03Z</dcterms:created>
  <dcterms:modified xsi:type="dcterms:W3CDTF">2020-05-28T10:33:11Z</dcterms:modified>
</cp:coreProperties>
</file>