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79" r:id="rId5"/>
    <p:sldId id="284" r:id="rId6"/>
    <p:sldId id="277" r:id="rId7"/>
    <p:sldId id="260" r:id="rId8"/>
    <p:sldId id="283" r:id="rId9"/>
    <p:sldId id="261" r:id="rId10"/>
    <p:sldId id="262" r:id="rId11"/>
    <p:sldId id="280" r:id="rId12"/>
    <p:sldId id="264" r:id="rId13"/>
    <p:sldId id="263" r:id="rId14"/>
    <p:sldId id="265" r:id="rId15"/>
    <p:sldId id="266" r:id="rId16"/>
    <p:sldId id="268" r:id="rId17"/>
    <p:sldId id="281" r:id="rId18"/>
    <p:sldId id="267" r:id="rId19"/>
    <p:sldId id="269" r:id="rId20"/>
    <p:sldId id="270" r:id="rId21"/>
    <p:sldId id="278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CC11B-7A59-405D-B8F0-7C4DA95AC173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63AA22B-0B75-4474-A5A0-F9B8E1E1A7F6}">
      <dgm:prSet phldrT="[Text]" custT="1"/>
      <dgm:spPr/>
      <dgm:t>
        <a:bodyPr/>
        <a:lstStyle/>
        <a:p>
          <a:r>
            <a:rPr lang="en-US" sz="3200" dirty="0" err="1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gm:t>
    </dgm:pt>
    <dgm:pt modelId="{F5917BEA-0F28-49AE-80E1-36A95E9BDBE6}" type="parTrans" cxnId="{D4C20BB1-48BE-4A85-9D10-32E1B9D84DFE}">
      <dgm:prSet/>
      <dgm:spPr/>
      <dgm:t>
        <a:bodyPr/>
        <a:lstStyle/>
        <a:p>
          <a:endParaRPr lang="en-US"/>
        </a:p>
      </dgm:t>
    </dgm:pt>
    <dgm:pt modelId="{02B05005-2E58-4935-9959-114A80ABD9E8}" type="sibTrans" cxnId="{D4C20BB1-48BE-4A85-9D10-32E1B9D84DFE}">
      <dgm:prSet/>
      <dgm:spPr/>
      <dgm:t>
        <a:bodyPr/>
        <a:lstStyle/>
        <a:p>
          <a:endParaRPr lang="en-US"/>
        </a:p>
      </dgm:t>
    </dgm:pt>
    <dgm:pt modelId="{AFA77AAF-689C-4531-9A94-DAA666CB1EEC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dirty="0"/>
        </a:p>
      </dgm:t>
    </dgm:pt>
    <dgm:pt modelId="{D112CD29-2C51-4909-8796-E6825C133CA4}" type="parTrans" cxnId="{096CC760-51DC-4F11-B73D-74BF3067E63C}">
      <dgm:prSet/>
      <dgm:spPr/>
      <dgm:t>
        <a:bodyPr/>
        <a:lstStyle/>
        <a:p>
          <a:endParaRPr lang="en-US"/>
        </a:p>
      </dgm:t>
    </dgm:pt>
    <dgm:pt modelId="{1AE1508B-4CF3-4DB1-8335-5A70BEBAAF3B}" type="sibTrans" cxnId="{096CC760-51DC-4F11-B73D-74BF3067E63C}">
      <dgm:prSet/>
      <dgm:spPr/>
      <dgm:t>
        <a:bodyPr/>
        <a:lstStyle/>
        <a:p>
          <a:endParaRPr lang="en-US"/>
        </a:p>
      </dgm:t>
    </dgm:pt>
    <dgm:pt modelId="{BAF4CC44-79FE-45C0-9CF7-EE631D9684E3}">
      <dgm:prSet phldrT="[Text]" custT="1"/>
      <dgm:spPr/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খরা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4F1B04F-DBD4-4DF0-A784-D8840A3AFDB7}" type="parTrans" cxnId="{B5817A4F-8D11-470F-9E0C-663DEF6FCCF4}">
      <dgm:prSet/>
      <dgm:spPr/>
      <dgm:t>
        <a:bodyPr/>
        <a:lstStyle/>
        <a:p>
          <a:endParaRPr lang="en-US"/>
        </a:p>
      </dgm:t>
    </dgm:pt>
    <dgm:pt modelId="{411FE437-8DDB-4207-835A-E3CEA8CB857D}" type="sibTrans" cxnId="{B5817A4F-8D11-470F-9E0C-663DEF6FCCF4}">
      <dgm:prSet/>
      <dgm:spPr/>
      <dgm:t>
        <a:bodyPr/>
        <a:lstStyle/>
        <a:p>
          <a:endParaRPr lang="en-US"/>
        </a:p>
      </dgm:t>
    </dgm:pt>
    <dgm:pt modelId="{9D22BDD4-977B-4563-BF7E-91E167DC62D7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সাইক্লোন</a:t>
          </a:r>
          <a:endParaRPr lang="en-US" dirty="0"/>
        </a:p>
      </dgm:t>
    </dgm:pt>
    <dgm:pt modelId="{0DF26EA1-9CE9-4F4B-ACF1-B8416226D96C}" type="parTrans" cxnId="{05DF6499-6B62-40EF-B25B-B945F7ED5847}">
      <dgm:prSet/>
      <dgm:spPr/>
      <dgm:t>
        <a:bodyPr/>
        <a:lstStyle/>
        <a:p>
          <a:endParaRPr lang="en-US"/>
        </a:p>
      </dgm:t>
    </dgm:pt>
    <dgm:pt modelId="{D5C9BEDB-B629-48D8-B909-5BF768032161}" type="sibTrans" cxnId="{05DF6499-6B62-40EF-B25B-B945F7ED5847}">
      <dgm:prSet/>
      <dgm:spPr/>
      <dgm:t>
        <a:bodyPr/>
        <a:lstStyle/>
        <a:p>
          <a:endParaRPr lang="en-US"/>
        </a:p>
      </dgm:t>
    </dgm:pt>
    <dgm:pt modelId="{859DA9E0-6FDC-4676-823D-02640C59C1AC}">
      <dgm:prSet phldrT="[Text]" custT="1"/>
      <dgm:spPr/>
      <dgm:t>
        <a:bodyPr/>
        <a:lstStyle/>
        <a:p>
          <a:r>
            <a:rPr lang="en-US" sz="2200" dirty="0" err="1">
              <a:latin typeface="NikoshBAN" pitchFamily="2" charset="0"/>
              <a:cs typeface="NikoshBAN" pitchFamily="2" charset="0"/>
            </a:rPr>
            <a:t>ভূমিকম্প</a:t>
          </a:r>
          <a:endParaRPr lang="en-US" sz="2200" dirty="0"/>
        </a:p>
      </dgm:t>
    </dgm:pt>
    <dgm:pt modelId="{0E0EC328-E406-4605-B2DA-552FB912A796}" type="parTrans" cxnId="{F383994C-B75D-4584-B73B-5FDB1716F05F}">
      <dgm:prSet/>
      <dgm:spPr/>
      <dgm:t>
        <a:bodyPr/>
        <a:lstStyle/>
        <a:p>
          <a:endParaRPr lang="en-US"/>
        </a:p>
      </dgm:t>
    </dgm:pt>
    <dgm:pt modelId="{4A8DD8B3-C829-4705-8765-79254A3BA4E5}" type="sibTrans" cxnId="{F383994C-B75D-4584-B73B-5FDB1716F05F}">
      <dgm:prSet/>
      <dgm:spPr/>
      <dgm:t>
        <a:bodyPr/>
        <a:lstStyle/>
        <a:p>
          <a:endParaRPr lang="en-US"/>
        </a:p>
      </dgm:t>
    </dgm:pt>
    <dgm:pt modelId="{D73A3C06-1F46-4793-93CF-6950BD95F091}" type="pres">
      <dgm:prSet presAssocID="{220CC11B-7A59-405D-B8F0-7C4DA95AC1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ACC7C2-205E-4C48-B457-4F60E8F0A6B5}" type="pres">
      <dgm:prSet presAssocID="{063AA22B-0B75-4474-A5A0-F9B8E1E1A7F6}" presName="centerShape" presStyleLbl="node0" presStyleIdx="0" presStyleCnt="1" custScaleX="108925" custScaleY="118002"/>
      <dgm:spPr/>
    </dgm:pt>
    <dgm:pt modelId="{CF6FF218-4232-4F4A-83EE-ADF0EDC42956}" type="pres">
      <dgm:prSet presAssocID="{D112CD29-2C51-4909-8796-E6825C133CA4}" presName="Name9" presStyleLbl="parChTrans1D2" presStyleIdx="0" presStyleCnt="4"/>
      <dgm:spPr/>
    </dgm:pt>
    <dgm:pt modelId="{9CC067ED-13F2-467A-BC09-CB8D4F5115E8}" type="pres">
      <dgm:prSet presAssocID="{D112CD29-2C51-4909-8796-E6825C133CA4}" presName="connTx" presStyleLbl="parChTrans1D2" presStyleIdx="0" presStyleCnt="4"/>
      <dgm:spPr/>
    </dgm:pt>
    <dgm:pt modelId="{747ADE6D-C318-411F-A559-41EF77D3621E}" type="pres">
      <dgm:prSet presAssocID="{AFA77AAF-689C-4531-9A94-DAA666CB1EEC}" presName="node" presStyleLbl="node1" presStyleIdx="0" presStyleCnt="4" custRadScaleRad="101017" custRadScaleInc="2270">
        <dgm:presLayoutVars>
          <dgm:bulletEnabled val="1"/>
        </dgm:presLayoutVars>
      </dgm:prSet>
      <dgm:spPr/>
    </dgm:pt>
    <dgm:pt modelId="{ECED6719-7878-405D-A6CF-46DBFD61E8DE}" type="pres">
      <dgm:prSet presAssocID="{54F1B04F-DBD4-4DF0-A784-D8840A3AFDB7}" presName="Name9" presStyleLbl="parChTrans1D2" presStyleIdx="1" presStyleCnt="4"/>
      <dgm:spPr/>
    </dgm:pt>
    <dgm:pt modelId="{3A3755F1-5A20-47C9-9C6E-81111A514632}" type="pres">
      <dgm:prSet presAssocID="{54F1B04F-DBD4-4DF0-A784-D8840A3AFDB7}" presName="connTx" presStyleLbl="parChTrans1D2" presStyleIdx="1" presStyleCnt="4"/>
      <dgm:spPr/>
    </dgm:pt>
    <dgm:pt modelId="{DED51CEA-0F1F-4070-A924-A4AF80B4D17C}" type="pres">
      <dgm:prSet presAssocID="{BAF4CC44-79FE-45C0-9CF7-EE631D9684E3}" presName="node" presStyleLbl="node1" presStyleIdx="1" presStyleCnt="4" custScaleY="113616" custRadScaleRad="101132" custRadScaleInc="-2120">
        <dgm:presLayoutVars>
          <dgm:bulletEnabled val="1"/>
        </dgm:presLayoutVars>
      </dgm:prSet>
      <dgm:spPr/>
    </dgm:pt>
    <dgm:pt modelId="{44A390E6-1228-47A1-98BC-0B5E216D1981}" type="pres">
      <dgm:prSet presAssocID="{0DF26EA1-9CE9-4F4B-ACF1-B8416226D96C}" presName="Name9" presStyleLbl="parChTrans1D2" presStyleIdx="2" presStyleCnt="4"/>
      <dgm:spPr/>
    </dgm:pt>
    <dgm:pt modelId="{4AA79BC6-EC98-4FE8-A2B0-E7839CD012B1}" type="pres">
      <dgm:prSet presAssocID="{0DF26EA1-9CE9-4F4B-ACF1-B8416226D96C}" presName="connTx" presStyleLbl="parChTrans1D2" presStyleIdx="2" presStyleCnt="4"/>
      <dgm:spPr/>
    </dgm:pt>
    <dgm:pt modelId="{1D9F7E19-76C3-41AF-8A2E-EEEB7E8F468F}" type="pres">
      <dgm:prSet presAssocID="{9D22BDD4-977B-4563-BF7E-91E167DC62D7}" presName="node" presStyleLbl="node1" presStyleIdx="2" presStyleCnt="4">
        <dgm:presLayoutVars>
          <dgm:bulletEnabled val="1"/>
        </dgm:presLayoutVars>
      </dgm:prSet>
      <dgm:spPr/>
    </dgm:pt>
    <dgm:pt modelId="{D868BF11-D39A-488E-9162-1B3D237509C1}" type="pres">
      <dgm:prSet presAssocID="{0E0EC328-E406-4605-B2DA-552FB912A796}" presName="Name9" presStyleLbl="parChTrans1D2" presStyleIdx="3" presStyleCnt="4"/>
      <dgm:spPr/>
    </dgm:pt>
    <dgm:pt modelId="{AE0A24B4-B07D-4E1D-80F0-02E275E5C198}" type="pres">
      <dgm:prSet presAssocID="{0E0EC328-E406-4605-B2DA-552FB912A796}" presName="connTx" presStyleLbl="parChTrans1D2" presStyleIdx="3" presStyleCnt="4"/>
      <dgm:spPr/>
    </dgm:pt>
    <dgm:pt modelId="{52493D9D-30A2-414C-AACE-CFE5B2625A68}" type="pres">
      <dgm:prSet presAssocID="{859DA9E0-6FDC-4676-823D-02640C59C1AC}" presName="node" presStyleLbl="node1" presStyleIdx="3" presStyleCnt="4" custScaleX="107146" custScaleY="118002">
        <dgm:presLayoutVars>
          <dgm:bulletEnabled val="1"/>
        </dgm:presLayoutVars>
      </dgm:prSet>
      <dgm:spPr/>
    </dgm:pt>
  </dgm:ptLst>
  <dgm:cxnLst>
    <dgm:cxn modelId="{8F160901-C6BC-438E-96DB-A9C25EC7F95D}" type="presOf" srcId="{220CC11B-7A59-405D-B8F0-7C4DA95AC173}" destId="{D73A3C06-1F46-4793-93CF-6950BD95F091}" srcOrd="0" destOrd="0" presId="urn:microsoft.com/office/officeart/2005/8/layout/radial1"/>
    <dgm:cxn modelId="{A4DF2C3E-FB91-4D66-AB2F-DDE9757F67A8}" type="presOf" srcId="{9D22BDD4-977B-4563-BF7E-91E167DC62D7}" destId="{1D9F7E19-76C3-41AF-8A2E-EEEB7E8F468F}" srcOrd="0" destOrd="0" presId="urn:microsoft.com/office/officeart/2005/8/layout/radial1"/>
    <dgm:cxn modelId="{096CC760-51DC-4F11-B73D-74BF3067E63C}" srcId="{063AA22B-0B75-4474-A5A0-F9B8E1E1A7F6}" destId="{AFA77AAF-689C-4531-9A94-DAA666CB1EEC}" srcOrd="0" destOrd="0" parTransId="{D112CD29-2C51-4909-8796-E6825C133CA4}" sibTransId="{1AE1508B-4CF3-4DB1-8335-5A70BEBAAF3B}"/>
    <dgm:cxn modelId="{9DACC66B-47F9-4F29-9C94-C9E68B65D891}" type="presOf" srcId="{54F1B04F-DBD4-4DF0-A784-D8840A3AFDB7}" destId="{3A3755F1-5A20-47C9-9C6E-81111A514632}" srcOrd="1" destOrd="0" presId="urn:microsoft.com/office/officeart/2005/8/layout/radial1"/>
    <dgm:cxn modelId="{F383994C-B75D-4584-B73B-5FDB1716F05F}" srcId="{063AA22B-0B75-4474-A5A0-F9B8E1E1A7F6}" destId="{859DA9E0-6FDC-4676-823D-02640C59C1AC}" srcOrd="3" destOrd="0" parTransId="{0E0EC328-E406-4605-B2DA-552FB912A796}" sibTransId="{4A8DD8B3-C829-4705-8765-79254A3BA4E5}"/>
    <dgm:cxn modelId="{B5817A4F-8D11-470F-9E0C-663DEF6FCCF4}" srcId="{063AA22B-0B75-4474-A5A0-F9B8E1E1A7F6}" destId="{BAF4CC44-79FE-45C0-9CF7-EE631D9684E3}" srcOrd="1" destOrd="0" parTransId="{54F1B04F-DBD4-4DF0-A784-D8840A3AFDB7}" sibTransId="{411FE437-8DDB-4207-835A-E3CEA8CB857D}"/>
    <dgm:cxn modelId="{E2095A55-7BB9-4303-AE8C-1A134D477A3B}" type="presOf" srcId="{859DA9E0-6FDC-4676-823D-02640C59C1AC}" destId="{52493D9D-30A2-414C-AACE-CFE5B2625A68}" srcOrd="0" destOrd="0" presId="urn:microsoft.com/office/officeart/2005/8/layout/radial1"/>
    <dgm:cxn modelId="{F8415894-8E14-4191-9177-F5AFB884BEF5}" type="presOf" srcId="{D112CD29-2C51-4909-8796-E6825C133CA4}" destId="{CF6FF218-4232-4F4A-83EE-ADF0EDC42956}" srcOrd="0" destOrd="0" presId="urn:microsoft.com/office/officeart/2005/8/layout/radial1"/>
    <dgm:cxn modelId="{05DF6499-6B62-40EF-B25B-B945F7ED5847}" srcId="{063AA22B-0B75-4474-A5A0-F9B8E1E1A7F6}" destId="{9D22BDD4-977B-4563-BF7E-91E167DC62D7}" srcOrd="2" destOrd="0" parTransId="{0DF26EA1-9CE9-4F4B-ACF1-B8416226D96C}" sibTransId="{D5C9BEDB-B629-48D8-B909-5BF768032161}"/>
    <dgm:cxn modelId="{52F50AAA-507D-4D35-9B02-D53BB4444AE7}" type="presOf" srcId="{063AA22B-0B75-4474-A5A0-F9B8E1E1A7F6}" destId="{56ACC7C2-205E-4C48-B457-4F60E8F0A6B5}" srcOrd="0" destOrd="0" presId="urn:microsoft.com/office/officeart/2005/8/layout/radial1"/>
    <dgm:cxn modelId="{D4C20BB1-48BE-4A85-9D10-32E1B9D84DFE}" srcId="{220CC11B-7A59-405D-B8F0-7C4DA95AC173}" destId="{063AA22B-0B75-4474-A5A0-F9B8E1E1A7F6}" srcOrd="0" destOrd="0" parTransId="{F5917BEA-0F28-49AE-80E1-36A95E9BDBE6}" sibTransId="{02B05005-2E58-4935-9959-114A80ABD9E8}"/>
    <dgm:cxn modelId="{5E905EBB-4F89-486D-BC9C-1159EFE4DDA7}" type="presOf" srcId="{54F1B04F-DBD4-4DF0-A784-D8840A3AFDB7}" destId="{ECED6719-7878-405D-A6CF-46DBFD61E8DE}" srcOrd="0" destOrd="0" presId="urn:microsoft.com/office/officeart/2005/8/layout/radial1"/>
    <dgm:cxn modelId="{F0854ABB-49E8-4CB2-8AAA-FD42D8195CC8}" type="presOf" srcId="{D112CD29-2C51-4909-8796-E6825C133CA4}" destId="{9CC067ED-13F2-467A-BC09-CB8D4F5115E8}" srcOrd="1" destOrd="0" presId="urn:microsoft.com/office/officeart/2005/8/layout/radial1"/>
    <dgm:cxn modelId="{6B85BFBF-E9D9-43D4-87DE-2A721F8C4E48}" type="presOf" srcId="{0DF26EA1-9CE9-4F4B-ACF1-B8416226D96C}" destId="{44A390E6-1228-47A1-98BC-0B5E216D1981}" srcOrd="0" destOrd="0" presId="urn:microsoft.com/office/officeart/2005/8/layout/radial1"/>
    <dgm:cxn modelId="{3DEA19DF-82A4-4CA7-9816-703B5BABFB45}" type="presOf" srcId="{0DF26EA1-9CE9-4F4B-ACF1-B8416226D96C}" destId="{4AA79BC6-EC98-4FE8-A2B0-E7839CD012B1}" srcOrd="1" destOrd="0" presId="urn:microsoft.com/office/officeart/2005/8/layout/radial1"/>
    <dgm:cxn modelId="{CB3D83E3-9269-4A71-B95C-FF3343C54344}" type="presOf" srcId="{0E0EC328-E406-4605-B2DA-552FB912A796}" destId="{AE0A24B4-B07D-4E1D-80F0-02E275E5C198}" srcOrd="1" destOrd="0" presId="urn:microsoft.com/office/officeart/2005/8/layout/radial1"/>
    <dgm:cxn modelId="{57FAFBE9-0669-420F-9C7F-5B7A11812BC1}" type="presOf" srcId="{AFA77AAF-689C-4531-9A94-DAA666CB1EEC}" destId="{747ADE6D-C318-411F-A559-41EF77D3621E}" srcOrd="0" destOrd="0" presId="urn:microsoft.com/office/officeart/2005/8/layout/radial1"/>
    <dgm:cxn modelId="{51CF1DF9-A2A5-4E3E-B980-EB1C29DF9096}" type="presOf" srcId="{0E0EC328-E406-4605-B2DA-552FB912A796}" destId="{D868BF11-D39A-488E-9162-1B3D237509C1}" srcOrd="0" destOrd="0" presId="urn:microsoft.com/office/officeart/2005/8/layout/radial1"/>
    <dgm:cxn modelId="{C71587FA-58EC-4787-8F51-AC7D7E3C17CC}" type="presOf" srcId="{BAF4CC44-79FE-45C0-9CF7-EE631D9684E3}" destId="{DED51CEA-0F1F-4070-A924-A4AF80B4D17C}" srcOrd="0" destOrd="0" presId="urn:microsoft.com/office/officeart/2005/8/layout/radial1"/>
    <dgm:cxn modelId="{73135F8F-8A03-4BB0-B255-743AC8020671}" type="presParOf" srcId="{D73A3C06-1F46-4793-93CF-6950BD95F091}" destId="{56ACC7C2-205E-4C48-B457-4F60E8F0A6B5}" srcOrd="0" destOrd="0" presId="urn:microsoft.com/office/officeart/2005/8/layout/radial1"/>
    <dgm:cxn modelId="{2650F74D-0FE3-4993-A31A-0EA013B76BE8}" type="presParOf" srcId="{D73A3C06-1F46-4793-93CF-6950BD95F091}" destId="{CF6FF218-4232-4F4A-83EE-ADF0EDC42956}" srcOrd="1" destOrd="0" presId="urn:microsoft.com/office/officeart/2005/8/layout/radial1"/>
    <dgm:cxn modelId="{6F370894-5246-4FCE-B905-39DFF81C8599}" type="presParOf" srcId="{CF6FF218-4232-4F4A-83EE-ADF0EDC42956}" destId="{9CC067ED-13F2-467A-BC09-CB8D4F5115E8}" srcOrd="0" destOrd="0" presId="urn:microsoft.com/office/officeart/2005/8/layout/radial1"/>
    <dgm:cxn modelId="{B617E8DA-03DF-4651-BD96-B42E87FB564E}" type="presParOf" srcId="{D73A3C06-1F46-4793-93CF-6950BD95F091}" destId="{747ADE6D-C318-411F-A559-41EF77D3621E}" srcOrd="2" destOrd="0" presId="urn:microsoft.com/office/officeart/2005/8/layout/radial1"/>
    <dgm:cxn modelId="{DF0F899C-E414-4696-A34B-7E3BB62E9B99}" type="presParOf" srcId="{D73A3C06-1F46-4793-93CF-6950BD95F091}" destId="{ECED6719-7878-405D-A6CF-46DBFD61E8DE}" srcOrd="3" destOrd="0" presId="urn:microsoft.com/office/officeart/2005/8/layout/radial1"/>
    <dgm:cxn modelId="{61CB63F0-968D-4DEB-A7EB-A705C12FA7DE}" type="presParOf" srcId="{ECED6719-7878-405D-A6CF-46DBFD61E8DE}" destId="{3A3755F1-5A20-47C9-9C6E-81111A514632}" srcOrd="0" destOrd="0" presId="urn:microsoft.com/office/officeart/2005/8/layout/radial1"/>
    <dgm:cxn modelId="{78C9B089-A676-46B9-89C0-DA553F428E6D}" type="presParOf" srcId="{D73A3C06-1F46-4793-93CF-6950BD95F091}" destId="{DED51CEA-0F1F-4070-A924-A4AF80B4D17C}" srcOrd="4" destOrd="0" presId="urn:microsoft.com/office/officeart/2005/8/layout/radial1"/>
    <dgm:cxn modelId="{E751541B-30A5-4E67-AAA1-880236A659FC}" type="presParOf" srcId="{D73A3C06-1F46-4793-93CF-6950BD95F091}" destId="{44A390E6-1228-47A1-98BC-0B5E216D1981}" srcOrd="5" destOrd="0" presId="urn:microsoft.com/office/officeart/2005/8/layout/radial1"/>
    <dgm:cxn modelId="{93F37025-478D-4D71-85EA-FAF112EF8085}" type="presParOf" srcId="{44A390E6-1228-47A1-98BC-0B5E216D1981}" destId="{4AA79BC6-EC98-4FE8-A2B0-E7839CD012B1}" srcOrd="0" destOrd="0" presId="urn:microsoft.com/office/officeart/2005/8/layout/radial1"/>
    <dgm:cxn modelId="{CA16713F-E7EF-4916-A99E-ED5FAF6516CE}" type="presParOf" srcId="{D73A3C06-1F46-4793-93CF-6950BD95F091}" destId="{1D9F7E19-76C3-41AF-8A2E-EEEB7E8F468F}" srcOrd="6" destOrd="0" presId="urn:microsoft.com/office/officeart/2005/8/layout/radial1"/>
    <dgm:cxn modelId="{AC468441-6A5A-4184-B3F2-D8BFE4D41C95}" type="presParOf" srcId="{D73A3C06-1F46-4793-93CF-6950BD95F091}" destId="{D868BF11-D39A-488E-9162-1B3D237509C1}" srcOrd="7" destOrd="0" presId="urn:microsoft.com/office/officeart/2005/8/layout/radial1"/>
    <dgm:cxn modelId="{6D8A4524-937D-45FD-BABA-AC6044A1C4AB}" type="presParOf" srcId="{D868BF11-D39A-488E-9162-1B3D237509C1}" destId="{AE0A24B4-B07D-4E1D-80F0-02E275E5C198}" srcOrd="0" destOrd="0" presId="urn:microsoft.com/office/officeart/2005/8/layout/radial1"/>
    <dgm:cxn modelId="{8CBC4B56-2EB7-496C-AD5F-1CC0CA4AA82C}" type="presParOf" srcId="{D73A3C06-1F46-4793-93CF-6950BD95F091}" destId="{52493D9D-30A2-414C-AACE-CFE5B2625A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CC7C2-205E-4C48-B457-4F60E8F0A6B5}">
      <dsp:nvSpPr>
        <dsp:cNvPr id="0" name=""/>
        <dsp:cNvSpPr/>
      </dsp:nvSpPr>
      <dsp:spPr>
        <a:xfrm>
          <a:off x="2409850" y="1469625"/>
          <a:ext cx="1319583" cy="1429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6600FF"/>
              </a:solidFill>
              <a:latin typeface="NikoshBAN" pitchFamily="2" charset="0"/>
              <a:cs typeface="NikoshBAN" pitchFamily="2" charset="0"/>
            </a:rPr>
            <a:t>দুর্যোগ</a:t>
          </a:r>
          <a:endParaRPr lang="en-US" sz="3200" kern="1200" dirty="0">
            <a:solidFill>
              <a:srgbClr val="6600FF"/>
            </a:solidFill>
            <a:latin typeface="NikoshBAN" pitchFamily="2" charset="0"/>
            <a:cs typeface="NikoshBAN" pitchFamily="2" charset="0"/>
          </a:endParaRPr>
        </a:p>
      </dsp:txBody>
      <dsp:txXfrm>
        <a:off x="2603098" y="1678977"/>
        <a:ext cx="933087" cy="1010844"/>
      </dsp:txXfrm>
    </dsp:sp>
    <dsp:sp modelId="{CF6FF218-4232-4F4A-83EE-ADF0EDC42956}">
      <dsp:nvSpPr>
        <dsp:cNvPr id="0" name=""/>
        <dsp:cNvSpPr/>
      </dsp:nvSpPr>
      <dsp:spPr>
        <a:xfrm rot="16261816">
          <a:off x="2955597" y="1322676"/>
          <a:ext cx="258440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58440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8356" y="1334101"/>
        <a:ext cx="12922" cy="12922"/>
      </dsp:txXfrm>
    </dsp:sp>
    <dsp:sp modelId="{747ADE6D-C318-411F-A559-41EF77D3621E}">
      <dsp:nvSpPr>
        <dsp:cNvPr id="0" name=""/>
        <dsp:cNvSpPr/>
      </dsp:nvSpPr>
      <dsp:spPr>
        <a:xfrm>
          <a:off x="2492302" y="0"/>
          <a:ext cx="1211460" cy="1211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বন্যা</a:t>
          </a:r>
          <a:endParaRPr lang="en-US" sz="2100" kern="1200" dirty="0"/>
        </a:p>
      </dsp:txBody>
      <dsp:txXfrm>
        <a:off x="2669716" y="177414"/>
        <a:ext cx="856632" cy="856632"/>
      </dsp:txXfrm>
    </dsp:sp>
    <dsp:sp modelId="{ECED6719-7878-405D-A6CF-46DBFD61E8DE}">
      <dsp:nvSpPr>
        <dsp:cNvPr id="0" name=""/>
        <dsp:cNvSpPr/>
      </dsp:nvSpPr>
      <dsp:spPr>
        <a:xfrm rot="21542760">
          <a:off x="3729333" y="2152792"/>
          <a:ext cx="328733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328733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5482" y="2162459"/>
        <a:ext cx="16436" cy="16436"/>
      </dsp:txXfrm>
    </dsp:sp>
    <dsp:sp modelId="{DED51CEA-0F1F-4070-A924-A4AF80B4D17C}">
      <dsp:nvSpPr>
        <dsp:cNvPr id="0" name=""/>
        <dsp:cNvSpPr/>
      </dsp:nvSpPr>
      <dsp:spPr>
        <a:xfrm>
          <a:off x="4057979" y="1469648"/>
          <a:ext cx="1211460" cy="137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খরা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235393" y="1671219"/>
        <a:ext cx="856632" cy="973271"/>
      </dsp:txXfrm>
    </dsp:sp>
    <dsp:sp modelId="{44A390E6-1228-47A1-98BC-0B5E216D1981}">
      <dsp:nvSpPr>
        <dsp:cNvPr id="0" name=""/>
        <dsp:cNvSpPr/>
      </dsp:nvSpPr>
      <dsp:spPr>
        <a:xfrm rot="5400000">
          <a:off x="2941673" y="3009257"/>
          <a:ext cx="255938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55938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244" y="3020744"/>
        <a:ext cx="12796" cy="12796"/>
      </dsp:txXfrm>
    </dsp:sp>
    <dsp:sp modelId="{1D9F7E19-76C3-41AF-8A2E-EEEB7E8F468F}">
      <dsp:nvSpPr>
        <dsp:cNvPr id="0" name=""/>
        <dsp:cNvSpPr/>
      </dsp:nvSpPr>
      <dsp:spPr>
        <a:xfrm>
          <a:off x="2463912" y="3155112"/>
          <a:ext cx="1211460" cy="1211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সাইক্লোন</a:t>
          </a:r>
          <a:endParaRPr lang="en-US" sz="2400" kern="1200" dirty="0"/>
        </a:p>
      </dsp:txBody>
      <dsp:txXfrm>
        <a:off x="2641326" y="3332526"/>
        <a:ext cx="856632" cy="856632"/>
      </dsp:txXfrm>
    </dsp:sp>
    <dsp:sp modelId="{D868BF11-D39A-488E-9162-1B3D237509C1}">
      <dsp:nvSpPr>
        <dsp:cNvPr id="0" name=""/>
        <dsp:cNvSpPr/>
      </dsp:nvSpPr>
      <dsp:spPr>
        <a:xfrm rot="10800000">
          <a:off x="2142216" y="2166514"/>
          <a:ext cx="267634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267634" y="17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69342" y="2177709"/>
        <a:ext cx="13381" cy="13381"/>
      </dsp:txXfrm>
    </dsp:sp>
    <dsp:sp modelId="{52493D9D-30A2-414C-AACE-CFE5B2625A68}">
      <dsp:nvSpPr>
        <dsp:cNvPr id="0" name=""/>
        <dsp:cNvSpPr/>
      </dsp:nvSpPr>
      <dsp:spPr>
        <a:xfrm>
          <a:off x="844184" y="1469625"/>
          <a:ext cx="1298031" cy="1429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itchFamily="2" charset="0"/>
              <a:cs typeface="NikoshBAN" pitchFamily="2" charset="0"/>
            </a:rPr>
            <a:t>ভূমিকম্প</a:t>
          </a:r>
          <a:endParaRPr lang="en-US" sz="2200" kern="1200" dirty="0"/>
        </a:p>
      </dsp:txBody>
      <dsp:txXfrm>
        <a:off x="1034276" y="1678977"/>
        <a:ext cx="917847" cy="1010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7FB9-1B63-4F5F-AA30-675F674F0D85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6559-675D-4A6D-9E14-1DF788ED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19740"/>
            <a:ext cx="1143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১</a:t>
            </a:r>
            <a:r>
              <a:rPr lang="as-IN" dirty="0"/>
              <a:t>২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২/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১</a:t>
            </a:r>
            <a:r>
              <a:rPr lang="en-US" dirty="0"/>
              <a:t>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61137"/>
            <a:ext cx="609600" cy="244475"/>
          </a:xfrm>
        </p:spPr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57905-A557-4AB5-9F65-C2DDD91D2438}"/>
              </a:ext>
            </a:extLst>
          </p:cNvPr>
          <p:cNvSpPr/>
          <p:nvPr userDrawn="1"/>
        </p:nvSpPr>
        <p:spPr>
          <a:xfrm>
            <a:off x="2362200" y="6592689"/>
            <a:ext cx="4724400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 err="1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উপালী</a:t>
            </a:r>
            <a:r>
              <a:rPr lang="en-US" sz="1050" dirty="0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বড়ুয়া</a:t>
            </a:r>
            <a:r>
              <a:rPr lang="en-US" sz="1050" dirty="0">
                <a:solidFill>
                  <a:srgbClr val="9DC3E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,(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‍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জামালখান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কুসুম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কুমারী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সিটি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কর্পোরেশন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বালিকা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উচ্চ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রহমতগঞ্জ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050" dirty="0" err="1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চট্টগ্রাম</a:t>
            </a:r>
            <a:r>
              <a:rPr lang="en-US" sz="1050" dirty="0">
                <a:solidFill>
                  <a:srgbClr val="A6A6A6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1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DC39-CB65-401E-B617-6BC6836BF67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F7A9-C8D4-402A-8E14-B6A5CDFFF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763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7924800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অব্যস্থাপনার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জোয়ারের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762000"/>
            <a:ext cx="7924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295400"/>
            <a:ext cx="4800600" cy="2590800"/>
            <a:chOff x="533400" y="3733800"/>
            <a:chExt cx="4876800" cy="2895600"/>
          </a:xfrm>
        </p:grpSpPr>
        <p:sp>
          <p:nvSpPr>
            <p:cNvPr id="3" name="Rectangle 2"/>
            <p:cNvSpPr/>
            <p:nvPr/>
          </p:nvSpPr>
          <p:spPr>
            <a:xfrm>
              <a:off x="533400" y="3733800"/>
              <a:ext cx="4876800" cy="2895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b_img_1517895408371_3305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86200"/>
              <a:ext cx="4572000" cy="25908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638800" y="1676400"/>
            <a:ext cx="3124200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800" y="4038600"/>
            <a:ext cx="5791200" cy="2514600"/>
            <a:chOff x="457200" y="533400"/>
            <a:chExt cx="5791200" cy="2743200"/>
          </a:xfrm>
        </p:grpSpPr>
        <p:sp>
          <p:nvSpPr>
            <p:cNvPr id="7" name="Rectangle 6"/>
            <p:cNvSpPr/>
            <p:nvPr/>
          </p:nvSpPr>
          <p:spPr>
            <a:xfrm>
              <a:off x="457200" y="533400"/>
              <a:ext cx="5791200" cy="2743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ista-barrage1-626x36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762000"/>
              <a:ext cx="5486400" cy="2362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7200" y="4343400"/>
            <a:ext cx="22860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‍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828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533400"/>
            <a:ext cx="8229600" cy="3657600"/>
            <a:chOff x="3810000" y="3505200"/>
            <a:chExt cx="4724400" cy="2667000"/>
          </a:xfrm>
        </p:grpSpPr>
        <p:sp>
          <p:nvSpPr>
            <p:cNvPr id="8" name="Rectangle 7"/>
            <p:cNvSpPr/>
            <p:nvPr/>
          </p:nvSpPr>
          <p:spPr>
            <a:xfrm>
              <a:off x="3810000" y="3505200"/>
              <a:ext cx="4724400" cy="2667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jpg-2-560x29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3733800"/>
              <a:ext cx="44196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81200" y="4876800"/>
            <a:ext cx="5181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শাসন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743200"/>
            <a:ext cx="80010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ঢিবি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762000"/>
            <a:ext cx="7924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762000"/>
            <a:ext cx="4191000" cy="358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8001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ব্রিটিশদের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০.২৫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আমেরিকানদের</a:t>
            </a:r>
            <a:r>
              <a:rPr lang="en-US" sz="2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একটানা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৬.২৪ </a:t>
            </a:r>
          </a:p>
          <a:p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685800"/>
            <a:ext cx="3352800" cy="3657600"/>
            <a:chOff x="2514600" y="3352800"/>
            <a:chExt cx="6172200" cy="2895600"/>
          </a:xfrm>
        </p:grpSpPr>
        <p:sp>
          <p:nvSpPr>
            <p:cNvPr id="7" name="Rectangle 6"/>
            <p:cNvSpPr/>
            <p:nvPr/>
          </p:nvSpPr>
          <p:spPr>
            <a:xfrm>
              <a:off x="2514600" y="3352800"/>
              <a:ext cx="61722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ownload (1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1" y="3413125"/>
              <a:ext cx="5943599" cy="2759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8001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2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001000" cy="449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অপরিকল্পিত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বৃক্ষনিধন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গ্রীণ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নলকূপের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447800"/>
            <a:ext cx="3810000" cy="2286000"/>
            <a:chOff x="1295400" y="762000"/>
            <a:chExt cx="3200400" cy="3048000"/>
          </a:xfrm>
        </p:grpSpPr>
        <p:sp>
          <p:nvSpPr>
            <p:cNvPr id="5" name="Rectangle 4"/>
            <p:cNvSpPr/>
            <p:nvPr/>
          </p:nvSpPr>
          <p:spPr>
            <a:xfrm>
              <a:off x="1295400" y="762000"/>
              <a:ext cx="32004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11228a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914400"/>
              <a:ext cx="2971799" cy="2743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343400" y="3886200"/>
            <a:ext cx="4267200" cy="2362200"/>
            <a:chOff x="4343400" y="3124200"/>
            <a:chExt cx="4267200" cy="3124200"/>
          </a:xfrm>
        </p:grpSpPr>
        <p:sp>
          <p:nvSpPr>
            <p:cNvPr id="7" name="Rectangle 6"/>
            <p:cNvSpPr/>
            <p:nvPr/>
          </p:nvSpPr>
          <p:spPr>
            <a:xfrm>
              <a:off x="4343400" y="3124200"/>
              <a:ext cx="426720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-01-660x33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276600"/>
              <a:ext cx="4038600" cy="2819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029200" y="1676400"/>
            <a:ext cx="30480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4343400"/>
            <a:ext cx="30480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838200"/>
            <a:ext cx="27432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53000" y="3581400"/>
            <a:ext cx="3657600" cy="2743200"/>
            <a:chOff x="4953000" y="3581400"/>
            <a:chExt cx="3657600" cy="2590800"/>
          </a:xfrm>
        </p:grpSpPr>
        <p:sp>
          <p:nvSpPr>
            <p:cNvPr id="8" name="Rectangle 7"/>
            <p:cNvSpPr/>
            <p:nvPr/>
          </p:nvSpPr>
          <p:spPr>
            <a:xfrm>
              <a:off x="4953000" y="3581400"/>
              <a:ext cx="3657600" cy="2590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ages (16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733800"/>
              <a:ext cx="3505200" cy="2286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43000" y="4191000"/>
            <a:ext cx="2895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6025" y="685800"/>
            <a:ext cx="5188975" cy="2819400"/>
            <a:chOff x="526025" y="685800"/>
            <a:chExt cx="5265175" cy="2971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26025" y="685800"/>
              <a:ext cx="5265175" cy="2971800"/>
              <a:chOff x="526025" y="685800"/>
              <a:chExt cx="4095135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26025" y="685800"/>
                <a:ext cx="4095135" cy="2971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images (17)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" y="838200"/>
                <a:ext cx="1877960" cy="2667000"/>
              </a:xfrm>
              <a:prstGeom prst="rect">
                <a:avLst/>
              </a:prstGeom>
            </p:spPr>
          </p:pic>
        </p:grpSp>
        <p:pic>
          <p:nvPicPr>
            <p:cNvPr id="14" name="Picture 13" descr="images (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838200"/>
              <a:ext cx="25908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73914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endParaRPr lang="en-US" sz="2000" dirty="0"/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391400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বাড়ানোই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মোকাবিলার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কাউন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চাষীকে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মোকাবেলায়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বৃক্ষরোপন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7924800" cy="16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762000"/>
            <a:ext cx="8077200" cy="3429000"/>
            <a:chOff x="762000" y="2743200"/>
            <a:chExt cx="7924800" cy="3505200"/>
          </a:xfrm>
        </p:grpSpPr>
        <p:sp>
          <p:nvSpPr>
            <p:cNvPr id="5" name="Rectangle 4"/>
            <p:cNvSpPr/>
            <p:nvPr/>
          </p:nvSpPr>
          <p:spPr>
            <a:xfrm>
              <a:off x="762000" y="2743200"/>
              <a:ext cx="7924800" cy="3505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download (1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2971800"/>
              <a:ext cx="7620000" cy="3124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457200"/>
            <a:ext cx="8458200" cy="5638800"/>
            <a:chOff x="152400" y="457200"/>
            <a:chExt cx="8086725" cy="4649624"/>
          </a:xfrm>
        </p:grpSpPr>
        <p:sp>
          <p:nvSpPr>
            <p:cNvPr id="7" name="Oval 6"/>
            <p:cNvSpPr/>
            <p:nvPr/>
          </p:nvSpPr>
          <p:spPr>
            <a:xfrm>
              <a:off x="152400" y="533400"/>
              <a:ext cx="2743200" cy="40386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457200"/>
              <a:ext cx="5257800" cy="464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7010400" y="1371600"/>
              <a:ext cx="1228725" cy="159067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80010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0010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নিম্নচাপ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বঙ্গোপসাগরে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২৭</a:t>
            </a:r>
            <a:r>
              <a:rPr lang="en-US" sz="28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সেলসিয়াসের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বাষ্পীভবণ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অস্থিতিশীল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76800" y="3505200"/>
            <a:ext cx="3581400" cy="2819400"/>
            <a:chOff x="4876800" y="3429000"/>
            <a:chExt cx="3581400" cy="2895600"/>
          </a:xfrm>
        </p:grpSpPr>
        <p:sp>
          <p:nvSpPr>
            <p:cNvPr id="7" name="Rectangle 6"/>
            <p:cNvSpPr/>
            <p:nvPr/>
          </p:nvSpPr>
          <p:spPr>
            <a:xfrm>
              <a:off x="4876800" y="3429000"/>
              <a:ext cx="35814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14638025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581400"/>
              <a:ext cx="3429000" cy="2590800"/>
            </a:xfrm>
            <a:prstGeom prst="rect">
              <a:avLst/>
            </a:prstGeom>
          </p:spPr>
        </p:pic>
      </p:grpSp>
      <p:sp>
        <p:nvSpPr>
          <p:cNvPr id="4" name="Half Frame 3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600200"/>
            <a:ext cx="3962400" cy="2438400"/>
            <a:chOff x="685800" y="685800"/>
            <a:chExt cx="4114800" cy="2590800"/>
          </a:xfrm>
        </p:grpSpPr>
        <p:sp>
          <p:nvSpPr>
            <p:cNvPr id="6" name="Rectangle 5"/>
            <p:cNvSpPr/>
            <p:nvPr/>
          </p:nvSpPr>
          <p:spPr>
            <a:xfrm>
              <a:off x="685800" y="685800"/>
              <a:ext cx="4114800" cy="2590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mages (1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838200"/>
              <a:ext cx="3810000" cy="2286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105400" y="1752600"/>
            <a:ext cx="33528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267200"/>
            <a:ext cx="3352800" cy="1905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পূর্বপ্রস্তুতির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609600"/>
            <a:ext cx="81534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762000"/>
            <a:ext cx="75438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দু:সাধ্য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7543800" cy="3124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আশ্রয়কেন্দ্র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ঠেকানোর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পূর্বপ্রস্তুতি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066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সিডর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590800"/>
            <a:ext cx="19812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590800"/>
            <a:ext cx="19812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90800"/>
            <a:ext cx="18288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দূরপ্রাচ্যের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টাইফুন”কোন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7620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	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সাইক্লোন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114800"/>
            <a:ext cx="74676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172200" y="1981200"/>
            <a:ext cx="381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419600"/>
            <a:ext cx="381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5952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7724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981200"/>
            <a:ext cx="7772400" cy="3962400"/>
            <a:chOff x="762000" y="1981200"/>
            <a:chExt cx="7772400" cy="3962400"/>
          </a:xfrm>
        </p:grpSpPr>
        <p:sp>
          <p:nvSpPr>
            <p:cNvPr id="5" name="Rectangle 4"/>
            <p:cNvSpPr/>
            <p:nvPr/>
          </p:nvSpPr>
          <p:spPr>
            <a:xfrm>
              <a:off x="762000" y="1981200"/>
              <a:ext cx="7772400" cy="396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দূর্যোগ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রক্ষা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পেতে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পদক্ষেপ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38600" y="2590800"/>
              <a:ext cx="1143000" cy="1295400"/>
              <a:chOff x="533400" y="1600200"/>
              <a:chExt cx="2667000" cy="3352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33400" y="1600200"/>
                <a:ext cx="2667000" cy="3352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furniture-village-logo-impressionnant-home-logo-vector-clip-art-library-of-furniture-village-log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66800" y="2362200"/>
                <a:ext cx="1600200" cy="16806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457200"/>
            <a:ext cx="8305800" cy="6019800"/>
            <a:chOff x="533400" y="457200"/>
            <a:chExt cx="8305800" cy="6019800"/>
          </a:xfrm>
        </p:grpSpPr>
        <p:sp>
          <p:nvSpPr>
            <p:cNvPr id="6" name="Rectangle 5"/>
            <p:cNvSpPr/>
            <p:nvPr/>
          </p:nvSpPr>
          <p:spPr>
            <a:xfrm>
              <a:off x="533400" y="609600"/>
              <a:ext cx="4114800" cy="571500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900246" y="457200"/>
              <a:ext cx="3938954" cy="6019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খ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endPara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দুর্যোগের সাথে বসবাস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upalibarua\Desktop\UPALI BARUA ID_05\Image\46367092_2285716638169096_7540659598957477888_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685800"/>
              <a:ext cx="3984023" cy="5562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00" y="228600"/>
            <a:ext cx="27432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438400"/>
            <a:ext cx="1752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2438400"/>
            <a:ext cx="17526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5791200"/>
            <a:ext cx="1752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58674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খরা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228600"/>
            <a:ext cx="2667000" cy="1981200"/>
            <a:chOff x="228600" y="381000"/>
            <a:chExt cx="2514600" cy="1905000"/>
          </a:xfrm>
        </p:grpSpPr>
        <p:sp>
          <p:nvSpPr>
            <p:cNvPr id="7" name="Rectangle 6"/>
            <p:cNvSpPr/>
            <p:nvPr/>
          </p:nvSpPr>
          <p:spPr>
            <a:xfrm>
              <a:off x="228600" y="3810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7a39273c30f34d11e565529f4daa9ebd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457200"/>
              <a:ext cx="2362199" cy="17526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248400" y="228600"/>
            <a:ext cx="2667000" cy="2057400"/>
            <a:chOff x="6248400" y="381000"/>
            <a:chExt cx="2667000" cy="1828800"/>
          </a:xfrm>
        </p:grpSpPr>
        <p:sp>
          <p:nvSpPr>
            <p:cNvPr id="3" name="Rectangle 2"/>
            <p:cNvSpPr/>
            <p:nvPr/>
          </p:nvSpPr>
          <p:spPr>
            <a:xfrm>
              <a:off x="6248400" y="381000"/>
              <a:ext cx="2667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sylhet-flood12017070513584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457200"/>
              <a:ext cx="2514600" cy="168226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4800" y="3200400"/>
            <a:ext cx="2514600" cy="2281084"/>
            <a:chOff x="304800" y="3505200"/>
            <a:chExt cx="2514600" cy="1905000"/>
          </a:xfrm>
        </p:grpSpPr>
        <p:sp>
          <p:nvSpPr>
            <p:cNvPr id="2" name="Rectangle 1"/>
            <p:cNvSpPr/>
            <p:nvPr/>
          </p:nvSpPr>
          <p:spPr>
            <a:xfrm>
              <a:off x="304800" y="3505200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nepal-earthquak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636579"/>
              <a:ext cx="2362199" cy="170793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248400" y="3276600"/>
            <a:ext cx="2667000" cy="2438400"/>
            <a:chOff x="6248400" y="3429000"/>
            <a:chExt cx="2667000" cy="2057400"/>
          </a:xfrm>
        </p:grpSpPr>
        <p:sp>
          <p:nvSpPr>
            <p:cNvPr id="4" name="Rectangle 3"/>
            <p:cNvSpPr/>
            <p:nvPr/>
          </p:nvSpPr>
          <p:spPr>
            <a:xfrm>
              <a:off x="6248400" y="3429000"/>
              <a:ext cx="26670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khora-l2016120508505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3539466"/>
              <a:ext cx="2514600" cy="18707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609600"/>
            <a:ext cx="76962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772400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05986"/>
              </p:ext>
            </p:extLst>
          </p:nvPr>
        </p:nvGraphicFramePr>
        <p:xfrm>
          <a:off x="2298700" y="2714625"/>
          <a:ext cx="44338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Packager Shell Object" showAsIcon="1" r:id="rId5" imgW="1457640" imgH="439560" progId="Package">
                  <p:embed/>
                </p:oleObj>
              </mc:Choice>
              <mc:Fallback>
                <p:oleObj name="Packager Shell Object" showAsIcon="1" r:id="rId5" imgW="1457640" imgH="4395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714625"/>
                        <a:ext cx="4433888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4953000"/>
            <a:ext cx="6248400" cy="371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334000"/>
            <a:ext cx="62484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কারণে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8686800" cy="6858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04800" y="1371600"/>
            <a:ext cx="8534400" cy="45720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বন্যা,খরা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সাইক্লোন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স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ৃষ্টির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মোকাবিলার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endParaRPr lang="bn-IN" sz="4400" dirty="0">
              <a:solidFill>
                <a:srgbClr val="990033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১৯৫-১৯৭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6669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153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66800" y="685800"/>
            <a:ext cx="7543800" cy="2286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2" indent="749300" algn="just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দুর্যোগ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মোকাবেলার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165100" lvl="2" indent="749300" algn="just"/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তাৎক্ষনিক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করণীয়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83820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হচ্ছে প্রাকৃতিক অথবা মানব সৃষ্ট ক্ষতিকর দূর্ঘটনা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বিশেষ। 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বাহ্যিকভাবে ক্ষতিসাধন, জীবনহানি কিংবা পরিবেশগতভাবে ব্যাপক পরিবর্তন দেখা 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য়।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2286000"/>
          <a:ext cx="6096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6ACC7C2-205E-4C48-B457-4F60E8F0A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F6FF218-4232-4F4A-83EE-ADF0EDC42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747ADE6D-C318-411F-A559-41EF77D36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ECED6719-7878-405D-A6CF-46DBFD61E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ED51CEA-0F1F-4070-A924-A4AF80B4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44A390E6-1228-47A1-98BC-0B5E216D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D9F7E19-76C3-41AF-8A2E-EEEB7E8F4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868BF11-D39A-488E-9162-1B3D23750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2493D9D-30A2-414C-AACE-CFE5B2625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7924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উজানের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পেরে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দুকুল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ছাপিয়ে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762000"/>
            <a:ext cx="7696200" cy="3429000"/>
            <a:chOff x="762000" y="2514600"/>
            <a:chExt cx="7696200" cy="3657600"/>
          </a:xfrm>
        </p:grpSpPr>
        <p:sp>
          <p:nvSpPr>
            <p:cNvPr id="6" name="Rectangle 5"/>
            <p:cNvSpPr/>
            <p:nvPr/>
          </p:nvSpPr>
          <p:spPr>
            <a:xfrm>
              <a:off x="762000" y="2514600"/>
              <a:ext cx="7696200" cy="3657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193636bonna-k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667000"/>
              <a:ext cx="7543800" cy="335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771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268</cp:revision>
  <dcterms:created xsi:type="dcterms:W3CDTF">2018-11-17T15:59:40Z</dcterms:created>
  <dcterms:modified xsi:type="dcterms:W3CDTF">2020-05-20T14:22:00Z</dcterms:modified>
</cp:coreProperties>
</file>