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7630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আজকের পাঠে সবাইকে ধন্যবাদ 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05074"/>
            <a:ext cx="89154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3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</cp:revision>
  <dcterms:created xsi:type="dcterms:W3CDTF">2006-08-16T00:00:00Z</dcterms:created>
  <dcterms:modified xsi:type="dcterms:W3CDTF">2020-05-26T10:42:57Z</dcterms:modified>
</cp:coreProperties>
</file>