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s>
</file>

<file path=ppt/presentation.xml><?xml version="1.0" encoding="utf-8"?>
<p:presentation xmlns:p="http://schemas.openxmlformats.org/presentationml/2006/main" xmlns:r="http://schemas.openxmlformats.org/officeDocument/2006/relationships" xmlns:a="http://schemas.openxmlformats.org/drawingml/2006/main" saveSubsetFonts="1">
  <p:sldMasterIdLst>
    <p:sldMasterId id="2147483648" r:id="rId1"/>
  </p:sldMasterIdLst>
  <p:notesMasterIdLst>
    <p:notesMasterId r:id="rId2"/>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type="screen4x3" cy="6858000" cx="9144000"/>
  <p:notesSz cx="6858000" cy="9144000"/>
  <p:defaultTextStyle>
    <a:defPPr>
      <a:defRPr lang="zh-CN"/>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p:normalViewPr horzBarState="maximized">
    <p:restoredLeft sz="15987" autoAdjust="0"/>
    <p:restoredTop sz="94660"/>
  </p:normalViewPr>
  <p:slideViewPr>
    <p:cSldViewPr snapToGrid="0">
      <p:cViewPr varScale="1">
        <p:scale>
          <a:sx n="116" d="100"/>
          <a:sy n="116" d="100"/>
        </p:scale>
        <p:origin x="1446" y="108"/>
      </p:cViewPr>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tableStyles" Target="tableStyles.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p:bgPr>
    </p:bg>
    <p:spTree>
      <p:nvGrpSpPr>
        <p:cNvPr id="101" name=""/>
        <p:cNvGrpSpPr/>
        <p:nvPr/>
      </p:nvGrpSpPr>
      <p:grpSpPr>
        <a:xfrm>
          <a:off x="0" y="0"/>
          <a:ext cx="0" cy="0"/>
          <a:chOff x="0" y="0"/>
          <a:chExt cx="0" cy="0"/>
        </a:xfrm>
      </p:grpSpPr>
      <p:sp>
        <p:nvSpPr>
          <p:cNvPr id="1048757" name="Rectangle 2"/>
          <p:cNvSpPr>
            <a:spLocks noGrp="1" noChangeArrowheads="1"/>
          </p:cNvSpPr>
          <p:nvPr>
            <p:ph type="hdr" sz="quarter"/>
          </p:nvPr>
        </p:nvSpPr>
        <p:spPr bwMode="auto">
          <a:xfrm>
            <a:off x="2"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l">
              <a:defRPr sz="1100"/>
            </a:lvl1pPr>
          </a:lstStyle>
          <a:p>
            <a:endParaRPr lang="en-US"/>
          </a:p>
        </p:txBody>
      </p:sp>
      <p:sp>
        <p:nvSpPr>
          <p:cNvPr id="1048758" name="Rectangle 3"/>
          <p:cNvSpPr>
            <a:spLocks noGrp="1" noChangeArrowheads="1"/>
          </p:cNvSpPr>
          <p:nvPr>
            <p:ph type="dt" idx="1"/>
          </p:nvPr>
        </p:nvSpPr>
        <p:spPr bwMode="auto">
          <a:xfrm>
            <a:off x="4021139"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r">
              <a:defRPr sz="1100"/>
            </a:lvl1pPr>
          </a:lstStyle>
          <a:p>
            <a:endParaRPr lang="en-US"/>
          </a:p>
        </p:txBody>
      </p:sp>
      <p:sp>
        <p:nvSpPr>
          <p:cNvPr id="1048759" name="Rectangle 4"/>
          <p:cNvSpPr>
            <a:spLocks noChangeAspect="1" noRot="1" noGrp="1" noChangeArrowheads="1" noTextEdit="1"/>
          </p:cNvSpPr>
          <p:nvPr>
            <p:ph type="sldImg" idx="2"/>
          </p:nvPr>
        </p:nvSpPr>
        <p:spPr bwMode="auto">
          <a:xfrm>
            <a:off x="990600" y="766763"/>
            <a:ext cx="5118100" cy="3838575"/>
          </a:xfrm>
          <a:prstGeom prst="rect"/>
          <a:noFill/>
          <a:ln w="9525">
            <a:solidFill>
              <a:srgbClr val="000000"/>
            </a:solidFill>
            <a:miter lim="800000"/>
            <a:headEnd/>
            <a:tailEnd/>
          </a:ln>
          <a:effectLst/>
        </p:spPr>
      </p:sp>
      <p:sp>
        <p:nvSpPr>
          <p:cNvPr id="1048760" name="Rectangle 5"/>
          <p:cNvSpPr>
            <a:spLocks noGrp="1" noChangeArrowheads="1"/>
          </p:cNvSpPr>
          <p:nvPr>
            <p:ph type="body" sz="quarter" idx="3"/>
          </p:nvPr>
        </p:nvSpPr>
        <p:spPr bwMode="auto">
          <a:xfrm>
            <a:off x="709614" y="4862514"/>
            <a:ext cx="5680075" cy="4605337"/>
          </a:xfrm>
          <a:prstGeom prst="rect"/>
          <a:noFill/>
          <a:ln w="9525">
            <a:noFill/>
            <a:miter lim="800000"/>
            <a:headEnd/>
            <a:tailEnd/>
          </a:ln>
          <a:effectLst/>
        </p:spPr>
        <p:txBody>
          <a:bodyPr anchor="t" anchorCtr="0" bIns="45745" compatLnSpc="1" lIns="91492" numCol="1" rIns="91492" tIns="45745" vert="horz" wrap="square">
            <a:prstTxWarp prst="textNoShape"/>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61" name="Rectangle 6"/>
          <p:cNvSpPr>
            <a:spLocks noGrp="1" noChangeArrowheads="1"/>
          </p:cNvSpPr>
          <p:nvPr>
            <p:ph type="ftr" sz="quarter" idx="4"/>
          </p:nvPr>
        </p:nvSpPr>
        <p:spPr bwMode="auto">
          <a:xfrm>
            <a:off x="2"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l">
              <a:defRPr sz="1100"/>
            </a:lvl1pPr>
          </a:lstStyle>
          <a:p>
            <a:endParaRPr lang="en-US"/>
          </a:p>
        </p:txBody>
      </p:sp>
      <p:sp>
        <p:nvSpPr>
          <p:cNvPr id="1048762" name="Rectangle 7"/>
          <p:cNvSpPr>
            <a:spLocks noGrp="1" noChangeArrowheads="1"/>
          </p:cNvSpPr>
          <p:nvPr>
            <p:ph type="sldNum" sz="quarter" idx="5"/>
          </p:nvPr>
        </p:nvSpPr>
        <p:spPr bwMode="auto">
          <a:xfrm>
            <a:off x="4021139"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r">
              <a:defRPr sz="1100"/>
            </a:lvl1pPr>
          </a:lstStyle>
          <a:p>
            <a:fld id="{A9A0EA98-5831-4853-B862-C702E6EB345C}" type="slidenum">
              <a:rPr lang="en-US"/>
              <a:t>‹#›</a:t>
            </a:fld>
            <a:endParaRPr lang="en-US"/>
          </a:p>
        </p:txBody>
      </p:sp>
    </p:spTree>
  </p:cSld>
  <p:clrMap accent1="accent1" accent2="accent2" accent3="accent3" accent4="accent4" accent5="accent5" accent6="accent6" bg1="lt1" bg2="lt2" tx1="dk1" tx2="dk2" hlink="hlink" folHlink="folHlink"/>
  <p:notesStyle>
    <a:lvl1pPr algn="l" fontAlgn="base" rtl="0">
      <a:spcBef>
        <a:spcPct val="30000"/>
      </a:spcBef>
      <a:spcAft>
        <a:spcPct val="0"/>
      </a:spcAft>
      <a:defRPr sz="1200" kern="1200">
        <a:solidFill>
          <a:schemeClr val="tx1"/>
        </a:solidFill>
        <a:latin typeface="Arial" charset="0"/>
        <a:ea typeface="+mn-ea"/>
        <a:cs typeface="+mn-cs"/>
      </a:defRPr>
    </a:lvl1pPr>
    <a:lvl2pPr algn="l" fontAlgn="base" marL="457200" rtl="0">
      <a:spcBef>
        <a:spcPct val="30000"/>
      </a:spcBef>
      <a:spcAft>
        <a:spcPct val="0"/>
      </a:spcAft>
      <a:defRPr sz="1200" kern="1200">
        <a:solidFill>
          <a:schemeClr val="tx1"/>
        </a:solidFill>
        <a:latin typeface="Arial" charset="0"/>
        <a:ea typeface="+mn-ea"/>
        <a:cs typeface="+mn-cs"/>
      </a:defRPr>
    </a:lvl2pPr>
    <a:lvl3pPr algn="l" fontAlgn="base" marL="914400" rtl="0">
      <a:spcBef>
        <a:spcPct val="30000"/>
      </a:spcBef>
      <a:spcAft>
        <a:spcPct val="0"/>
      </a:spcAft>
      <a:defRPr sz="1200" kern="1200">
        <a:solidFill>
          <a:schemeClr val="tx1"/>
        </a:solidFill>
        <a:latin typeface="Arial" charset="0"/>
        <a:ea typeface="+mn-ea"/>
        <a:cs typeface="+mn-cs"/>
      </a:defRPr>
    </a:lvl3pPr>
    <a:lvl4pPr algn="l" fontAlgn="base" marL="1371600" rtl="0">
      <a:spcBef>
        <a:spcPct val="30000"/>
      </a:spcBef>
      <a:spcAft>
        <a:spcPct val="0"/>
      </a:spcAft>
      <a:defRPr sz="1200" kern="1200">
        <a:solidFill>
          <a:schemeClr val="tx1"/>
        </a:solidFill>
        <a:latin typeface="Arial" charset="0"/>
        <a:ea typeface="+mn-ea"/>
        <a:cs typeface="+mn-cs"/>
      </a:defRPr>
    </a:lvl4pPr>
    <a:lvl5pPr algn="l" fontAlgn="base" marL="1828800" rtl="0">
      <a:spcBef>
        <a:spcPct val="30000"/>
      </a:spcBef>
      <a:spcAft>
        <a:spcPct val="0"/>
      </a:spcAft>
      <a:defRPr sz="1200" kern="1200">
        <a:solidFill>
          <a:schemeClr val="tx1"/>
        </a:solidFill>
        <a:latin typeface="Arial" charset="0"/>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Title Slide">
    <p:spTree>
      <p:nvGrpSpPr>
        <p:cNvPr id="55" name=""/>
        <p:cNvGrpSpPr/>
        <p:nvPr/>
      </p:nvGrpSpPr>
      <p:grpSpPr>
        <a:xfrm>
          <a:off x="0" y="0"/>
          <a:ext cx="0" cy="0"/>
          <a:chOff x="0" y="0"/>
          <a:chExt cx="0" cy="0"/>
        </a:xfrm>
      </p:grpSpPr>
      <p:sp>
        <p:nvSpPr>
          <p:cNvPr id="1048589" name="Title 1"/>
          <p:cNvSpPr>
            <a:spLocks noGrp="1"/>
          </p:cNvSpPr>
          <p:nvPr>
            <p:ph type="ctrTitle"/>
          </p:nvPr>
        </p:nvSpPr>
        <p:spPr>
          <a:xfrm>
            <a:off x="685800" y="1122363"/>
            <a:ext cx="7772400" cy="2387600"/>
          </a:xfrm>
        </p:spPr>
        <p:txBody>
          <a:bodyPr anchor="b"/>
          <a:lstStyle>
            <a:lvl1pPr algn="ctr">
              <a:defRPr sz="6000"/>
            </a:lvl1pPr>
          </a:lstStyle>
          <a:p>
            <a:r>
              <a:rPr altLang="zh-CN" lang="en-US"/>
              <a:t>Click to edit Master title style</a:t>
            </a:r>
            <a:endParaRPr dirty="0" lang="en-US"/>
          </a:p>
        </p:txBody>
      </p:sp>
      <p:sp>
        <p:nvSpPr>
          <p:cNvPr id="1048590" name="Subtitle 2"/>
          <p:cNvSpPr>
            <a:spLocks noGrp="1"/>
          </p:cNvSpPr>
          <p:nvPr>
            <p:ph type="subTitle" idx="1"/>
          </p:nvPr>
        </p:nvSpPr>
        <p:spPr>
          <a:xfrm>
            <a:off x="1143000" y="3602038"/>
            <a:ext cx="6858000" cy="1655762"/>
          </a:xfrm>
        </p:spPr>
        <p:txBody>
          <a:bodyPr/>
          <a:lstStyle>
            <a:lvl1pPr algn="ctr" indent="0" marL="0">
              <a:buNone/>
              <a:defRPr sz="2400"/>
            </a:lvl1pPr>
            <a:lvl2pPr algn="ctr" indent="0" marL="457200">
              <a:buNone/>
              <a:defRPr sz="2000"/>
            </a:lvl2pPr>
            <a:lvl3pPr algn="ctr" indent="0" marL="914400">
              <a:buNone/>
              <a:defRPr sz="1800"/>
            </a:lvl3pPr>
            <a:lvl4pPr algn="ctr" indent="0" marL="1371600">
              <a:buNone/>
              <a:defRPr sz="1600"/>
            </a:lvl4pPr>
            <a:lvl5pPr algn="ctr" indent="0" marL="1828800">
              <a:buNone/>
              <a:defRPr sz="1600"/>
            </a:lvl5pPr>
            <a:lvl6pPr algn="ctr" indent="0" marL="2286000">
              <a:buNone/>
              <a:defRPr sz="1600"/>
            </a:lvl6pPr>
            <a:lvl7pPr algn="ctr" indent="0" marL="2743200">
              <a:buNone/>
              <a:defRPr sz="1600"/>
            </a:lvl7pPr>
            <a:lvl8pPr algn="ctr" indent="0" marL="3200400">
              <a:buNone/>
              <a:defRPr sz="1600"/>
            </a:lvl8pPr>
            <a:lvl9pPr algn="ctr" indent="0" marL="3657600">
              <a:buNone/>
              <a:defRPr sz="1600"/>
            </a:lvl9pPr>
          </a:lstStyle>
          <a:p>
            <a:r>
              <a:rPr altLang="zh-CN" lang="en-US"/>
              <a:t>Click to edit Master subtitle style</a:t>
            </a:r>
            <a:endParaRPr dirty="0" lang="en-US"/>
          </a:p>
        </p:txBody>
      </p:sp>
      <p:sp>
        <p:nvSpPr>
          <p:cNvPr id="1048591" name="Date Placeholder 3"/>
          <p:cNvSpPr>
            <a:spLocks noGrp="1"/>
          </p:cNvSpPr>
          <p:nvPr>
            <p:ph type="dt" sz="half" idx="10"/>
          </p:nvPr>
        </p:nvSpPr>
        <p:spPr/>
        <p:txBody>
          <a:bodyPr/>
          <a:p>
            <a:fld id="{70BC1078-46ED-40F9-8930-935BAD7C2B02}" type="datetimeFigureOut">
              <a:rPr altLang="en-US" lang="zh-CN" smtClean="0"/>
              <a:t>2020/5/28</a:t>
            </a:fld>
            <a:endParaRPr altLang="en-US" lang="zh-CN"/>
          </a:p>
        </p:txBody>
      </p:sp>
      <p:sp>
        <p:nvSpPr>
          <p:cNvPr id="1048592" name="Footer Placeholder 4"/>
          <p:cNvSpPr>
            <a:spLocks noGrp="1"/>
          </p:cNvSpPr>
          <p:nvPr>
            <p:ph type="ftr" sz="quarter" idx="11"/>
          </p:nvPr>
        </p:nvSpPr>
        <p:spPr/>
        <p:txBody>
          <a:bodyPr/>
          <a:p>
            <a:endParaRPr altLang="en-US" lang="zh-CN"/>
          </a:p>
        </p:txBody>
      </p:sp>
      <p:sp>
        <p:nvSpPr>
          <p:cNvPr id="1048593" name="Slide Number Placeholder 5"/>
          <p:cNvSpPr>
            <a:spLocks noGrp="1"/>
          </p:cNvSpPr>
          <p:nvPr>
            <p:ph type="sldNum" sz="quarter" idx="12"/>
          </p:nvPr>
        </p:nvSpPr>
        <p:spPr/>
        <p:txBody>
          <a:bodyPr/>
          <a:p>
            <a:fld id="{D5B52ADC-5BFA-4FBD-BEE2-16096B7F4166}" type="slidenum">
              <a:rPr altLang="en-US" lang="zh-CN" smtClean="0"/>
              <a:t>‹#›</a:t>
            </a:fld>
            <a:endParaRPr altLang="en-US" lang="zh-CN"/>
          </a:p>
        </p:txBody>
      </p:sp>
    </p:spTree>
  </p:cSld>
  <p:clrMapOvr>
    <a:masterClrMapping/>
  </p:clrMapOvr>
  <p:transition spd="slow">
    <p:plus/>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96" name=""/>
        <p:cNvGrpSpPr/>
        <p:nvPr/>
      </p:nvGrpSpPr>
      <p:grpSpPr>
        <a:xfrm>
          <a:off x="0" y="0"/>
          <a:ext cx="0" cy="0"/>
          <a:chOff x="0" y="0"/>
          <a:chExt cx="0" cy="0"/>
        </a:xfrm>
      </p:grpSpPr>
      <p:sp>
        <p:nvSpPr>
          <p:cNvPr id="1048727" name="Title 1"/>
          <p:cNvSpPr>
            <a:spLocks noGrp="1"/>
          </p:cNvSpPr>
          <p:nvPr>
            <p:ph type="title"/>
          </p:nvPr>
        </p:nvSpPr>
        <p:spPr/>
        <p:txBody>
          <a:bodyPr/>
          <a:p>
            <a:r>
              <a:rPr altLang="zh-CN" lang="en-US"/>
              <a:t>Click to edit Master title style</a:t>
            </a:r>
            <a:endParaRPr dirty="0" lang="en-US"/>
          </a:p>
        </p:txBody>
      </p:sp>
      <p:sp>
        <p:nvSpPr>
          <p:cNvPr id="1048728" name="Vertical Text Placeholder 2"/>
          <p:cNvSpPr>
            <a:spLocks noGrp="1"/>
          </p:cNvSpPr>
          <p:nvPr>
            <p:ph type="body" orient="vert" idx="1"/>
          </p:nvPr>
        </p:nvSpPr>
        <p:spPr/>
        <p:txBody>
          <a:bodyPr vert="eaVert"/>
          <a:p>
            <a:pPr lvl="0"/>
            <a:r>
              <a:rPr altLang="zh-CN" lang="en-US"/>
              <a:t>Click to edit Master text styles</a:t>
            </a:r>
          </a:p>
          <a:p>
            <a:pPr lvl="1"/>
            <a:r>
              <a:rPr altLang="zh-CN" lang="en-US"/>
              <a:t>Second level</a:t>
            </a:r>
          </a:p>
          <a:p>
            <a:pPr lvl="2"/>
            <a:r>
              <a:rPr altLang="zh-CN" lang="en-US"/>
              <a:t>Third level</a:t>
            </a:r>
          </a:p>
          <a:p>
            <a:pPr lvl="3"/>
            <a:r>
              <a:rPr altLang="zh-CN" lang="en-US"/>
              <a:t>Fourth level</a:t>
            </a:r>
          </a:p>
          <a:p>
            <a:pPr lvl="4"/>
            <a:r>
              <a:rPr altLang="zh-CN" lang="en-US"/>
              <a:t>Fifth level</a:t>
            </a:r>
            <a:endParaRPr dirty="0" lang="en-US"/>
          </a:p>
        </p:txBody>
      </p:sp>
      <p:sp>
        <p:nvSpPr>
          <p:cNvPr id="1048729" name="Date Placeholder 3"/>
          <p:cNvSpPr>
            <a:spLocks noGrp="1"/>
          </p:cNvSpPr>
          <p:nvPr>
            <p:ph type="dt" sz="half" idx="10"/>
          </p:nvPr>
        </p:nvSpPr>
        <p:spPr/>
        <p:txBody>
          <a:bodyPr/>
          <a:p>
            <a:fld id="{70BC1078-46ED-40F9-8930-935BAD7C2B02}" type="datetimeFigureOut">
              <a:rPr altLang="en-US" lang="zh-CN" smtClean="0"/>
              <a:t>2020/5/28</a:t>
            </a:fld>
            <a:endParaRPr altLang="en-US" lang="zh-CN"/>
          </a:p>
        </p:txBody>
      </p:sp>
      <p:sp>
        <p:nvSpPr>
          <p:cNvPr id="1048730" name="Footer Placeholder 4"/>
          <p:cNvSpPr>
            <a:spLocks noGrp="1"/>
          </p:cNvSpPr>
          <p:nvPr>
            <p:ph type="ftr" sz="quarter" idx="11"/>
          </p:nvPr>
        </p:nvSpPr>
        <p:spPr/>
        <p:txBody>
          <a:bodyPr/>
          <a:p>
            <a:endParaRPr altLang="en-US" lang="zh-CN"/>
          </a:p>
        </p:txBody>
      </p:sp>
      <p:sp>
        <p:nvSpPr>
          <p:cNvPr id="1048731" name="Slide Number Placeholder 5"/>
          <p:cNvSpPr>
            <a:spLocks noGrp="1"/>
          </p:cNvSpPr>
          <p:nvPr>
            <p:ph type="sldNum" sz="quarter" idx="12"/>
          </p:nvPr>
        </p:nvSpPr>
        <p:spPr/>
        <p:txBody>
          <a:bodyPr/>
          <a:p>
            <a:fld id="{D5B52ADC-5BFA-4FBD-BEE2-16096B7F4166}" type="slidenum">
              <a:rPr altLang="en-US" lang="zh-CN" smtClean="0"/>
              <a:t>‹#›</a:t>
            </a:fld>
            <a:endParaRPr altLang="en-US" lang="zh-CN"/>
          </a:p>
        </p:txBody>
      </p:sp>
    </p:spTree>
  </p:cSld>
  <p:clrMapOvr>
    <a:masterClrMapping/>
  </p:clrMapOvr>
  <p:transition spd="slow">
    <p:plus/>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93" name=""/>
        <p:cNvGrpSpPr/>
        <p:nvPr/>
      </p:nvGrpSpPr>
      <p:grpSpPr>
        <a:xfrm>
          <a:off x="0" y="0"/>
          <a:ext cx="0" cy="0"/>
          <a:chOff x="0" y="0"/>
          <a:chExt cx="0" cy="0"/>
        </a:xfrm>
      </p:grpSpPr>
      <p:sp>
        <p:nvSpPr>
          <p:cNvPr id="1048711" name="Vertical Title 1"/>
          <p:cNvSpPr>
            <a:spLocks noGrp="1"/>
          </p:cNvSpPr>
          <p:nvPr>
            <p:ph type="title" orient="vert"/>
          </p:nvPr>
        </p:nvSpPr>
        <p:spPr>
          <a:xfrm>
            <a:off x="6543675" y="365125"/>
            <a:ext cx="1971675" cy="5811838"/>
          </a:xfrm>
        </p:spPr>
        <p:txBody>
          <a:bodyPr vert="eaVert"/>
          <a:p>
            <a:r>
              <a:rPr altLang="zh-CN" lang="en-US"/>
              <a:t>Click to edit Master title style</a:t>
            </a:r>
            <a:endParaRPr dirty="0" lang="en-US"/>
          </a:p>
        </p:txBody>
      </p:sp>
      <p:sp>
        <p:nvSpPr>
          <p:cNvPr id="1048712" name="Vertical Text Placeholder 2"/>
          <p:cNvSpPr>
            <a:spLocks noGrp="1"/>
          </p:cNvSpPr>
          <p:nvPr>
            <p:ph type="body" orient="vert" idx="1"/>
          </p:nvPr>
        </p:nvSpPr>
        <p:spPr>
          <a:xfrm>
            <a:off x="628650" y="365125"/>
            <a:ext cx="5800725" cy="5811838"/>
          </a:xfrm>
        </p:spPr>
        <p:txBody>
          <a:bodyPr vert="eaVert"/>
          <a:p>
            <a:pPr lvl="0"/>
            <a:r>
              <a:rPr altLang="zh-CN" lang="en-US"/>
              <a:t>Click to edit Master text styles</a:t>
            </a:r>
          </a:p>
          <a:p>
            <a:pPr lvl="1"/>
            <a:r>
              <a:rPr altLang="zh-CN" lang="en-US"/>
              <a:t>Second level</a:t>
            </a:r>
          </a:p>
          <a:p>
            <a:pPr lvl="2"/>
            <a:r>
              <a:rPr altLang="zh-CN" lang="en-US"/>
              <a:t>Third level</a:t>
            </a:r>
          </a:p>
          <a:p>
            <a:pPr lvl="3"/>
            <a:r>
              <a:rPr altLang="zh-CN" lang="en-US"/>
              <a:t>Fourth level</a:t>
            </a:r>
          </a:p>
          <a:p>
            <a:pPr lvl="4"/>
            <a:r>
              <a:rPr altLang="zh-CN" lang="en-US"/>
              <a:t>Fifth level</a:t>
            </a:r>
            <a:endParaRPr dirty="0" lang="en-US"/>
          </a:p>
        </p:txBody>
      </p:sp>
      <p:sp>
        <p:nvSpPr>
          <p:cNvPr id="1048713" name="Date Placeholder 3"/>
          <p:cNvSpPr>
            <a:spLocks noGrp="1"/>
          </p:cNvSpPr>
          <p:nvPr>
            <p:ph type="dt" sz="half" idx="10"/>
          </p:nvPr>
        </p:nvSpPr>
        <p:spPr/>
        <p:txBody>
          <a:bodyPr/>
          <a:p>
            <a:fld id="{70BC1078-46ED-40F9-8930-935BAD7C2B02}" type="datetimeFigureOut">
              <a:rPr altLang="en-US" lang="zh-CN" smtClean="0"/>
              <a:t>2020/5/28</a:t>
            </a:fld>
            <a:endParaRPr altLang="en-US" lang="zh-CN"/>
          </a:p>
        </p:txBody>
      </p:sp>
      <p:sp>
        <p:nvSpPr>
          <p:cNvPr id="1048714" name="Footer Placeholder 4"/>
          <p:cNvSpPr>
            <a:spLocks noGrp="1"/>
          </p:cNvSpPr>
          <p:nvPr>
            <p:ph type="ftr" sz="quarter" idx="11"/>
          </p:nvPr>
        </p:nvSpPr>
        <p:spPr/>
        <p:txBody>
          <a:bodyPr/>
          <a:p>
            <a:endParaRPr altLang="en-US" lang="zh-CN"/>
          </a:p>
        </p:txBody>
      </p:sp>
      <p:sp>
        <p:nvSpPr>
          <p:cNvPr id="1048715" name="Slide Number Placeholder 5"/>
          <p:cNvSpPr>
            <a:spLocks noGrp="1"/>
          </p:cNvSpPr>
          <p:nvPr>
            <p:ph type="sldNum" sz="quarter" idx="12"/>
          </p:nvPr>
        </p:nvSpPr>
        <p:spPr/>
        <p:txBody>
          <a:bodyPr/>
          <a:p>
            <a:fld id="{D5B52ADC-5BFA-4FBD-BEE2-16096B7F4166}" type="slidenum">
              <a:rPr altLang="en-US" lang="zh-CN" smtClean="0"/>
              <a:t>‹#›</a:t>
            </a:fld>
            <a:endParaRPr altLang="en-US" lang="zh-CN"/>
          </a:p>
        </p:txBody>
      </p:sp>
    </p:spTree>
  </p:cSld>
  <p:clrMapOvr>
    <a:masterClrMapping/>
  </p:clrMapOvr>
  <p:transition spd="slow">
    <p:plus/>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94" name=""/>
        <p:cNvGrpSpPr/>
        <p:nvPr/>
      </p:nvGrpSpPr>
      <p:grpSpPr>
        <a:xfrm>
          <a:off x="0" y="0"/>
          <a:ext cx="0" cy="0"/>
          <a:chOff x="0" y="0"/>
          <a:chExt cx="0" cy="0"/>
        </a:xfrm>
      </p:grpSpPr>
      <p:sp>
        <p:nvSpPr>
          <p:cNvPr id="1048716" name="Title 1"/>
          <p:cNvSpPr>
            <a:spLocks noGrp="1"/>
          </p:cNvSpPr>
          <p:nvPr>
            <p:ph type="title"/>
          </p:nvPr>
        </p:nvSpPr>
        <p:spPr/>
        <p:txBody>
          <a:bodyPr/>
          <a:p>
            <a:r>
              <a:rPr altLang="zh-CN" lang="en-US"/>
              <a:t>Click to edit Master title style</a:t>
            </a:r>
            <a:endParaRPr dirty="0" lang="en-US"/>
          </a:p>
        </p:txBody>
      </p:sp>
      <p:sp>
        <p:nvSpPr>
          <p:cNvPr id="1048717" name="Content Placeholder 2"/>
          <p:cNvSpPr>
            <a:spLocks noGrp="1"/>
          </p:cNvSpPr>
          <p:nvPr>
            <p:ph idx="1"/>
          </p:nvPr>
        </p:nvSpPr>
        <p:spPr/>
        <p:txBody>
          <a:bodyPr/>
          <a:p>
            <a:pPr lvl="0"/>
            <a:r>
              <a:rPr altLang="zh-CN" lang="en-US"/>
              <a:t>Click to edit Master text styles</a:t>
            </a:r>
          </a:p>
          <a:p>
            <a:pPr lvl="1"/>
            <a:r>
              <a:rPr altLang="zh-CN" lang="en-US"/>
              <a:t>Second level</a:t>
            </a:r>
          </a:p>
          <a:p>
            <a:pPr lvl="2"/>
            <a:r>
              <a:rPr altLang="zh-CN" lang="en-US"/>
              <a:t>Third level</a:t>
            </a:r>
          </a:p>
          <a:p>
            <a:pPr lvl="3"/>
            <a:r>
              <a:rPr altLang="zh-CN" lang="en-US"/>
              <a:t>Fourth level</a:t>
            </a:r>
          </a:p>
          <a:p>
            <a:pPr lvl="4"/>
            <a:r>
              <a:rPr altLang="zh-CN" lang="en-US"/>
              <a:t>Fifth level</a:t>
            </a:r>
            <a:endParaRPr dirty="0" lang="en-US"/>
          </a:p>
        </p:txBody>
      </p:sp>
      <p:sp>
        <p:nvSpPr>
          <p:cNvPr id="1048718" name="Date Placeholder 3"/>
          <p:cNvSpPr>
            <a:spLocks noGrp="1"/>
          </p:cNvSpPr>
          <p:nvPr>
            <p:ph type="dt" sz="half" idx="10"/>
          </p:nvPr>
        </p:nvSpPr>
        <p:spPr/>
        <p:txBody>
          <a:bodyPr/>
          <a:p>
            <a:fld id="{70BC1078-46ED-40F9-8930-935BAD7C2B02}" type="datetimeFigureOut">
              <a:rPr altLang="en-US" lang="zh-CN" smtClean="0"/>
              <a:t>2020/5/28</a:t>
            </a:fld>
            <a:endParaRPr altLang="en-US" lang="zh-CN"/>
          </a:p>
        </p:txBody>
      </p:sp>
      <p:sp>
        <p:nvSpPr>
          <p:cNvPr id="1048719" name="Footer Placeholder 4"/>
          <p:cNvSpPr>
            <a:spLocks noGrp="1"/>
          </p:cNvSpPr>
          <p:nvPr>
            <p:ph type="ftr" sz="quarter" idx="11"/>
          </p:nvPr>
        </p:nvSpPr>
        <p:spPr/>
        <p:txBody>
          <a:bodyPr/>
          <a:p>
            <a:endParaRPr altLang="en-US" lang="zh-CN"/>
          </a:p>
        </p:txBody>
      </p:sp>
      <p:sp>
        <p:nvSpPr>
          <p:cNvPr id="1048720" name="Slide Number Placeholder 5"/>
          <p:cNvSpPr>
            <a:spLocks noGrp="1"/>
          </p:cNvSpPr>
          <p:nvPr>
            <p:ph type="sldNum" sz="quarter" idx="12"/>
          </p:nvPr>
        </p:nvSpPr>
        <p:spPr/>
        <p:txBody>
          <a:bodyPr/>
          <a:p>
            <a:fld id="{D5B52ADC-5BFA-4FBD-BEE2-16096B7F4166}" type="slidenum">
              <a:rPr altLang="en-US" lang="zh-CN" smtClean="0"/>
              <a:t>‹#›</a:t>
            </a:fld>
            <a:endParaRPr altLang="en-US" lang="zh-CN"/>
          </a:p>
        </p:txBody>
      </p:sp>
    </p:spTree>
  </p:cSld>
  <p:clrMapOvr>
    <a:masterClrMapping/>
  </p:clrMapOvr>
  <p:transition spd="slow">
    <p:plus/>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97" name=""/>
        <p:cNvGrpSpPr/>
        <p:nvPr/>
      </p:nvGrpSpPr>
      <p:grpSpPr>
        <a:xfrm>
          <a:off x="0" y="0"/>
          <a:ext cx="0" cy="0"/>
          <a:chOff x="0" y="0"/>
          <a:chExt cx="0" cy="0"/>
        </a:xfrm>
      </p:grpSpPr>
      <p:sp>
        <p:nvSpPr>
          <p:cNvPr id="1048732" name="Title 1"/>
          <p:cNvSpPr>
            <a:spLocks noGrp="1"/>
          </p:cNvSpPr>
          <p:nvPr>
            <p:ph type="title"/>
          </p:nvPr>
        </p:nvSpPr>
        <p:spPr>
          <a:xfrm>
            <a:off x="623888" y="1709739"/>
            <a:ext cx="7886700" cy="2852737"/>
          </a:xfrm>
        </p:spPr>
        <p:txBody>
          <a:bodyPr anchor="b"/>
          <a:lstStyle>
            <a:lvl1pPr>
              <a:defRPr sz="6000"/>
            </a:lvl1pPr>
          </a:lstStyle>
          <a:p>
            <a:r>
              <a:rPr altLang="zh-CN" lang="en-US"/>
              <a:t>Click to edit Master title style</a:t>
            </a:r>
            <a:endParaRPr dirty="0" lang="en-US"/>
          </a:p>
        </p:txBody>
      </p:sp>
      <p:sp>
        <p:nvSpPr>
          <p:cNvPr id="1048733" name="Text Placeholder 2"/>
          <p:cNvSpPr>
            <a:spLocks noGrp="1"/>
          </p:cNvSpPr>
          <p:nvPr>
            <p:ph type="body" idx="1"/>
          </p:nvPr>
        </p:nvSpPr>
        <p:spPr>
          <a:xfrm>
            <a:off x="623888" y="4589464"/>
            <a:ext cx="7886700" cy="1500187"/>
          </a:xfrm>
        </p:spPr>
        <p:txBody>
          <a:bodyPr/>
          <a:lstStyle>
            <a:lvl1pPr indent="0" marL="0">
              <a:buNone/>
              <a:defRPr sz="2400">
                <a:solidFill>
                  <a:schemeClr val="tx1"/>
                </a:solidFill>
              </a:defRPr>
            </a:lvl1pPr>
            <a:lvl2pPr indent="0" marL="457200">
              <a:buNone/>
              <a:defRPr sz="2000">
                <a:solidFill>
                  <a:schemeClr val="tx1">
                    <a:tint val="75000"/>
                  </a:schemeClr>
                </a:solidFill>
              </a:defRPr>
            </a:lvl2pPr>
            <a:lvl3pPr indent="0" marL="914400">
              <a:buNone/>
              <a:defRPr sz="1800">
                <a:solidFill>
                  <a:schemeClr val="tx1">
                    <a:tint val="75000"/>
                  </a:schemeClr>
                </a:solidFill>
              </a:defRPr>
            </a:lvl3pPr>
            <a:lvl4pPr indent="0" marL="1371600">
              <a:buNone/>
              <a:defRPr sz="1600">
                <a:solidFill>
                  <a:schemeClr val="tx1">
                    <a:tint val="75000"/>
                  </a:schemeClr>
                </a:solidFill>
              </a:defRPr>
            </a:lvl4pPr>
            <a:lvl5pPr indent="0" marL="1828800">
              <a:buNone/>
              <a:defRPr sz="1600">
                <a:solidFill>
                  <a:schemeClr val="tx1">
                    <a:tint val="75000"/>
                  </a:schemeClr>
                </a:solidFill>
              </a:defRPr>
            </a:lvl5pPr>
            <a:lvl6pPr indent="0" marL="2286000">
              <a:buNone/>
              <a:defRPr sz="1600">
                <a:solidFill>
                  <a:schemeClr val="tx1">
                    <a:tint val="75000"/>
                  </a:schemeClr>
                </a:solidFill>
              </a:defRPr>
            </a:lvl6pPr>
            <a:lvl7pPr indent="0" marL="2743200">
              <a:buNone/>
              <a:defRPr sz="1600">
                <a:solidFill>
                  <a:schemeClr val="tx1">
                    <a:tint val="75000"/>
                  </a:schemeClr>
                </a:solidFill>
              </a:defRPr>
            </a:lvl7pPr>
            <a:lvl8pPr indent="0" marL="3200400">
              <a:buNone/>
              <a:defRPr sz="1600">
                <a:solidFill>
                  <a:schemeClr val="tx1">
                    <a:tint val="75000"/>
                  </a:schemeClr>
                </a:solidFill>
              </a:defRPr>
            </a:lvl8pPr>
            <a:lvl9pPr indent="0" marL="3657600">
              <a:buNone/>
              <a:defRPr sz="1600">
                <a:solidFill>
                  <a:schemeClr val="tx1">
                    <a:tint val="75000"/>
                  </a:schemeClr>
                </a:solidFill>
              </a:defRPr>
            </a:lvl9pPr>
          </a:lstStyle>
          <a:p>
            <a:pPr lvl="0"/>
            <a:r>
              <a:rPr altLang="zh-CN" lang="en-US"/>
              <a:t>Click to edit Master text styles</a:t>
            </a:r>
          </a:p>
        </p:txBody>
      </p:sp>
      <p:sp>
        <p:nvSpPr>
          <p:cNvPr id="1048734" name="Date Placeholder 3"/>
          <p:cNvSpPr>
            <a:spLocks noGrp="1"/>
          </p:cNvSpPr>
          <p:nvPr>
            <p:ph type="dt" sz="half" idx="10"/>
          </p:nvPr>
        </p:nvSpPr>
        <p:spPr/>
        <p:txBody>
          <a:bodyPr/>
          <a:p>
            <a:fld id="{70BC1078-46ED-40F9-8930-935BAD7C2B02}" type="datetimeFigureOut">
              <a:rPr altLang="en-US" lang="zh-CN" smtClean="0"/>
              <a:t>2020/5/28</a:t>
            </a:fld>
            <a:endParaRPr altLang="en-US" lang="zh-CN"/>
          </a:p>
        </p:txBody>
      </p:sp>
      <p:sp>
        <p:nvSpPr>
          <p:cNvPr id="1048735" name="Footer Placeholder 4"/>
          <p:cNvSpPr>
            <a:spLocks noGrp="1"/>
          </p:cNvSpPr>
          <p:nvPr>
            <p:ph type="ftr" sz="quarter" idx="11"/>
          </p:nvPr>
        </p:nvSpPr>
        <p:spPr/>
        <p:txBody>
          <a:bodyPr/>
          <a:p>
            <a:endParaRPr altLang="en-US" lang="zh-CN"/>
          </a:p>
        </p:txBody>
      </p:sp>
      <p:sp>
        <p:nvSpPr>
          <p:cNvPr id="1048736" name="Slide Number Placeholder 5"/>
          <p:cNvSpPr>
            <a:spLocks noGrp="1"/>
          </p:cNvSpPr>
          <p:nvPr>
            <p:ph type="sldNum" sz="quarter" idx="12"/>
          </p:nvPr>
        </p:nvSpPr>
        <p:spPr/>
        <p:txBody>
          <a:bodyPr/>
          <a:p>
            <a:fld id="{D5B52ADC-5BFA-4FBD-BEE2-16096B7F4166}" type="slidenum">
              <a:rPr altLang="en-US" lang="zh-CN" smtClean="0"/>
              <a:t>‹#›</a:t>
            </a:fld>
            <a:endParaRPr altLang="en-US" lang="zh-CN"/>
          </a:p>
        </p:txBody>
      </p:sp>
    </p:spTree>
  </p:cSld>
  <p:clrMapOvr>
    <a:masterClrMapping/>
  </p:clrMapOvr>
  <p:transition spd="slow">
    <p:plus/>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98" name=""/>
        <p:cNvGrpSpPr/>
        <p:nvPr/>
      </p:nvGrpSpPr>
      <p:grpSpPr>
        <a:xfrm>
          <a:off x="0" y="0"/>
          <a:ext cx="0" cy="0"/>
          <a:chOff x="0" y="0"/>
          <a:chExt cx="0" cy="0"/>
        </a:xfrm>
      </p:grpSpPr>
      <p:sp>
        <p:nvSpPr>
          <p:cNvPr id="1048737" name="Title 1"/>
          <p:cNvSpPr>
            <a:spLocks noGrp="1"/>
          </p:cNvSpPr>
          <p:nvPr>
            <p:ph type="title"/>
          </p:nvPr>
        </p:nvSpPr>
        <p:spPr/>
        <p:txBody>
          <a:bodyPr/>
          <a:p>
            <a:r>
              <a:rPr altLang="zh-CN" lang="en-US"/>
              <a:t>Click to edit Master title style</a:t>
            </a:r>
            <a:endParaRPr dirty="0" lang="en-US"/>
          </a:p>
        </p:txBody>
      </p:sp>
      <p:sp>
        <p:nvSpPr>
          <p:cNvPr id="1048738" name="Content Placeholder 2"/>
          <p:cNvSpPr>
            <a:spLocks noGrp="1"/>
          </p:cNvSpPr>
          <p:nvPr>
            <p:ph sz="half" idx="1"/>
          </p:nvPr>
        </p:nvSpPr>
        <p:spPr>
          <a:xfrm>
            <a:off x="628650" y="1825625"/>
            <a:ext cx="3886200" cy="4351338"/>
          </a:xfrm>
        </p:spPr>
        <p:txBody>
          <a:bodyPr/>
          <a:p>
            <a:pPr lvl="0"/>
            <a:r>
              <a:rPr altLang="zh-CN" lang="en-US"/>
              <a:t>Click to edit Master text styles</a:t>
            </a:r>
          </a:p>
          <a:p>
            <a:pPr lvl="1"/>
            <a:r>
              <a:rPr altLang="zh-CN" lang="en-US"/>
              <a:t>Second level</a:t>
            </a:r>
          </a:p>
          <a:p>
            <a:pPr lvl="2"/>
            <a:r>
              <a:rPr altLang="zh-CN" lang="en-US"/>
              <a:t>Third level</a:t>
            </a:r>
          </a:p>
          <a:p>
            <a:pPr lvl="3"/>
            <a:r>
              <a:rPr altLang="zh-CN" lang="en-US"/>
              <a:t>Fourth level</a:t>
            </a:r>
          </a:p>
          <a:p>
            <a:pPr lvl="4"/>
            <a:r>
              <a:rPr altLang="zh-CN" lang="en-US"/>
              <a:t>Fifth level</a:t>
            </a:r>
            <a:endParaRPr dirty="0" lang="en-US"/>
          </a:p>
        </p:txBody>
      </p:sp>
      <p:sp>
        <p:nvSpPr>
          <p:cNvPr id="1048739" name="Content Placeholder 3"/>
          <p:cNvSpPr>
            <a:spLocks noGrp="1"/>
          </p:cNvSpPr>
          <p:nvPr>
            <p:ph sz="half" idx="2"/>
          </p:nvPr>
        </p:nvSpPr>
        <p:spPr>
          <a:xfrm>
            <a:off x="4629150" y="1825625"/>
            <a:ext cx="3886200" cy="4351338"/>
          </a:xfrm>
        </p:spPr>
        <p:txBody>
          <a:bodyPr/>
          <a:p>
            <a:pPr lvl="0"/>
            <a:r>
              <a:rPr altLang="zh-CN" lang="en-US"/>
              <a:t>Click to edit Master text styles</a:t>
            </a:r>
          </a:p>
          <a:p>
            <a:pPr lvl="1"/>
            <a:r>
              <a:rPr altLang="zh-CN" lang="en-US"/>
              <a:t>Second level</a:t>
            </a:r>
          </a:p>
          <a:p>
            <a:pPr lvl="2"/>
            <a:r>
              <a:rPr altLang="zh-CN" lang="en-US"/>
              <a:t>Third level</a:t>
            </a:r>
          </a:p>
          <a:p>
            <a:pPr lvl="3"/>
            <a:r>
              <a:rPr altLang="zh-CN" lang="en-US"/>
              <a:t>Fourth level</a:t>
            </a:r>
          </a:p>
          <a:p>
            <a:pPr lvl="4"/>
            <a:r>
              <a:rPr altLang="zh-CN" lang="en-US"/>
              <a:t>Fifth level</a:t>
            </a:r>
            <a:endParaRPr dirty="0" lang="en-US"/>
          </a:p>
        </p:txBody>
      </p:sp>
      <p:sp>
        <p:nvSpPr>
          <p:cNvPr id="1048740" name="Date Placeholder 4"/>
          <p:cNvSpPr>
            <a:spLocks noGrp="1"/>
          </p:cNvSpPr>
          <p:nvPr>
            <p:ph type="dt" sz="half" idx="10"/>
          </p:nvPr>
        </p:nvSpPr>
        <p:spPr/>
        <p:txBody>
          <a:bodyPr/>
          <a:p>
            <a:fld id="{70BC1078-46ED-40F9-8930-935BAD7C2B02}" type="datetimeFigureOut">
              <a:rPr altLang="en-US" lang="zh-CN" smtClean="0"/>
              <a:t>2020/5/28</a:t>
            </a:fld>
            <a:endParaRPr altLang="en-US" lang="zh-CN"/>
          </a:p>
        </p:txBody>
      </p:sp>
      <p:sp>
        <p:nvSpPr>
          <p:cNvPr id="1048741" name="Footer Placeholder 5"/>
          <p:cNvSpPr>
            <a:spLocks noGrp="1"/>
          </p:cNvSpPr>
          <p:nvPr>
            <p:ph type="ftr" sz="quarter" idx="11"/>
          </p:nvPr>
        </p:nvSpPr>
        <p:spPr/>
        <p:txBody>
          <a:bodyPr/>
          <a:p>
            <a:endParaRPr altLang="en-US" lang="zh-CN"/>
          </a:p>
        </p:txBody>
      </p:sp>
      <p:sp>
        <p:nvSpPr>
          <p:cNvPr id="1048742" name="Slide Number Placeholder 6"/>
          <p:cNvSpPr>
            <a:spLocks noGrp="1"/>
          </p:cNvSpPr>
          <p:nvPr>
            <p:ph type="sldNum" sz="quarter" idx="12"/>
          </p:nvPr>
        </p:nvSpPr>
        <p:spPr/>
        <p:txBody>
          <a:bodyPr/>
          <a:p>
            <a:fld id="{D5B52ADC-5BFA-4FBD-BEE2-16096B7F4166}" type="slidenum">
              <a:rPr altLang="en-US" lang="zh-CN" smtClean="0"/>
              <a:t>‹#›</a:t>
            </a:fld>
            <a:endParaRPr altLang="en-US" lang="zh-CN"/>
          </a:p>
        </p:txBody>
      </p:sp>
    </p:spTree>
  </p:cSld>
  <p:clrMapOvr>
    <a:masterClrMapping/>
  </p:clrMapOvr>
  <p:transition spd="slow">
    <p:plus/>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99" name=""/>
        <p:cNvGrpSpPr/>
        <p:nvPr/>
      </p:nvGrpSpPr>
      <p:grpSpPr>
        <a:xfrm>
          <a:off x="0" y="0"/>
          <a:ext cx="0" cy="0"/>
          <a:chOff x="0" y="0"/>
          <a:chExt cx="0" cy="0"/>
        </a:xfrm>
      </p:grpSpPr>
      <p:sp>
        <p:nvSpPr>
          <p:cNvPr id="1048743" name="Title 1"/>
          <p:cNvSpPr>
            <a:spLocks noGrp="1"/>
          </p:cNvSpPr>
          <p:nvPr>
            <p:ph type="title"/>
          </p:nvPr>
        </p:nvSpPr>
        <p:spPr>
          <a:xfrm>
            <a:off x="629841" y="365126"/>
            <a:ext cx="7886700" cy="1325563"/>
          </a:xfrm>
        </p:spPr>
        <p:txBody>
          <a:bodyPr/>
          <a:p>
            <a:r>
              <a:rPr altLang="zh-CN" lang="en-US"/>
              <a:t>Click to edit Master title style</a:t>
            </a:r>
            <a:endParaRPr dirty="0" lang="en-US"/>
          </a:p>
        </p:txBody>
      </p:sp>
      <p:sp>
        <p:nvSpPr>
          <p:cNvPr id="1048744" name="Text Placeholder 2"/>
          <p:cNvSpPr>
            <a:spLocks noGrp="1"/>
          </p:cNvSpPr>
          <p:nvPr>
            <p:ph type="body" idx="1"/>
          </p:nvPr>
        </p:nvSpPr>
        <p:spPr>
          <a:xfrm>
            <a:off x="629842" y="1681163"/>
            <a:ext cx="3868340"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zh-CN" lang="en-US"/>
              <a:t>Click to edit Master text styles</a:t>
            </a:r>
          </a:p>
        </p:txBody>
      </p:sp>
      <p:sp>
        <p:nvSpPr>
          <p:cNvPr id="1048745" name="Content Placeholder 3"/>
          <p:cNvSpPr>
            <a:spLocks noGrp="1"/>
          </p:cNvSpPr>
          <p:nvPr>
            <p:ph sz="half" idx="2"/>
          </p:nvPr>
        </p:nvSpPr>
        <p:spPr>
          <a:xfrm>
            <a:off x="629842" y="2505075"/>
            <a:ext cx="3868340" cy="3684588"/>
          </a:xfrm>
        </p:spPr>
        <p:txBody>
          <a:bodyPr/>
          <a:p>
            <a:pPr lvl="0"/>
            <a:r>
              <a:rPr altLang="zh-CN" lang="en-US"/>
              <a:t>Click to edit Master text styles</a:t>
            </a:r>
          </a:p>
          <a:p>
            <a:pPr lvl="1"/>
            <a:r>
              <a:rPr altLang="zh-CN" lang="en-US"/>
              <a:t>Second level</a:t>
            </a:r>
          </a:p>
          <a:p>
            <a:pPr lvl="2"/>
            <a:r>
              <a:rPr altLang="zh-CN" lang="en-US"/>
              <a:t>Third level</a:t>
            </a:r>
          </a:p>
          <a:p>
            <a:pPr lvl="3"/>
            <a:r>
              <a:rPr altLang="zh-CN" lang="en-US"/>
              <a:t>Fourth level</a:t>
            </a:r>
          </a:p>
          <a:p>
            <a:pPr lvl="4"/>
            <a:r>
              <a:rPr altLang="zh-CN" lang="en-US"/>
              <a:t>Fifth level</a:t>
            </a:r>
            <a:endParaRPr dirty="0" lang="en-US"/>
          </a:p>
        </p:txBody>
      </p:sp>
      <p:sp>
        <p:nvSpPr>
          <p:cNvPr id="1048746" name="Text Placeholder 4"/>
          <p:cNvSpPr>
            <a:spLocks noGrp="1"/>
          </p:cNvSpPr>
          <p:nvPr>
            <p:ph type="body" sz="quarter" idx="3"/>
          </p:nvPr>
        </p:nvSpPr>
        <p:spPr>
          <a:xfrm>
            <a:off x="4629150" y="1681163"/>
            <a:ext cx="3887391"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zh-CN" lang="en-US"/>
              <a:t>Click to edit Master text styles</a:t>
            </a:r>
          </a:p>
        </p:txBody>
      </p:sp>
      <p:sp>
        <p:nvSpPr>
          <p:cNvPr id="1048747" name="Content Placeholder 5"/>
          <p:cNvSpPr>
            <a:spLocks noGrp="1"/>
          </p:cNvSpPr>
          <p:nvPr>
            <p:ph sz="quarter" idx="4"/>
          </p:nvPr>
        </p:nvSpPr>
        <p:spPr>
          <a:xfrm>
            <a:off x="4629150" y="2505075"/>
            <a:ext cx="3887391" cy="3684588"/>
          </a:xfrm>
        </p:spPr>
        <p:txBody>
          <a:bodyPr/>
          <a:p>
            <a:pPr lvl="0"/>
            <a:r>
              <a:rPr altLang="zh-CN" lang="en-US"/>
              <a:t>Click to edit Master text styles</a:t>
            </a:r>
          </a:p>
          <a:p>
            <a:pPr lvl="1"/>
            <a:r>
              <a:rPr altLang="zh-CN" lang="en-US"/>
              <a:t>Second level</a:t>
            </a:r>
          </a:p>
          <a:p>
            <a:pPr lvl="2"/>
            <a:r>
              <a:rPr altLang="zh-CN" lang="en-US"/>
              <a:t>Third level</a:t>
            </a:r>
          </a:p>
          <a:p>
            <a:pPr lvl="3"/>
            <a:r>
              <a:rPr altLang="zh-CN" lang="en-US"/>
              <a:t>Fourth level</a:t>
            </a:r>
          </a:p>
          <a:p>
            <a:pPr lvl="4"/>
            <a:r>
              <a:rPr altLang="zh-CN" lang="en-US"/>
              <a:t>Fifth level</a:t>
            </a:r>
            <a:endParaRPr dirty="0" lang="en-US"/>
          </a:p>
        </p:txBody>
      </p:sp>
      <p:sp>
        <p:nvSpPr>
          <p:cNvPr id="1048748" name="Date Placeholder 6"/>
          <p:cNvSpPr>
            <a:spLocks noGrp="1"/>
          </p:cNvSpPr>
          <p:nvPr>
            <p:ph type="dt" sz="half" idx="10"/>
          </p:nvPr>
        </p:nvSpPr>
        <p:spPr/>
        <p:txBody>
          <a:bodyPr/>
          <a:p>
            <a:fld id="{70BC1078-46ED-40F9-8930-935BAD7C2B02}" type="datetimeFigureOut">
              <a:rPr altLang="en-US" lang="zh-CN" smtClean="0"/>
              <a:t>2020/5/28</a:t>
            </a:fld>
            <a:endParaRPr altLang="en-US" lang="zh-CN"/>
          </a:p>
        </p:txBody>
      </p:sp>
      <p:sp>
        <p:nvSpPr>
          <p:cNvPr id="1048749" name="Footer Placeholder 7"/>
          <p:cNvSpPr>
            <a:spLocks noGrp="1"/>
          </p:cNvSpPr>
          <p:nvPr>
            <p:ph type="ftr" sz="quarter" idx="11"/>
          </p:nvPr>
        </p:nvSpPr>
        <p:spPr/>
        <p:txBody>
          <a:bodyPr/>
          <a:p>
            <a:endParaRPr altLang="en-US" lang="zh-CN"/>
          </a:p>
        </p:txBody>
      </p:sp>
      <p:sp>
        <p:nvSpPr>
          <p:cNvPr id="1048750" name="Slide Number Placeholder 8"/>
          <p:cNvSpPr>
            <a:spLocks noGrp="1"/>
          </p:cNvSpPr>
          <p:nvPr>
            <p:ph type="sldNum" sz="quarter" idx="12"/>
          </p:nvPr>
        </p:nvSpPr>
        <p:spPr/>
        <p:txBody>
          <a:bodyPr/>
          <a:p>
            <a:fld id="{D5B52ADC-5BFA-4FBD-BEE2-16096B7F4166}" type="slidenum">
              <a:rPr altLang="en-US" lang="zh-CN" smtClean="0"/>
              <a:t>‹#›</a:t>
            </a:fld>
            <a:endParaRPr altLang="en-US" lang="zh-CN"/>
          </a:p>
        </p:txBody>
      </p:sp>
    </p:spTree>
  </p:cSld>
  <p:clrMapOvr>
    <a:masterClrMapping/>
  </p:clrMapOvr>
  <p:transition spd="slow">
    <p:plus/>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92" name=""/>
        <p:cNvGrpSpPr/>
        <p:nvPr/>
      </p:nvGrpSpPr>
      <p:grpSpPr>
        <a:xfrm>
          <a:off x="0" y="0"/>
          <a:ext cx="0" cy="0"/>
          <a:chOff x="0" y="0"/>
          <a:chExt cx="0" cy="0"/>
        </a:xfrm>
      </p:grpSpPr>
      <p:sp>
        <p:nvSpPr>
          <p:cNvPr id="1048707" name="Title 1"/>
          <p:cNvSpPr>
            <a:spLocks noGrp="1"/>
          </p:cNvSpPr>
          <p:nvPr>
            <p:ph type="title"/>
          </p:nvPr>
        </p:nvSpPr>
        <p:spPr/>
        <p:txBody>
          <a:bodyPr/>
          <a:p>
            <a:r>
              <a:rPr altLang="zh-CN" lang="en-US"/>
              <a:t>Click to edit Master title style</a:t>
            </a:r>
            <a:endParaRPr dirty="0" lang="en-US"/>
          </a:p>
        </p:txBody>
      </p:sp>
      <p:sp>
        <p:nvSpPr>
          <p:cNvPr id="1048708" name="Date Placeholder 2"/>
          <p:cNvSpPr>
            <a:spLocks noGrp="1"/>
          </p:cNvSpPr>
          <p:nvPr>
            <p:ph type="dt" sz="half" idx="10"/>
          </p:nvPr>
        </p:nvSpPr>
        <p:spPr/>
        <p:txBody>
          <a:bodyPr/>
          <a:p>
            <a:fld id="{70BC1078-46ED-40F9-8930-935BAD7C2B02}" type="datetimeFigureOut">
              <a:rPr altLang="en-US" lang="zh-CN" smtClean="0"/>
              <a:t>2020/5/28</a:t>
            </a:fld>
            <a:endParaRPr altLang="en-US" lang="zh-CN"/>
          </a:p>
        </p:txBody>
      </p:sp>
      <p:sp>
        <p:nvSpPr>
          <p:cNvPr id="1048709" name="Footer Placeholder 3"/>
          <p:cNvSpPr>
            <a:spLocks noGrp="1"/>
          </p:cNvSpPr>
          <p:nvPr>
            <p:ph type="ftr" sz="quarter" idx="11"/>
          </p:nvPr>
        </p:nvSpPr>
        <p:spPr/>
        <p:txBody>
          <a:bodyPr/>
          <a:p>
            <a:endParaRPr altLang="en-US" lang="zh-CN"/>
          </a:p>
        </p:txBody>
      </p:sp>
      <p:sp>
        <p:nvSpPr>
          <p:cNvPr id="1048710" name="Slide Number Placeholder 4"/>
          <p:cNvSpPr>
            <a:spLocks noGrp="1"/>
          </p:cNvSpPr>
          <p:nvPr>
            <p:ph type="sldNum" sz="quarter" idx="12"/>
          </p:nvPr>
        </p:nvSpPr>
        <p:spPr/>
        <p:txBody>
          <a:bodyPr/>
          <a:p>
            <a:fld id="{D5B52ADC-5BFA-4FBD-BEE2-16096B7F4166}" type="slidenum">
              <a:rPr altLang="en-US" lang="zh-CN" smtClean="0"/>
              <a:t>‹#›</a:t>
            </a:fld>
            <a:endParaRPr altLang="en-US" lang="zh-CN"/>
          </a:p>
        </p:txBody>
      </p:sp>
    </p:spTree>
  </p:cSld>
  <p:clrMapOvr>
    <a:masterClrMapping/>
  </p:clrMapOvr>
  <p:transition spd="slow">
    <p:plus/>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24" name=""/>
        <p:cNvGrpSpPr/>
        <p:nvPr/>
      </p:nvGrpSpPr>
      <p:grpSpPr>
        <a:xfrm>
          <a:off x="0" y="0"/>
          <a:ext cx="0" cy="0"/>
          <a:chOff x="0" y="0"/>
          <a:chExt cx="0" cy="0"/>
        </a:xfrm>
      </p:grpSpPr>
      <p:sp>
        <p:nvSpPr>
          <p:cNvPr id="1048581" name="Date Placeholder 1"/>
          <p:cNvSpPr>
            <a:spLocks noGrp="1"/>
          </p:cNvSpPr>
          <p:nvPr>
            <p:ph type="dt" sz="half" idx="10"/>
          </p:nvPr>
        </p:nvSpPr>
        <p:spPr/>
        <p:txBody>
          <a:bodyPr/>
          <a:p>
            <a:fld id="{70BC1078-46ED-40F9-8930-935BAD7C2B02}" type="datetimeFigureOut">
              <a:rPr altLang="en-US" lang="zh-CN" smtClean="0"/>
              <a:t>2020/5/28</a:t>
            </a:fld>
            <a:endParaRPr altLang="en-US" lang="zh-CN"/>
          </a:p>
        </p:txBody>
      </p:sp>
      <p:sp>
        <p:nvSpPr>
          <p:cNvPr id="1048582" name="Footer Placeholder 2"/>
          <p:cNvSpPr>
            <a:spLocks noGrp="1"/>
          </p:cNvSpPr>
          <p:nvPr>
            <p:ph type="ftr" sz="quarter" idx="11"/>
          </p:nvPr>
        </p:nvSpPr>
        <p:spPr/>
        <p:txBody>
          <a:bodyPr/>
          <a:p>
            <a:endParaRPr altLang="en-US" lang="zh-CN"/>
          </a:p>
        </p:txBody>
      </p:sp>
      <p:sp>
        <p:nvSpPr>
          <p:cNvPr id="1048583" name="Slide Number Placeholder 3"/>
          <p:cNvSpPr>
            <a:spLocks noGrp="1"/>
          </p:cNvSpPr>
          <p:nvPr>
            <p:ph type="sldNum" sz="quarter" idx="12"/>
          </p:nvPr>
        </p:nvSpPr>
        <p:spPr/>
        <p:txBody>
          <a:bodyPr/>
          <a:p>
            <a:fld id="{D5B52ADC-5BFA-4FBD-BEE2-16096B7F4166}" type="slidenum">
              <a:rPr altLang="en-US" lang="zh-CN" smtClean="0"/>
              <a:t>‹#›</a:t>
            </a:fld>
            <a:endParaRPr altLang="en-US" lang="zh-CN"/>
          </a:p>
        </p:txBody>
      </p:sp>
    </p:spTree>
  </p:cSld>
  <p:clrMapOvr>
    <a:masterClrMapping/>
  </p:clrMapOvr>
  <p:transition spd="slow">
    <p:plus/>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100" name=""/>
        <p:cNvGrpSpPr/>
        <p:nvPr/>
      </p:nvGrpSpPr>
      <p:grpSpPr>
        <a:xfrm>
          <a:off x="0" y="0"/>
          <a:ext cx="0" cy="0"/>
          <a:chOff x="0" y="0"/>
          <a:chExt cx="0" cy="0"/>
        </a:xfrm>
      </p:grpSpPr>
      <p:sp>
        <p:nvSpPr>
          <p:cNvPr id="1048751" name="Title 1"/>
          <p:cNvSpPr>
            <a:spLocks noGrp="1"/>
          </p:cNvSpPr>
          <p:nvPr>
            <p:ph type="title"/>
          </p:nvPr>
        </p:nvSpPr>
        <p:spPr>
          <a:xfrm>
            <a:off x="629841" y="457200"/>
            <a:ext cx="2949178" cy="1600200"/>
          </a:xfrm>
        </p:spPr>
        <p:txBody>
          <a:bodyPr anchor="b"/>
          <a:lstStyle>
            <a:lvl1pPr>
              <a:defRPr sz="3200"/>
            </a:lvl1pPr>
          </a:lstStyle>
          <a:p>
            <a:r>
              <a:rPr altLang="zh-CN" lang="en-US"/>
              <a:t>Click to edit Master title style</a:t>
            </a:r>
            <a:endParaRPr dirty="0" lang="en-US"/>
          </a:p>
        </p:txBody>
      </p:sp>
      <p:sp>
        <p:nvSpPr>
          <p:cNvPr id="1048752"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altLang="zh-CN" lang="en-US"/>
              <a:t>Click to edit Master text styles</a:t>
            </a:r>
          </a:p>
          <a:p>
            <a:pPr lvl="1"/>
            <a:r>
              <a:rPr altLang="zh-CN" lang="en-US"/>
              <a:t>Second level</a:t>
            </a:r>
          </a:p>
          <a:p>
            <a:pPr lvl="2"/>
            <a:r>
              <a:rPr altLang="zh-CN" lang="en-US"/>
              <a:t>Third level</a:t>
            </a:r>
          </a:p>
          <a:p>
            <a:pPr lvl="3"/>
            <a:r>
              <a:rPr altLang="zh-CN" lang="en-US"/>
              <a:t>Fourth level</a:t>
            </a:r>
          </a:p>
          <a:p>
            <a:pPr lvl="4"/>
            <a:r>
              <a:rPr altLang="zh-CN" lang="en-US"/>
              <a:t>Fifth level</a:t>
            </a:r>
            <a:endParaRPr dirty="0" lang="en-US"/>
          </a:p>
        </p:txBody>
      </p:sp>
      <p:sp>
        <p:nvSpPr>
          <p:cNvPr id="1048753" name="Text Placeholder 3"/>
          <p:cNvSpPr>
            <a:spLocks noGrp="1"/>
          </p:cNvSpPr>
          <p:nvPr>
            <p:ph type="body" sz="half" idx="2"/>
          </p:nvPr>
        </p:nvSpPr>
        <p:spPr>
          <a:xfrm>
            <a:off x="629841" y="2057400"/>
            <a:ext cx="2949178"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altLang="zh-CN" lang="en-US"/>
              <a:t>Click to edit Master text styles</a:t>
            </a:r>
          </a:p>
        </p:txBody>
      </p:sp>
      <p:sp>
        <p:nvSpPr>
          <p:cNvPr id="1048754" name="Date Placeholder 4"/>
          <p:cNvSpPr>
            <a:spLocks noGrp="1"/>
          </p:cNvSpPr>
          <p:nvPr>
            <p:ph type="dt" sz="half" idx="10"/>
          </p:nvPr>
        </p:nvSpPr>
        <p:spPr/>
        <p:txBody>
          <a:bodyPr/>
          <a:p>
            <a:fld id="{70BC1078-46ED-40F9-8930-935BAD7C2B02}" type="datetimeFigureOut">
              <a:rPr altLang="en-US" lang="zh-CN" smtClean="0"/>
              <a:t>2020/5/28</a:t>
            </a:fld>
            <a:endParaRPr altLang="en-US" lang="zh-CN"/>
          </a:p>
        </p:txBody>
      </p:sp>
      <p:sp>
        <p:nvSpPr>
          <p:cNvPr id="1048755" name="Footer Placeholder 5"/>
          <p:cNvSpPr>
            <a:spLocks noGrp="1"/>
          </p:cNvSpPr>
          <p:nvPr>
            <p:ph type="ftr" sz="quarter" idx="11"/>
          </p:nvPr>
        </p:nvSpPr>
        <p:spPr/>
        <p:txBody>
          <a:bodyPr/>
          <a:p>
            <a:endParaRPr altLang="en-US" lang="zh-CN"/>
          </a:p>
        </p:txBody>
      </p:sp>
      <p:sp>
        <p:nvSpPr>
          <p:cNvPr id="1048756" name="Slide Number Placeholder 6"/>
          <p:cNvSpPr>
            <a:spLocks noGrp="1"/>
          </p:cNvSpPr>
          <p:nvPr>
            <p:ph type="sldNum" sz="quarter" idx="12"/>
          </p:nvPr>
        </p:nvSpPr>
        <p:spPr/>
        <p:txBody>
          <a:bodyPr/>
          <a:p>
            <a:fld id="{D5B52ADC-5BFA-4FBD-BEE2-16096B7F4166}" type="slidenum">
              <a:rPr altLang="en-US" lang="zh-CN" smtClean="0"/>
              <a:t>‹#›</a:t>
            </a:fld>
            <a:endParaRPr altLang="en-US" lang="zh-CN"/>
          </a:p>
        </p:txBody>
      </p:sp>
    </p:spTree>
  </p:cSld>
  <p:clrMapOvr>
    <a:masterClrMapping/>
  </p:clrMapOvr>
  <p:transition spd="slow">
    <p:plus/>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95" name=""/>
        <p:cNvGrpSpPr/>
        <p:nvPr/>
      </p:nvGrpSpPr>
      <p:grpSpPr>
        <a:xfrm>
          <a:off x="0" y="0"/>
          <a:ext cx="0" cy="0"/>
          <a:chOff x="0" y="0"/>
          <a:chExt cx="0" cy="0"/>
        </a:xfrm>
      </p:grpSpPr>
      <p:sp>
        <p:nvSpPr>
          <p:cNvPr id="1048721" name="Title 1"/>
          <p:cNvSpPr>
            <a:spLocks noGrp="1"/>
          </p:cNvSpPr>
          <p:nvPr>
            <p:ph type="title"/>
          </p:nvPr>
        </p:nvSpPr>
        <p:spPr>
          <a:xfrm>
            <a:off x="629841" y="457200"/>
            <a:ext cx="2949178" cy="1600200"/>
          </a:xfrm>
        </p:spPr>
        <p:txBody>
          <a:bodyPr anchor="b"/>
          <a:lstStyle>
            <a:lvl1pPr>
              <a:defRPr sz="3200"/>
            </a:lvl1pPr>
          </a:lstStyle>
          <a:p>
            <a:r>
              <a:rPr altLang="zh-CN" lang="en-US"/>
              <a:t>Click to edit Master title style</a:t>
            </a:r>
            <a:endParaRPr dirty="0" lang="en-US"/>
          </a:p>
        </p:txBody>
      </p:sp>
      <p:sp>
        <p:nvSpPr>
          <p:cNvPr id="1048722" name="Picture Placeholder 2"/>
          <p:cNvSpPr>
            <a:spLocks noChangeAspect="1" noGrp="1"/>
          </p:cNvSpPr>
          <p:nvPr>
            <p:ph type="pic" idx="1"/>
          </p:nvPr>
        </p:nvSpPr>
        <p:spPr>
          <a:xfrm>
            <a:off x="3887391" y="987426"/>
            <a:ext cx="4629150" cy="4873625"/>
          </a:xfrm>
        </p:spPr>
        <p:txBody>
          <a:bodyPr anchor="t"/>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r>
              <a:rPr altLang="zh-CN" lang="en-US"/>
              <a:t>Click icon to add picture</a:t>
            </a:r>
            <a:endParaRPr dirty="0" lang="en-US"/>
          </a:p>
        </p:txBody>
      </p:sp>
      <p:sp>
        <p:nvSpPr>
          <p:cNvPr id="1048723" name="Text Placeholder 3"/>
          <p:cNvSpPr>
            <a:spLocks noGrp="1"/>
          </p:cNvSpPr>
          <p:nvPr>
            <p:ph type="body" sz="half" idx="2"/>
          </p:nvPr>
        </p:nvSpPr>
        <p:spPr>
          <a:xfrm>
            <a:off x="629841" y="2057400"/>
            <a:ext cx="2949178"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altLang="zh-CN" lang="en-US"/>
              <a:t>Click to edit Master text styles</a:t>
            </a:r>
          </a:p>
        </p:txBody>
      </p:sp>
      <p:sp>
        <p:nvSpPr>
          <p:cNvPr id="1048724" name="Date Placeholder 4"/>
          <p:cNvSpPr>
            <a:spLocks noGrp="1"/>
          </p:cNvSpPr>
          <p:nvPr>
            <p:ph type="dt" sz="half" idx="10"/>
          </p:nvPr>
        </p:nvSpPr>
        <p:spPr/>
        <p:txBody>
          <a:bodyPr/>
          <a:p>
            <a:fld id="{70BC1078-46ED-40F9-8930-935BAD7C2B02}" type="datetimeFigureOut">
              <a:rPr altLang="en-US" lang="zh-CN" smtClean="0"/>
              <a:t>2020/5/28</a:t>
            </a:fld>
            <a:endParaRPr altLang="en-US" lang="zh-CN"/>
          </a:p>
        </p:txBody>
      </p:sp>
      <p:sp>
        <p:nvSpPr>
          <p:cNvPr id="1048725" name="Footer Placeholder 5"/>
          <p:cNvSpPr>
            <a:spLocks noGrp="1"/>
          </p:cNvSpPr>
          <p:nvPr>
            <p:ph type="ftr" sz="quarter" idx="11"/>
          </p:nvPr>
        </p:nvSpPr>
        <p:spPr/>
        <p:txBody>
          <a:bodyPr/>
          <a:p>
            <a:endParaRPr altLang="en-US" lang="zh-CN"/>
          </a:p>
        </p:txBody>
      </p:sp>
      <p:sp>
        <p:nvSpPr>
          <p:cNvPr id="1048726" name="Slide Number Placeholder 6"/>
          <p:cNvSpPr>
            <a:spLocks noGrp="1"/>
          </p:cNvSpPr>
          <p:nvPr>
            <p:ph type="sldNum" sz="quarter" idx="12"/>
          </p:nvPr>
        </p:nvSpPr>
        <p:spPr/>
        <p:txBody>
          <a:bodyPr/>
          <a:p>
            <a:fld id="{D5B52ADC-5BFA-4FBD-BEE2-16096B7F4166}" type="slidenum">
              <a:rPr altLang="en-US" lang="zh-CN" smtClean="0"/>
              <a:t>‹#›</a:t>
            </a:fld>
            <a:endParaRPr altLang="en-US" lang="zh-CN"/>
          </a:p>
        </p:txBody>
      </p:sp>
    </p:spTree>
  </p:cSld>
  <p:clrMapOvr>
    <a:masterClrMapping/>
  </p:clrMapOvr>
  <p:transition spd="slow">
    <p:plus/>
  </p:transition>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2" name=""/>
        <p:cNvGrpSpPr/>
        <p:nvPr/>
      </p:nvGrpSpPr>
      <p:grpSpPr>
        <a:xfrm>
          <a:off x="0" y="0"/>
          <a:ext cx="0" cy="0"/>
          <a:chOff x="0" y="0"/>
          <a:chExt cx="0" cy="0"/>
        </a:xfrm>
      </p:grpSpPr>
      <p:sp>
        <p:nvSpPr>
          <p:cNvPr id="1048576" name="Title Placeholder 1"/>
          <p:cNvSpPr>
            <a:spLocks noGrp="1"/>
          </p:cNvSpPr>
          <p:nvPr>
            <p:ph type="title"/>
          </p:nvPr>
        </p:nvSpPr>
        <p:spPr>
          <a:xfrm>
            <a:off x="628650" y="365126"/>
            <a:ext cx="7886700" cy="1325563"/>
          </a:xfrm>
          <a:prstGeom prst="rect"/>
        </p:spPr>
        <p:txBody>
          <a:bodyPr anchor="ctr" bIns="45720" lIns="91440" rIns="91440" rtlCol="0" tIns="45720" vert="horz">
            <a:normAutofit/>
          </a:bodyPr>
          <a:p>
            <a:r>
              <a:rPr altLang="zh-CN" lang="en-US"/>
              <a:t>Click to edit Master title style</a:t>
            </a:r>
            <a:endParaRPr dirty="0" lang="en-US"/>
          </a:p>
        </p:txBody>
      </p:sp>
      <p:sp>
        <p:nvSpPr>
          <p:cNvPr id="1048577" name="Text Placeholder 2"/>
          <p:cNvSpPr>
            <a:spLocks noGrp="1"/>
          </p:cNvSpPr>
          <p:nvPr>
            <p:ph type="body" idx="1"/>
          </p:nvPr>
        </p:nvSpPr>
        <p:spPr>
          <a:xfrm>
            <a:off x="628650" y="1825625"/>
            <a:ext cx="7886700" cy="4351338"/>
          </a:xfrm>
          <a:prstGeom prst="rect"/>
        </p:spPr>
        <p:txBody>
          <a:bodyPr bIns="45720" lIns="91440" rIns="91440" rtlCol="0" tIns="45720" vert="horz">
            <a:normAutofit/>
          </a:bodyPr>
          <a:p>
            <a:pPr lvl="0"/>
            <a:r>
              <a:rPr altLang="zh-CN" lang="en-US"/>
              <a:t>Click to edit Master text styles</a:t>
            </a:r>
          </a:p>
          <a:p>
            <a:pPr lvl="1"/>
            <a:r>
              <a:rPr altLang="zh-CN" lang="en-US"/>
              <a:t>Second level</a:t>
            </a:r>
          </a:p>
          <a:p>
            <a:pPr lvl="2"/>
            <a:r>
              <a:rPr altLang="zh-CN" lang="en-US"/>
              <a:t>Third level</a:t>
            </a:r>
          </a:p>
          <a:p>
            <a:pPr lvl="3"/>
            <a:r>
              <a:rPr altLang="zh-CN" lang="en-US"/>
              <a:t>Fourth level</a:t>
            </a:r>
          </a:p>
          <a:p>
            <a:pPr lvl="4"/>
            <a:r>
              <a:rPr altLang="zh-CN" lang="en-US"/>
              <a:t>Fifth level</a:t>
            </a:r>
            <a:endParaRPr dirty="0" lang="en-US"/>
          </a:p>
        </p:txBody>
      </p:sp>
      <p:sp>
        <p:nvSpPr>
          <p:cNvPr id="1048578" name="Date Placeholder 3"/>
          <p:cNvSpPr>
            <a:spLocks noGrp="1"/>
          </p:cNvSpPr>
          <p:nvPr>
            <p:ph type="dt" sz="half" idx="2"/>
          </p:nvPr>
        </p:nvSpPr>
        <p:spPr>
          <a:xfrm>
            <a:off x="628650" y="6356351"/>
            <a:ext cx="2057400" cy="365125"/>
          </a:xfrm>
          <a:prstGeom prst="rect"/>
        </p:spPr>
        <p:txBody>
          <a:bodyPr anchor="ctr" bIns="45720" lIns="91440" rIns="91440" rtlCol="0" tIns="45720" vert="horz"/>
          <a:lstStyle>
            <a:lvl1pPr algn="l">
              <a:defRPr sz="1200">
                <a:solidFill>
                  <a:schemeClr val="tx1">
                    <a:tint val="75000"/>
                  </a:schemeClr>
                </a:solidFill>
              </a:defRPr>
            </a:lvl1pPr>
          </a:lstStyle>
          <a:p>
            <a:fld id="{70BC1078-46ED-40F9-8930-935BAD7C2B02}" type="datetimeFigureOut">
              <a:rPr altLang="en-US" lang="zh-CN" smtClean="0"/>
              <a:t>2020/5/28</a:t>
            </a:fld>
            <a:endParaRPr altLang="en-US" lang="zh-CN"/>
          </a:p>
        </p:txBody>
      </p:sp>
      <p:sp>
        <p:nvSpPr>
          <p:cNvPr id="1048579" name="Footer Placeholder 4"/>
          <p:cNvSpPr>
            <a:spLocks noGrp="1"/>
          </p:cNvSpPr>
          <p:nvPr>
            <p:ph type="ftr" sz="quarter" idx="3"/>
          </p:nvPr>
        </p:nvSpPr>
        <p:spPr>
          <a:xfrm>
            <a:off x="3028950" y="6356351"/>
            <a:ext cx="3086100" cy="365125"/>
          </a:xfrm>
          <a:prstGeom prst="rect"/>
        </p:spPr>
        <p:txBody>
          <a:bodyPr anchor="ctr" bIns="45720" lIns="91440" rIns="91440" rtlCol="0" tIns="45720" vert="horz"/>
          <a:lstStyle>
            <a:lvl1pPr algn="ctr">
              <a:defRPr sz="1200">
                <a:solidFill>
                  <a:schemeClr val="tx1">
                    <a:tint val="75000"/>
                  </a:schemeClr>
                </a:solidFill>
              </a:defRPr>
            </a:lvl1pPr>
          </a:lstStyle>
          <a:p>
            <a:endParaRPr altLang="en-US" lang="zh-CN"/>
          </a:p>
        </p:txBody>
      </p:sp>
      <p:sp>
        <p:nvSpPr>
          <p:cNvPr id="1048580" name="Slide Number Placeholder 5"/>
          <p:cNvSpPr>
            <a:spLocks noGrp="1"/>
          </p:cNvSpPr>
          <p:nvPr>
            <p:ph type="sldNum" sz="quarter" idx="4"/>
          </p:nvPr>
        </p:nvSpPr>
        <p:spPr>
          <a:xfrm>
            <a:off x="6457950" y="6356351"/>
            <a:ext cx="2057400" cy="365125"/>
          </a:xfrm>
          <a:prstGeom prst="rect"/>
        </p:spPr>
        <p:txBody>
          <a:bodyPr anchor="ctr" bIns="45720" lIns="91440" rIns="91440" rtlCol="0" tIns="45720" vert="horz"/>
          <a:lstStyle>
            <a:lvl1pPr algn="r">
              <a:defRPr sz="1200">
                <a:solidFill>
                  <a:schemeClr val="tx1">
                    <a:tint val="75000"/>
                  </a:schemeClr>
                </a:solidFill>
              </a:defRPr>
            </a:lvl1pPr>
          </a:lstStyle>
          <a:p>
            <a:fld id="{D5B52ADC-5BFA-4FBD-BEE2-16096B7F4166}" type="slidenum">
              <a:rPr altLang="en-US" lang="zh-CN" smtClean="0"/>
              <a:t>‹#›</a:t>
            </a:fld>
            <a:endParaRPr altLang="en-US" lang="zh-CN"/>
          </a:p>
        </p:txBody>
      </p:sp>
    </p:spTree>
  </p:cSld>
  <p:clrMap accent1="accent1" accent2="accent2" accent3="accent3" accent4="accent4" accent5="accent5" accent6="accent6" bg1="lt1" bg2="lt2" tx1="dk1" tx2="dk2"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lus/>
  </p:transition>
  <p:txStyles>
    <p:titleStyle>
      <a:lvl1pPr algn="l" defTabSz="914400" eaLnBrk="1" hangingPunct="1" latinLnBrk="0" rtl="0">
        <a:lnSpc>
          <a:spcPct val="90000"/>
        </a:lnSpc>
        <a:spcBef>
          <a:spcPct val="0"/>
        </a:spcBef>
        <a:buNone/>
        <a:defRPr sz="4400" kern="1200">
          <a:solidFill>
            <a:schemeClr val="tx1"/>
          </a:solidFill>
          <a:latin typeface="+mj-lt"/>
          <a:ea typeface="+mj-ea"/>
          <a:cs typeface="+mj-cs"/>
        </a:defRPr>
      </a:lvl1pPr>
    </p:titleStyle>
    <p:bodyStyle>
      <a:lvl1pPr algn="l" defTabSz="914400" eaLnBrk="1" hangingPunct="1" indent="-228600" latinLnBrk="0" marL="228600" rtl="0">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algn="l" defTabSz="914400" eaLnBrk="1" hangingPunct="1" indent="-228600" latinLnBrk="0" marL="685800" rtl="0">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algn="l" defTabSz="914400" eaLnBrk="1" hangingPunct="1" indent="-228600" latinLnBrk="0" marL="1600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image" Target="../media/image11.jpeg"/><Relationship Id="rId2" Type="http://schemas.openxmlformats.org/officeDocument/2006/relationships/image" Target="../media/image12.jpeg"/><Relationship Id="rId3"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image" Target="../media/image11.jpeg"/><Relationship Id="rId2" Type="http://schemas.openxmlformats.org/officeDocument/2006/relationships/image" Target="../media/image13.jpeg"/><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jpeg"/><Relationship Id="rId6" Type="http://schemas.openxmlformats.org/officeDocument/2006/relationships/image" Target="../media/image12.jpeg"/><Relationship Id="rId7" Type="http://schemas.openxmlformats.org/officeDocument/2006/relationships/image" Target="../media/image17.jpeg"/><Relationship Id="rId8" Type="http://schemas.openxmlformats.org/officeDocument/2006/relationships/image" Target="../media/image18.jpeg"/><Relationship Id="rId9"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image" Target="../media/image19.jpeg"/><Relationship Id="rId2" Type="http://schemas.openxmlformats.org/officeDocument/2006/relationships/image" Target="../media/image20.jpeg"/><Relationship Id="rId3"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image" Target="../media/image19.jpeg"/><Relationship Id="rId2"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image" Target="../media/image21.jpeg"/><Relationship Id="rId2" Type="http://schemas.openxmlformats.org/officeDocument/2006/relationships/image" Target="../media/image20.jpeg"/><Relationship Id="rId3"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image" Target="../media/image2.jpeg"/><Relationship Id="rId2" Type="http://schemas.openxmlformats.org/officeDocument/2006/relationships/image" Target="../media/image3.png"/><Relationship Id="rId3"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image" Target="../media/image19.jpeg"/><Relationship Id="rId2" Type="http://schemas.openxmlformats.org/officeDocument/2006/relationships/image" Target="../media/image22.jpe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jpeg"/><Relationship Id="rId6" Type="http://schemas.openxmlformats.org/officeDocument/2006/relationships/image" Target="../media/image26.jpeg"/><Relationship Id="rId7" Type="http://schemas.openxmlformats.org/officeDocument/2006/relationships/image" Target="../media/image27.png"/><Relationship Id="rId8" Type="http://schemas.openxmlformats.org/officeDocument/2006/relationships/image" Target="../media/image28.jpeg"/><Relationship Id="rId9"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image" Target="../media/image29.jpeg"/><Relationship Id="rId2" Type="http://schemas.openxmlformats.org/officeDocument/2006/relationships/image" Target="../media/image30.jpeg"/><Relationship Id="rId3"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image" Target="../media/image29.jpeg"/><Relationship Id="rId2"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image" Target="../media/image29.jpeg"/><Relationship Id="rId2"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image" Target="../media/image29.jpeg"/><Relationship Id="rId2"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image" Target="../media/image31.jpeg"/><Relationship Id="rId2" Type="http://schemas.openxmlformats.org/officeDocument/2006/relationships/image" Target="../media/image32.jpeg"/><Relationship Id="rId3"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image" Target="../media/image33.jpeg"/><Relationship Id="rId2"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image" Target="../media/image33.jpeg"/><Relationship Id="rId2"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image" Target="../media/image33.jpeg"/><Relationship Id="rId2"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image" Target="../media/image33.jpeg"/><Relationship Id="rId2"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image" Target="../media/image34.jpeg"/><Relationship Id="rId2" Type="http://schemas.openxmlformats.org/officeDocument/2006/relationships/image" Target="../media/image35.jpeg"/><Relationship Id="rId3" Type="http://schemas.openxmlformats.org/officeDocument/2006/relationships/image" Target="../media/image36.jpeg"/><Relationship Id="rId4"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image" Target="../media/image37.jpeg"/><Relationship Id="rId2" Type="http://schemas.openxmlformats.org/officeDocument/2006/relationships/image" Target="../media/image36.jpeg"/><Relationship Id="rId3" Type="http://schemas.openxmlformats.org/officeDocument/2006/relationships/image" Target="../media/image35.jpeg"/><Relationship Id="rId4"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image" Target="../media/image38.jpeg"/><Relationship Id="rId2"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image" Target="../media/image38.jpeg"/><Relationship Id="rId2"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image" Target="../media/image39.jpeg"/><Relationship Id="rId2"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image" Target="../media/image40.jpeg"/><Relationship Id="rId2"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image" Target="../media/image5.jpeg"/><Relationship Id="rId2" Type="http://schemas.openxmlformats.org/officeDocument/2006/relationships/image" Target="../media/image6.jpeg"/><Relationship Id="rId3"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image" Target="../media/image5.jpeg"/><Relationship Id="rId2" Type="http://schemas.openxmlformats.org/officeDocument/2006/relationships/image" Target="../media/image6.jpeg"/><Relationship Id="rId3" Type="http://schemas.openxmlformats.org/officeDocument/2006/relationships/image" Target="../media/image7.pn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7"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25" name=""/>
        <p:cNvGrpSpPr/>
        <p:nvPr/>
      </p:nvGrpSpPr>
      <p:grpSpPr>
        <a:xfrm>
          <a:off x="0" y="0"/>
          <a:ext cx="0" cy="0"/>
          <a:chOff x="0" y="0"/>
          <a:chExt cx="0" cy="0"/>
        </a:xfrm>
      </p:grpSpPr>
      <p:pic>
        <p:nvPicPr>
          <p:cNvPr id="2097152" name="Picture 2097151"/>
          <p:cNvPicPr>
            <a:picLocks/>
          </p:cNvPicPr>
          <p:nvPr/>
        </p:nvPicPr>
        <p:blipFill>
          <a:blip xmlns:r="http://schemas.openxmlformats.org/officeDocument/2006/relationships" r:embed="rId1"/>
          <a:stretch>
            <a:fillRect/>
          </a:stretch>
        </p:blipFill>
        <p:spPr>
          <a:xfrm>
            <a:off x="0" y="0"/>
            <a:ext cx="9144000" cy="6858000"/>
          </a:xfrm>
          <a:prstGeom prst="rect"/>
        </p:spPr>
      </p:pic>
      <p:sp>
        <p:nvSpPr>
          <p:cNvPr id="1048584" name="TextBox 1048583"/>
          <p:cNvSpPr txBox="1"/>
          <p:nvPr/>
        </p:nvSpPr>
        <p:spPr>
          <a:xfrm>
            <a:off x="372124" y="5501098"/>
            <a:ext cx="8399751" cy="338554"/>
          </a:xfrm>
          <a:prstGeom prst="rect"/>
          <a:ln>
            <a:solidFill>
              <a:srgbClr val="002060"/>
            </a:solidFill>
          </a:ln>
        </p:spPr>
        <p:txBody>
          <a:bodyPr rtlCol="0" wrap="square">
            <a:spAutoFit/>
          </a:bodyPr>
          <a:p>
            <a:r>
              <a:rPr b="1" sz="1800" lang="en-US">
                <a:solidFill>
                  <a:srgbClr val="0000FF"/>
                </a:solidFill>
              </a:rPr>
              <a:t>online class is available now at-</a:t>
            </a:r>
            <a:r>
              <a:rPr b="1" sz="1800" lang="en-US">
                <a:solidFill>
                  <a:srgbClr val="000000"/>
                </a:solidFill>
              </a:rPr>
              <a:t> </a:t>
            </a:r>
            <a:r>
              <a:rPr b="1" sz="1800" lang="en-US">
                <a:solidFill>
                  <a:srgbClr val="FF0000"/>
                </a:solidFill>
              </a:rPr>
              <a:t>www.facebook.com/groups/869900720180779</a:t>
            </a:r>
            <a:r>
              <a:rPr b="1" sz="1800" lang="en-US">
                <a:solidFill>
                  <a:srgbClr val="000000"/>
                </a:solidFill>
              </a:rPr>
              <a:t> </a:t>
            </a:r>
            <a:endParaRPr b="1" sz="1800" lang="en-US">
              <a:solidFill>
                <a:srgbClr val="000000"/>
              </a:solidFill>
            </a:endParaRPr>
          </a:p>
        </p:txBody>
      </p:sp>
    </p:spTree>
  </p:cSld>
  <p:clrMapOvr>
    <a:masterClrMapping/>
  </p:clrMapOvr>
  <p:transition spd="slow">
    <p:plus/>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53" presetSubtype="16">
                                  <p:stCondLst>
                                    <p:cond delay="0"/>
                                  </p:stCondLst>
                                  <p:childTnLst>
                                    <p:set>
                                      <p:cBhvr>
                                        <p:cTn dur="1" fill="hold" id="6">
                                          <p:stCondLst>
                                            <p:cond delay="0"/>
                                          </p:stCondLst>
                                        </p:cTn>
                                        <p:tgtEl>
                                          <p:spTgt spid="2097152"/>
                                        </p:tgtEl>
                                        <p:attrNameLst>
                                          <p:attrName>style.visibility</p:attrName>
                                        </p:attrNameLst>
                                      </p:cBhvr>
                                      <p:to>
                                        <p:strVal val="visible"/>
                                      </p:to>
                                    </p:set>
                                    <p:anim calcmode="lin" valueType="num">
                                      <p:cBhvr>
                                        <p:cTn dur="500" fill="hold" id="7"/>
                                        <p:tgtEl>
                                          <p:spTgt spid="2097152"/>
                                        </p:tgtEl>
                                        <p:attrNameLst>
                                          <p:attrName>ppt_w</p:attrName>
                                        </p:attrNameLst>
                                      </p:cBhvr>
                                      <p:tavLst>
                                        <p:tav tm="0">
                                          <p:val>
                                            <p:fltVal val="0.0"/>
                                          </p:val>
                                        </p:tav>
                                        <p:tav tm="100000">
                                          <p:val>
                                            <p:strVal val="#ppt_w"/>
                                          </p:val>
                                        </p:tav>
                                      </p:tavLst>
                                    </p:anim>
                                    <p:anim calcmode="lin" valueType="num">
                                      <p:cBhvr>
                                        <p:cTn dur="500" fill="hold" id="8"/>
                                        <p:tgtEl>
                                          <p:spTgt spid="2097152"/>
                                        </p:tgtEl>
                                        <p:attrNameLst>
                                          <p:attrName>ppt_h</p:attrName>
                                        </p:attrNameLst>
                                      </p:cBhvr>
                                      <p:tavLst>
                                        <p:tav tm="0">
                                          <p:val>
                                            <p:fltVal val="0.0"/>
                                          </p:val>
                                        </p:tav>
                                        <p:tav tm="100000">
                                          <p:val>
                                            <p:strVal val="#ppt_h"/>
                                          </p:val>
                                        </p:tav>
                                      </p:tavLst>
                                    </p:anim>
                                    <p:animEffect transition="in" filter="fade">
                                      <p:cBhvr>
                                        <p:cTn dur="500" id="9"/>
                                        <p:tgtEl>
                                          <p:spTgt spid="2097152"/>
                                        </p:tgtEl>
                                      </p:cBhvr>
                                    </p:animEffect>
                                  </p:childTnLst>
                                </p:cTn>
                              </p:par>
                            </p:childTnLst>
                          </p:cTn>
                        </p:par>
                      </p:childTnLst>
                    </p:cTn>
                  </p:par>
                  <p:par>
                    <p:cTn fill="hold" id="10">
                      <p:stCondLst>
                        <p:cond delay="indefinite"/>
                      </p:stCondLst>
                      <p:childTnLst>
                        <p:par>
                          <p:cTn fill="hold" id="11">
                            <p:stCondLst>
                              <p:cond delay="0"/>
                            </p:stCondLst>
                            <p:childTnLst>
                              <p:par>
                                <p:cTn fill="hold" grpId="0" id="12" nodeType="clickEffect" presetClass="entr" presetID="41" presetSubtype="0">
                                  <p:stCondLst>
                                    <p:cond delay="0"/>
                                  </p:stCondLst>
                                  <p:iterate type="lt">
                                    <p:tmPct val="10000"/>
                                  </p:iterate>
                                  <p:childTnLst>
                                    <p:set>
                                      <p:cBhvr>
                                        <p:cTn dur="1" fill="hold" id="13">
                                          <p:stCondLst>
                                            <p:cond delay="0"/>
                                          </p:stCondLst>
                                        </p:cTn>
                                        <p:tgtEl>
                                          <p:spTgt spid="1048584"/>
                                        </p:tgtEl>
                                        <p:attrNameLst>
                                          <p:attrName>style.visibility</p:attrName>
                                        </p:attrNameLst>
                                      </p:cBhvr>
                                      <p:to>
                                        <p:strVal val="visible"/>
                                      </p:to>
                                    </p:set>
                                    <p:anim calcmode="lin" valueType="num">
                                      <p:cBhvr>
                                        <p:cTn dur="500" fill="hold" id="14"/>
                                        <p:tgtEl>
                                          <p:spTgt spid="104858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5"/>
                                        <p:tgtEl>
                                          <p:spTgt spid="1048584"/>
                                        </p:tgtEl>
                                        <p:attrNameLst>
                                          <p:attrName>ppt_y</p:attrName>
                                        </p:attrNameLst>
                                      </p:cBhvr>
                                      <p:tavLst>
                                        <p:tav tm="0">
                                          <p:val>
                                            <p:strVal val="#ppt_y"/>
                                          </p:val>
                                        </p:tav>
                                        <p:tav tm="100000">
                                          <p:val>
                                            <p:strVal val="#ppt_y"/>
                                          </p:val>
                                        </p:tav>
                                      </p:tavLst>
                                    </p:anim>
                                    <p:anim calcmode="lin" valueType="num">
                                      <p:cBhvr>
                                        <p:cTn dur="500" fill="hold" id="16"/>
                                        <p:tgtEl>
                                          <p:spTgt spid="104858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7"/>
                                        <p:tgtEl>
                                          <p:spTgt spid="1048584"/>
                                        </p:tgtEl>
                                        <p:attrNameLst>
                                          <p:attrName>ppt_w</p:attrName>
                                        </p:attrNameLst>
                                      </p:cBhvr>
                                      <p:tavLst>
                                        <p:tav tm="0">
                                          <p:val>
                                            <p:strVal val="#ppt_w/10"/>
                                          </p:val>
                                        </p:tav>
                                        <p:tav tm="50000">
                                          <p:val>
                                            <p:strVal val="#ppt_w+.01"/>
                                          </p:val>
                                        </p:tav>
                                        <p:tav tm="100000">
                                          <p:val>
                                            <p:strVal val="#ppt_w"/>
                                          </p:val>
                                        </p:tav>
                                      </p:tavLst>
                                    </p:anim>
                                    <p:animEffect transition="in" filter="fade">
                                      <p:cBhvr>
                                        <p:cTn dur="500" id="18" tmFilter="0,0; .5, 1; 1, 1"/>
                                        <p:tgtEl>
                                          <p:spTgt spid="10485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8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p:bgPr>
    </p:bg>
    <p:spTree>
      <p:nvGrpSpPr>
        <p:cNvPr id="63" name=""/>
        <p:cNvGrpSpPr/>
        <p:nvPr/>
      </p:nvGrpSpPr>
      <p:grpSpPr>
        <a:xfrm>
          <a:off x="0" y="0"/>
          <a:ext cx="0" cy="0"/>
          <a:chOff x="0" y="0"/>
          <a:chExt cx="0" cy="0"/>
        </a:xfrm>
      </p:grpSpPr>
      <p:sp>
        <p:nvSpPr>
          <p:cNvPr id="1048618" name="TextBox 1048618"/>
          <p:cNvSpPr txBox="1"/>
          <p:nvPr/>
        </p:nvSpPr>
        <p:spPr>
          <a:xfrm>
            <a:off x="349836" y="735300"/>
            <a:ext cx="8775626" cy="472440"/>
          </a:xfrm>
          <a:prstGeom prst="rect"/>
        </p:spPr>
        <p:txBody>
          <a:bodyPr rtlCol="0" wrap="square">
            <a:spAutoFit/>
          </a:bodyPr>
          <a:p>
            <a:pPr algn="ctr"/>
            <a:r>
              <a:rPr b="1" sz="2600" lang="en-US">
                <a:solidFill>
                  <a:srgbClr val="000000"/>
                </a:solidFill>
              </a:rPr>
              <a:t>সাফল্যের শীর্ষে থাকা প্রতিষ্ঠান সমূহের সফল উদ্যোক্তাগণঃ</a:t>
            </a:r>
          </a:p>
        </p:txBody>
      </p:sp>
      <p:pic>
        <p:nvPicPr>
          <p:cNvPr id="2097167" name="Picture 2097166"/>
          <p:cNvPicPr>
            <a:picLocks/>
          </p:cNvPicPr>
          <p:nvPr/>
        </p:nvPicPr>
        <p:blipFill>
          <a:blip xmlns:r="http://schemas.openxmlformats.org/officeDocument/2006/relationships" r:embed="rId1"/>
          <a:stretch>
            <a:fillRect/>
          </a:stretch>
        </p:blipFill>
        <p:spPr>
          <a:xfrm flipH="1">
            <a:off x="349837" y="2568500"/>
            <a:ext cx="2629677" cy="2654126"/>
          </a:xfrm>
          <a:prstGeom prst="rect"/>
        </p:spPr>
      </p:pic>
      <p:sp>
        <p:nvSpPr>
          <p:cNvPr id="1048619" name="TextBox 1048619"/>
          <p:cNvSpPr txBox="1"/>
          <p:nvPr/>
        </p:nvSpPr>
        <p:spPr>
          <a:xfrm>
            <a:off x="3511826" y="2119629"/>
            <a:ext cx="5350875" cy="2618741"/>
          </a:xfrm>
          <a:prstGeom prst="rect"/>
        </p:spPr>
        <p:txBody>
          <a:bodyPr rtlCol="0" wrap="square">
            <a:spAutoFit/>
          </a:bodyPr>
          <a:p>
            <a:r>
              <a:rPr b="1" sz="2600" lang="en-US">
                <a:solidFill>
                  <a:srgbClr val="0000FF"/>
                </a:solidFill>
              </a:rPr>
              <a:t>      </a:t>
            </a:r>
            <a:r>
              <a:rPr b="1" sz="3100" lang="en-US">
                <a:solidFill>
                  <a:srgbClr val="0000FF"/>
                </a:solidFill>
              </a:rPr>
              <a:t>      </a:t>
            </a:r>
          </a:p>
          <a:p>
            <a:endParaRPr b="1" sz="2200" lang="en-US">
              <a:solidFill>
                <a:srgbClr val="000000"/>
              </a:solidFill>
            </a:endParaRPr>
          </a:p>
          <a:p>
            <a:endParaRPr b="1" sz="2000" lang="en-US">
              <a:solidFill>
                <a:srgbClr val="000000"/>
              </a:solidFill>
            </a:endParaRPr>
          </a:p>
          <a:p>
            <a:r>
              <a:rPr b="1" sz="2000" lang="en-US">
                <a:solidFill>
                  <a:srgbClr val="000000"/>
                </a:solidFill>
              </a:rPr>
              <a:t>এসব শিল্প-কারখানাতে তিনি কয়েক হাজার মিলিয়ন অর্থ বিনিয়োগ করেন যা দেশের বেকার যুবকদের কর্মসংস্থানের সুযোগ সৃষ্টি করে। স্কয়ার আর্মাসিটিক্যালস লিমিটেড বাংলাদেশের বৃহৎ ফার্মাসিটিউক্যাল কোম্পানিগুলির অন্যতম।</a:t>
            </a:r>
            <a:r>
              <a:rPr b="1" sz="2200" lang="en-US">
                <a:solidFill>
                  <a:srgbClr val="000000"/>
                </a:solidFill>
              </a:rPr>
              <a:t> </a:t>
            </a:r>
          </a:p>
        </p:txBody>
      </p:sp>
      <p:sp>
        <p:nvSpPr>
          <p:cNvPr id="1048620" name="TextBox 1048620"/>
          <p:cNvSpPr txBox="1"/>
          <p:nvPr/>
        </p:nvSpPr>
        <p:spPr>
          <a:xfrm>
            <a:off x="3901263" y="2007159"/>
            <a:ext cx="4572000" cy="561340"/>
          </a:xfrm>
          <a:prstGeom prst="rect"/>
        </p:spPr>
        <p:txBody>
          <a:bodyPr rtlCol="0" wrap="square">
            <a:spAutoFit/>
          </a:bodyPr>
          <a:p>
            <a:r>
              <a:rPr b="1" sz="3100" lang="en-US">
                <a:solidFill>
                  <a:srgbClr val="0000FF"/>
                </a:solidFill>
              </a:rPr>
              <a:t>  অর্থনীতিতে অবদানঃ</a:t>
            </a:r>
          </a:p>
        </p:txBody>
      </p:sp>
    </p:spTree>
  </p:cSld>
  <p:clrMapOvr>
    <a:masterClrMapping/>
  </p:clrMapOvr>
  <p:transition spd="slow">
    <p:plus/>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8" presetSubtype="12">
                                  <p:stCondLst>
                                    <p:cond delay="0"/>
                                  </p:stCondLst>
                                  <p:childTnLst>
                                    <p:set>
                                      <p:cBhvr>
                                        <p:cTn dur="1" fill="hold" id="6">
                                          <p:stCondLst>
                                            <p:cond delay="0"/>
                                          </p:stCondLst>
                                        </p:cTn>
                                        <p:tgtEl>
                                          <p:spTgt spid="1048618"/>
                                        </p:tgtEl>
                                        <p:attrNameLst>
                                          <p:attrName>style.visibility</p:attrName>
                                        </p:attrNameLst>
                                      </p:cBhvr>
                                      <p:to>
                                        <p:strVal val="visible"/>
                                      </p:to>
                                    </p:set>
                                    <p:animEffect transition="in" filter="strips(downLeft)">
                                      <p:cBhvr>
                                        <p:cTn dur="500" id="7"/>
                                        <p:tgtEl>
                                          <p:spTgt spid="1048618"/>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42" presetSubtype="0">
                                  <p:stCondLst>
                                    <p:cond delay="0"/>
                                  </p:stCondLst>
                                  <p:childTnLst>
                                    <p:set>
                                      <p:cBhvr>
                                        <p:cTn dur="1" fill="hold" id="11">
                                          <p:stCondLst>
                                            <p:cond delay="0"/>
                                          </p:stCondLst>
                                        </p:cTn>
                                        <p:tgtEl>
                                          <p:spTgt spid="2097167"/>
                                        </p:tgtEl>
                                        <p:attrNameLst>
                                          <p:attrName>style.visibility</p:attrName>
                                        </p:attrNameLst>
                                      </p:cBhvr>
                                      <p:to>
                                        <p:strVal val="visible"/>
                                      </p:to>
                                    </p:set>
                                    <p:animEffect transition="in" filter="fade">
                                      <p:cBhvr>
                                        <p:cTn dur="1000" id="12"/>
                                        <p:tgtEl>
                                          <p:spTgt spid="2097167"/>
                                        </p:tgtEl>
                                      </p:cBhvr>
                                    </p:animEffect>
                                    <p:anim calcmode="lin" valueType="num">
                                      <p:cBhvr>
                                        <p:cTn dur="1000" fill="hold" id="13"/>
                                        <p:tgtEl>
                                          <p:spTgt spid="2097167"/>
                                        </p:tgtEl>
                                        <p:attrNameLst>
                                          <p:attrName>ppt_x</p:attrName>
                                        </p:attrNameLst>
                                      </p:cBhvr>
                                      <p:tavLst>
                                        <p:tav tm="0">
                                          <p:val>
                                            <p:strVal val="#ppt_x"/>
                                          </p:val>
                                        </p:tav>
                                        <p:tav tm="100000">
                                          <p:val>
                                            <p:strVal val="#ppt_x"/>
                                          </p:val>
                                        </p:tav>
                                      </p:tavLst>
                                    </p:anim>
                                    <p:anim calcmode="lin" valueType="num">
                                      <p:cBhvr>
                                        <p:cTn dur="1000" fill="hold" id="14"/>
                                        <p:tgtEl>
                                          <p:spTgt spid="2097167"/>
                                        </p:tgtEl>
                                        <p:attrNameLst>
                                          <p:attrName>ppt_y</p:attrName>
                                        </p:attrNameLst>
                                      </p:cBhvr>
                                      <p:tavLst>
                                        <p:tav tm="0">
                                          <p:val>
                                            <p:strVal val="#ppt_y+.1"/>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53" presetSubtype="16">
                                  <p:stCondLst>
                                    <p:cond delay="0"/>
                                  </p:stCondLst>
                                  <p:childTnLst>
                                    <p:set>
                                      <p:cBhvr>
                                        <p:cTn dur="1" fill="hold" id="18">
                                          <p:stCondLst>
                                            <p:cond delay="0"/>
                                          </p:stCondLst>
                                        </p:cTn>
                                        <p:tgtEl>
                                          <p:spTgt spid="1048620"/>
                                        </p:tgtEl>
                                        <p:attrNameLst>
                                          <p:attrName>style.visibility</p:attrName>
                                        </p:attrNameLst>
                                      </p:cBhvr>
                                      <p:to>
                                        <p:strVal val="visible"/>
                                      </p:to>
                                    </p:set>
                                    <p:anim calcmode="lin" valueType="num">
                                      <p:cBhvr>
                                        <p:cTn dur="500" fill="hold" id="19"/>
                                        <p:tgtEl>
                                          <p:spTgt spid="1048620"/>
                                        </p:tgtEl>
                                        <p:attrNameLst>
                                          <p:attrName>ppt_w</p:attrName>
                                        </p:attrNameLst>
                                      </p:cBhvr>
                                      <p:tavLst>
                                        <p:tav tm="0">
                                          <p:val>
                                            <p:fltVal val="0.0"/>
                                          </p:val>
                                        </p:tav>
                                        <p:tav tm="100000">
                                          <p:val>
                                            <p:strVal val="#ppt_w"/>
                                          </p:val>
                                        </p:tav>
                                      </p:tavLst>
                                    </p:anim>
                                    <p:anim calcmode="lin" valueType="num">
                                      <p:cBhvr>
                                        <p:cTn dur="500" fill="hold" id="20"/>
                                        <p:tgtEl>
                                          <p:spTgt spid="1048620"/>
                                        </p:tgtEl>
                                        <p:attrNameLst>
                                          <p:attrName>ppt_h</p:attrName>
                                        </p:attrNameLst>
                                      </p:cBhvr>
                                      <p:tavLst>
                                        <p:tav tm="0">
                                          <p:val>
                                            <p:fltVal val="0.0"/>
                                          </p:val>
                                        </p:tav>
                                        <p:tav tm="100000">
                                          <p:val>
                                            <p:strVal val="#ppt_h"/>
                                          </p:val>
                                        </p:tav>
                                      </p:tavLst>
                                    </p:anim>
                                    <p:animEffect transition="in" filter="fade">
                                      <p:cBhvr>
                                        <p:cTn dur="500" id="21"/>
                                        <p:tgtEl>
                                          <p:spTgt spid="1048620"/>
                                        </p:tgtEl>
                                      </p:cBhvr>
                                    </p:animEffect>
                                  </p:childTnLst>
                                </p:cTn>
                              </p:par>
                            </p:childTnLst>
                          </p:cTn>
                        </p:par>
                      </p:childTnLst>
                    </p:cTn>
                  </p:par>
                  <p:par>
                    <p:cTn fill="hold" id="22">
                      <p:stCondLst>
                        <p:cond delay="indefinite"/>
                      </p:stCondLst>
                      <p:childTnLst>
                        <p:par>
                          <p:cTn fill="hold" id="23">
                            <p:stCondLst>
                              <p:cond delay="0"/>
                            </p:stCondLst>
                            <p:childTnLst>
                              <p:par>
                                <p:cTn fill="hold" grpId="0" id="24" nodeType="clickEffect" presetClass="entr" presetID="53" presetSubtype="16">
                                  <p:stCondLst>
                                    <p:cond delay="0"/>
                                  </p:stCondLst>
                                  <p:childTnLst>
                                    <p:set>
                                      <p:cBhvr>
                                        <p:cTn dur="1" fill="hold" id="25">
                                          <p:stCondLst>
                                            <p:cond delay="0"/>
                                          </p:stCondLst>
                                        </p:cTn>
                                        <p:tgtEl>
                                          <p:spTgt spid="1048619"/>
                                        </p:tgtEl>
                                        <p:attrNameLst>
                                          <p:attrName>style.visibility</p:attrName>
                                        </p:attrNameLst>
                                      </p:cBhvr>
                                      <p:to>
                                        <p:strVal val="visible"/>
                                      </p:to>
                                    </p:set>
                                    <p:anim calcmode="lin" valueType="num">
                                      <p:cBhvr>
                                        <p:cTn dur="500" fill="hold" id="26"/>
                                        <p:tgtEl>
                                          <p:spTgt spid="1048619"/>
                                        </p:tgtEl>
                                        <p:attrNameLst>
                                          <p:attrName>ppt_w</p:attrName>
                                        </p:attrNameLst>
                                      </p:cBhvr>
                                      <p:tavLst>
                                        <p:tav tm="0">
                                          <p:val>
                                            <p:fltVal val="0.0"/>
                                          </p:val>
                                        </p:tav>
                                        <p:tav tm="100000">
                                          <p:val>
                                            <p:strVal val="#ppt_w"/>
                                          </p:val>
                                        </p:tav>
                                      </p:tavLst>
                                    </p:anim>
                                    <p:anim calcmode="lin" valueType="num">
                                      <p:cBhvr>
                                        <p:cTn dur="500" fill="hold" id="27"/>
                                        <p:tgtEl>
                                          <p:spTgt spid="1048619"/>
                                        </p:tgtEl>
                                        <p:attrNameLst>
                                          <p:attrName>ppt_h</p:attrName>
                                        </p:attrNameLst>
                                      </p:cBhvr>
                                      <p:tavLst>
                                        <p:tav tm="0">
                                          <p:val>
                                            <p:fltVal val="0.0"/>
                                          </p:val>
                                        </p:tav>
                                        <p:tav tm="100000">
                                          <p:val>
                                            <p:strVal val="#ppt_h"/>
                                          </p:val>
                                        </p:tav>
                                      </p:tavLst>
                                    </p:anim>
                                    <p:animEffect transition="in" filter="fade">
                                      <p:cBhvr>
                                        <p:cTn dur="500" id="28"/>
                                        <p:tgtEl>
                                          <p:spTgt spid="10486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18" grpId="0"/>
      <p:bldP spid="1048619" grpId="0"/>
      <p:bldP spid="104862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p:bgPr>
    </p:bg>
    <p:spTree>
      <p:nvGrpSpPr>
        <p:cNvPr id="64" name=""/>
        <p:cNvGrpSpPr/>
        <p:nvPr/>
      </p:nvGrpSpPr>
      <p:grpSpPr>
        <a:xfrm>
          <a:off x="0" y="0"/>
          <a:ext cx="0" cy="0"/>
          <a:chOff x="0" y="0"/>
          <a:chExt cx="0" cy="0"/>
        </a:xfrm>
      </p:grpSpPr>
      <p:sp>
        <p:nvSpPr>
          <p:cNvPr id="1048621" name="TextBox 1048621"/>
          <p:cNvSpPr txBox="1"/>
          <p:nvPr/>
        </p:nvSpPr>
        <p:spPr>
          <a:xfrm>
            <a:off x="912970" y="560601"/>
            <a:ext cx="7929262" cy="459740"/>
          </a:xfrm>
          <a:prstGeom prst="rect"/>
        </p:spPr>
        <p:txBody>
          <a:bodyPr rtlCol="0" wrap="square">
            <a:spAutoFit/>
          </a:bodyPr>
          <a:p>
            <a:pPr algn="ctr"/>
            <a:r>
              <a:rPr b="1" sz="2500" lang="en-US">
                <a:solidFill>
                  <a:srgbClr val="000000"/>
                </a:solidFill>
              </a:rPr>
              <a:t>সাফল্যের শীর্ষে থাকা প্রতিষ্ঠান সমূহের সফল উদ্যোক্তাগণঃ</a:t>
            </a:r>
          </a:p>
        </p:txBody>
      </p:sp>
      <p:sp>
        <p:nvSpPr>
          <p:cNvPr id="1048622" name="TextBox 1048622"/>
          <p:cNvSpPr txBox="1"/>
          <p:nvPr/>
        </p:nvSpPr>
        <p:spPr>
          <a:xfrm>
            <a:off x="4111275" y="1596700"/>
            <a:ext cx="4457954" cy="1475740"/>
          </a:xfrm>
          <a:prstGeom prst="rect"/>
        </p:spPr>
        <p:txBody>
          <a:bodyPr rtlCol="0" wrap="square">
            <a:spAutoFit/>
          </a:bodyPr>
          <a:p>
            <a:r>
              <a:rPr b="1" sz="3100" lang="en-US">
                <a:solidFill>
                  <a:srgbClr val="0000FF"/>
                </a:solidFill>
              </a:rPr>
              <a:t>জহুরুল ইসলামঃ </a:t>
            </a:r>
          </a:p>
          <a:p>
            <a:r>
              <a:rPr b="1" sz="2000" lang="en-US">
                <a:solidFill>
                  <a:srgbClr val="000000"/>
                </a:solidFill>
              </a:rPr>
              <a:t>জন্ম সালঃ ১৯২৮ </a:t>
            </a:r>
            <a:r>
              <a:rPr b="1" sz="2000" lang="en-US">
                <a:solidFill>
                  <a:srgbClr val="0000FF"/>
                </a:solidFill>
              </a:rPr>
              <a:t>    </a:t>
            </a:r>
          </a:p>
          <a:p>
            <a:r>
              <a:rPr altLang="en-US" b="1" sz="2000" lang="zh-CN"/>
              <a:t>গ্রাম</a:t>
            </a:r>
            <a:r>
              <a:rPr altLang="en-US" b="1" sz="2000" lang="en-US"/>
              <a:t>/জেলাঃ বাজিতপুর, কিশোরগঞ্জ  </a:t>
            </a:r>
            <a:endParaRPr altLang="en-US" b="1" sz="2000" lang="zh-CN"/>
          </a:p>
          <a:p>
            <a:r>
              <a:rPr altLang="en-US" b="1" sz="2000" lang="zh-CN"/>
              <a:t>পেশাঃ</a:t>
            </a:r>
            <a:r>
              <a:rPr altLang="en-US" b="1" sz="2000" lang="en-US"/>
              <a:t> ঠিকাদারী ব্যবসায়।</a:t>
            </a:r>
            <a:endParaRPr altLang="en-US" b="1" sz="2000" lang="zh-CN"/>
          </a:p>
        </p:txBody>
      </p:sp>
      <p:sp>
        <p:nvSpPr>
          <p:cNvPr id="1048623" name="TextBox 1048623"/>
          <p:cNvSpPr txBox="1"/>
          <p:nvPr/>
        </p:nvSpPr>
        <p:spPr>
          <a:xfrm>
            <a:off x="4111275" y="3644987"/>
            <a:ext cx="4689781" cy="1945640"/>
          </a:xfrm>
          <a:prstGeom prst="rect"/>
        </p:spPr>
        <p:txBody>
          <a:bodyPr rtlCol="0" wrap="square">
            <a:spAutoFit/>
          </a:bodyPr>
          <a:p>
            <a:pPr algn="l"/>
            <a:r>
              <a:rPr b="1" sz="3100" lang="en-US">
                <a:solidFill>
                  <a:srgbClr val="0000FF"/>
                </a:solidFill>
              </a:rPr>
              <a:t>বেঙ্গল ডেভেলপমেন্ট কর্পোরেশঃ লিঃ</a:t>
            </a:r>
          </a:p>
          <a:p>
            <a:pPr algn="l"/>
            <a:r>
              <a:rPr b="1" sz="2000" lang="en-US">
                <a:solidFill>
                  <a:srgbClr val="000000"/>
                </a:solidFill>
              </a:rPr>
              <a:t>প্রতিষ্ঠার সালঃ ১৯৫১</a:t>
            </a:r>
            <a:r>
              <a:rPr b="1" sz="2000" lang="en-US">
                <a:solidFill>
                  <a:srgbClr val="0000FF"/>
                </a:solidFill>
              </a:rPr>
              <a:t>  </a:t>
            </a:r>
          </a:p>
          <a:p>
            <a:pPr algn="l"/>
            <a:r>
              <a:rPr altLang="en-US" b="1" sz="2000" lang="zh-CN"/>
              <a:t>স্থান</a:t>
            </a:r>
            <a:r>
              <a:rPr altLang="en-US" b="1" sz="2000" lang="en-US"/>
              <a:t>/দেশঃ বাংলাদেশ</a:t>
            </a:r>
            <a:endParaRPr b="1" sz="2000" lang="en-US">
              <a:solidFill>
                <a:srgbClr val="0000FF"/>
              </a:solidFill>
            </a:endParaRPr>
          </a:p>
          <a:p>
            <a:pPr algn="l"/>
            <a:r>
              <a:rPr altLang="en-US" b="1" sz="2000" lang="zh-CN"/>
              <a:t>ব্যবসায়ের</a:t>
            </a:r>
            <a:r>
              <a:rPr altLang="en-US" b="1" sz="2000" lang="en-US"/>
              <a:t> ধরণঃ নির্মান শিল্প</a:t>
            </a:r>
            <a:r>
              <a:rPr altLang="en-US" b="1" sz="2400" lang="en-US"/>
              <a:t> </a:t>
            </a:r>
            <a:r>
              <a:rPr altLang="en-US" b="1" sz="3100" lang="zh-CN"/>
              <a:t> </a:t>
            </a:r>
            <a:endParaRPr b="1" sz="2200" lang="en-US">
              <a:solidFill>
                <a:srgbClr val="0000FF"/>
              </a:solidFill>
            </a:endParaRPr>
          </a:p>
        </p:txBody>
      </p:sp>
      <p:pic>
        <p:nvPicPr>
          <p:cNvPr id="2097168" name="Picture 2097167"/>
          <p:cNvPicPr>
            <a:picLocks/>
          </p:cNvPicPr>
          <p:nvPr/>
        </p:nvPicPr>
        <p:blipFill>
          <a:blip xmlns:r="http://schemas.openxmlformats.org/officeDocument/2006/relationships" r:embed="rId1"/>
          <a:stretch>
            <a:fillRect/>
          </a:stretch>
        </p:blipFill>
        <p:spPr>
          <a:xfrm>
            <a:off x="1181328" y="1596699"/>
            <a:ext cx="2553985" cy="2048288"/>
          </a:xfrm>
          <a:prstGeom prst="rect"/>
        </p:spPr>
      </p:pic>
      <p:pic>
        <p:nvPicPr>
          <p:cNvPr id="2097169" name="Picture 2097168"/>
          <p:cNvPicPr>
            <a:picLocks/>
          </p:cNvPicPr>
          <p:nvPr/>
        </p:nvPicPr>
        <p:blipFill>
          <a:blip xmlns:r="http://schemas.openxmlformats.org/officeDocument/2006/relationships" r:embed="rId2"/>
          <a:stretch>
            <a:fillRect/>
          </a:stretch>
        </p:blipFill>
        <p:spPr>
          <a:xfrm>
            <a:off x="1180676" y="3801200"/>
            <a:ext cx="2554637" cy="1943171"/>
          </a:xfrm>
          <a:prstGeom prst="rect"/>
        </p:spPr>
      </p:pic>
    </p:spTree>
  </p:cSld>
  <p:clrMapOvr>
    <a:masterClrMapping/>
  </p:clrMapOvr>
  <p:transition spd="slow">
    <p:plus/>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8" presetSubtype="12">
                                  <p:stCondLst>
                                    <p:cond delay="0"/>
                                  </p:stCondLst>
                                  <p:childTnLst>
                                    <p:set>
                                      <p:cBhvr>
                                        <p:cTn dur="1" fill="hold" id="6">
                                          <p:stCondLst>
                                            <p:cond delay="0"/>
                                          </p:stCondLst>
                                        </p:cTn>
                                        <p:tgtEl>
                                          <p:spTgt spid="1048621"/>
                                        </p:tgtEl>
                                        <p:attrNameLst>
                                          <p:attrName>style.visibility</p:attrName>
                                        </p:attrNameLst>
                                      </p:cBhvr>
                                      <p:to>
                                        <p:strVal val="visible"/>
                                      </p:to>
                                    </p:set>
                                    <p:animEffect transition="in" filter="strips(downLeft)">
                                      <p:cBhvr>
                                        <p:cTn dur="500" id="7"/>
                                        <p:tgtEl>
                                          <p:spTgt spid="1048621"/>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42" presetSubtype="0">
                                  <p:stCondLst>
                                    <p:cond delay="0"/>
                                  </p:stCondLst>
                                  <p:childTnLst>
                                    <p:set>
                                      <p:cBhvr>
                                        <p:cTn dur="1" fill="hold" id="11">
                                          <p:stCondLst>
                                            <p:cond delay="0"/>
                                          </p:stCondLst>
                                        </p:cTn>
                                        <p:tgtEl>
                                          <p:spTgt spid="2097168"/>
                                        </p:tgtEl>
                                        <p:attrNameLst>
                                          <p:attrName>style.visibility</p:attrName>
                                        </p:attrNameLst>
                                      </p:cBhvr>
                                      <p:to>
                                        <p:strVal val="visible"/>
                                      </p:to>
                                    </p:set>
                                    <p:animEffect transition="in" filter="fade">
                                      <p:cBhvr>
                                        <p:cTn dur="1000" id="12"/>
                                        <p:tgtEl>
                                          <p:spTgt spid="2097168"/>
                                        </p:tgtEl>
                                      </p:cBhvr>
                                    </p:animEffect>
                                    <p:anim calcmode="lin" valueType="num">
                                      <p:cBhvr>
                                        <p:cTn dur="1000" fill="hold" id="13"/>
                                        <p:tgtEl>
                                          <p:spTgt spid="2097168"/>
                                        </p:tgtEl>
                                        <p:attrNameLst>
                                          <p:attrName>ppt_x</p:attrName>
                                        </p:attrNameLst>
                                      </p:cBhvr>
                                      <p:tavLst>
                                        <p:tav tm="0">
                                          <p:val>
                                            <p:strVal val="#ppt_x"/>
                                          </p:val>
                                        </p:tav>
                                        <p:tav tm="100000">
                                          <p:val>
                                            <p:strVal val="#ppt_x"/>
                                          </p:val>
                                        </p:tav>
                                      </p:tavLst>
                                    </p:anim>
                                    <p:anim calcmode="lin" valueType="num">
                                      <p:cBhvr>
                                        <p:cTn dur="1000" fill="hold" id="14"/>
                                        <p:tgtEl>
                                          <p:spTgt spid="2097168"/>
                                        </p:tgtEl>
                                        <p:attrNameLst>
                                          <p:attrName>ppt_y</p:attrName>
                                        </p:attrNameLst>
                                      </p:cBhvr>
                                      <p:tavLst>
                                        <p:tav tm="0">
                                          <p:val>
                                            <p:strVal val="#ppt_y+.1"/>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53" presetSubtype="16">
                                  <p:stCondLst>
                                    <p:cond delay="0"/>
                                  </p:stCondLst>
                                  <p:childTnLst>
                                    <p:set>
                                      <p:cBhvr>
                                        <p:cTn dur="1" fill="hold" id="18">
                                          <p:stCondLst>
                                            <p:cond delay="0"/>
                                          </p:stCondLst>
                                        </p:cTn>
                                        <p:tgtEl>
                                          <p:spTgt spid="1048622"/>
                                        </p:tgtEl>
                                        <p:attrNameLst>
                                          <p:attrName>style.visibility</p:attrName>
                                        </p:attrNameLst>
                                      </p:cBhvr>
                                      <p:to>
                                        <p:strVal val="visible"/>
                                      </p:to>
                                    </p:set>
                                    <p:anim calcmode="lin" valueType="num">
                                      <p:cBhvr>
                                        <p:cTn dur="500" fill="hold" id="19"/>
                                        <p:tgtEl>
                                          <p:spTgt spid="1048622"/>
                                        </p:tgtEl>
                                        <p:attrNameLst>
                                          <p:attrName>ppt_w</p:attrName>
                                        </p:attrNameLst>
                                      </p:cBhvr>
                                      <p:tavLst>
                                        <p:tav tm="0">
                                          <p:val>
                                            <p:fltVal val="0.0"/>
                                          </p:val>
                                        </p:tav>
                                        <p:tav tm="100000">
                                          <p:val>
                                            <p:strVal val="#ppt_w"/>
                                          </p:val>
                                        </p:tav>
                                      </p:tavLst>
                                    </p:anim>
                                    <p:anim calcmode="lin" valueType="num">
                                      <p:cBhvr>
                                        <p:cTn dur="500" fill="hold" id="20"/>
                                        <p:tgtEl>
                                          <p:spTgt spid="1048622"/>
                                        </p:tgtEl>
                                        <p:attrNameLst>
                                          <p:attrName>ppt_h</p:attrName>
                                        </p:attrNameLst>
                                      </p:cBhvr>
                                      <p:tavLst>
                                        <p:tav tm="0">
                                          <p:val>
                                            <p:fltVal val="0.0"/>
                                          </p:val>
                                        </p:tav>
                                        <p:tav tm="100000">
                                          <p:val>
                                            <p:strVal val="#ppt_h"/>
                                          </p:val>
                                        </p:tav>
                                      </p:tavLst>
                                    </p:anim>
                                    <p:animEffect transition="in" filter="fade">
                                      <p:cBhvr>
                                        <p:cTn dur="500" id="21"/>
                                        <p:tgtEl>
                                          <p:spTgt spid="1048622"/>
                                        </p:tgtEl>
                                      </p:cBhvr>
                                    </p:animEffect>
                                  </p:childTnLst>
                                </p:cTn>
                              </p:par>
                            </p:childTnLst>
                          </p:cTn>
                        </p:par>
                      </p:childTnLst>
                    </p:cTn>
                  </p:par>
                  <p:par>
                    <p:cTn fill="hold" id="22">
                      <p:stCondLst>
                        <p:cond delay="indefinite"/>
                      </p:stCondLst>
                      <p:childTnLst>
                        <p:par>
                          <p:cTn fill="hold" id="23">
                            <p:stCondLst>
                              <p:cond delay="0"/>
                            </p:stCondLst>
                            <p:childTnLst>
                              <p:par>
                                <p:cTn fill="hold" id="24" nodeType="clickEffect" presetClass="entr" presetID="45" presetSubtype="0">
                                  <p:stCondLst>
                                    <p:cond delay="0"/>
                                  </p:stCondLst>
                                  <p:childTnLst>
                                    <p:set>
                                      <p:cBhvr>
                                        <p:cTn dur="1" fill="hold" id="25">
                                          <p:stCondLst>
                                            <p:cond delay="0"/>
                                          </p:stCondLst>
                                        </p:cTn>
                                        <p:tgtEl>
                                          <p:spTgt spid="2097169"/>
                                        </p:tgtEl>
                                        <p:attrNameLst>
                                          <p:attrName>style.visibility</p:attrName>
                                        </p:attrNameLst>
                                      </p:cBhvr>
                                      <p:to>
                                        <p:strVal val="visible"/>
                                      </p:to>
                                    </p:set>
                                    <p:animEffect transition="in" filter="fade">
                                      <p:cBhvr>
                                        <p:cTn dur="2000" id="26"/>
                                        <p:tgtEl>
                                          <p:spTgt spid="2097169"/>
                                        </p:tgtEl>
                                      </p:cBhvr>
                                    </p:animEffect>
                                    <p:anim calcmode="lin" valueType="num">
                                      <p:cBhvr>
                                        <p:cTn dur="2000" fill="hold" id="27"/>
                                        <p:tgtEl>
                                          <p:spTgt spid="2097169"/>
                                        </p:tgtEl>
                                        <p:attrNameLst>
                                          <p:attrName>ppt_w</p:attrName>
                                        </p:attrNameLst>
                                      </p:cBhvr>
                                      <p:tavLst>
                                        <p:tav fmla="#ppt_w*sin(2.5*pi*$)" tm="0">
                                          <p:val>
                                            <p:fltVal val="0.0"/>
                                          </p:val>
                                        </p:tav>
                                        <p:tav tm="100000">
                                          <p:val>
                                            <p:fltVal val="1.0"/>
                                          </p:val>
                                        </p:tav>
                                      </p:tavLst>
                                    </p:anim>
                                    <p:anim calcmode="lin" valueType="num">
                                      <p:cBhvr>
                                        <p:cTn dur="2000" fill="hold" id="28"/>
                                        <p:tgtEl>
                                          <p:spTgt spid="2097169"/>
                                        </p:tgtEl>
                                        <p:attrNameLst>
                                          <p:attrName>ppt_h</p:attrName>
                                        </p:attrNameLst>
                                      </p:cBhvr>
                                      <p:tavLst>
                                        <p:tav tm="0">
                                          <p:val>
                                            <p:strVal val="#ppt_h"/>
                                          </p:val>
                                        </p:tav>
                                        <p:tav tm="100000">
                                          <p:val>
                                            <p:strVal val="#ppt_h"/>
                                          </p:val>
                                        </p:tav>
                                      </p:tavLst>
                                    </p:anim>
                                  </p:childTnLst>
                                </p:cTn>
                              </p:par>
                            </p:childTnLst>
                          </p:cTn>
                        </p:par>
                      </p:childTnLst>
                    </p:cTn>
                  </p:par>
                  <p:par>
                    <p:cTn fill="hold" id="29">
                      <p:stCondLst>
                        <p:cond delay="indefinite"/>
                      </p:stCondLst>
                      <p:childTnLst>
                        <p:par>
                          <p:cTn fill="hold" id="30">
                            <p:stCondLst>
                              <p:cond delay="0"/>
                            </p:stCondLst>
                            <p:childTnLst>
                              <p:par>
                                <p:cTn fill="hold" grpId="0" id="31" nodeType="clickEffect" presetClass="entr" presetID="53" presetSubtype="16">
                                  <p:stCondLst>
                                    <p:cond delay="0"/>
                                  </p:stCondLst>
                                  <p:childTnLst>
                                    <p:set>
                                      <p:cBhvr>
                                        <p:cTn dur="1" fill="hold" id="32">
                                          <p:stCondLst>
                                            <p:cond delay="0"/>
                                          </p:stCondLst>
                                        </p:cTn>
                                        <p:tgtEl>
                                          <p:spTgt spid="1048623"/>
                                        </p:tgtEl>
                                        <p:attrNameLst>
                                          <p:attrName>style.visibility</p:attrName>
                                        </p:attrNameLst>
                                      </p:cBhvr>
                                      <p:to>
                                        <p:strVal val="visible"/>
                                      </p:to>
                                    </p:set>
                                    <p:anim calcmode="lin" valueType="num">
                                      <p:cBhvr>
                                        <p:cTn dur="500" fill="hold" id="33"/>
                                        <p:tgtEl>
                                          <p:spTgt spid="1048623"/>
                                        </p:tgtEl>
                                        <p:attrNameLst>
                                          <p:attrName>ppt_w</p:attrName>
                                        </p:attrNameLst>
                                      </p:cBhvr>
                                      <p:tavLst>
                                        <p:tav tm="0">
                                          <p:val>
                                            <p:fltVal val="0.0"/>
                                          </p:val>
                                        </p:tav>
                                        <p:tav tm="100000">
                                          <p:val>
                                            <p:strVal val="#ppt_w"/>
                                          </p:val>
                                        </p:tav>
                                      </p:tavLst>
                                    </p:anim>
                                    <p:anim calcmode="lin" valueType="num">
                                      <p:cBhvr>
                                        <p:cTn dur="500" fill="hold" id="34"/>
                                        <p:tgtEl>
                                          <p:spTgt spid="1048623"/>
                                        </p:tgtEl>
                                        <p:attrNameLst>
                                          <p:attrName>ppt_h</p:attrName>
                                        </p:attrNameLst>
                                      </p:cBhvr>
                                      <p:tavLst>
                                        <p:tav tm="0">
                                          <p:val>
                                            <p:fltVal val="0.0"/>
                                          </p:val>
                                        </p:tav>
                                        <p:tav tm="100000">
                                          <p:val>
                                            <p:strVal val="#ppt_h"/>
                                          </p:val>
                                        </p:tav>
                                      </p:tavLst>
                                    </p:anim>
                                    <p:animEffect transition="in" filter="fade">
                                      <p:cBhvr>
                                        <p:cTn dur="500" id="35"/>
                                        <p:tgtEl>
                                          <p:spTgt spid="10486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21" grpId="0"/>
      <p:bldP spid="1048622" grpId="0"/>
      <p:bldP spid="104862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p:bgPr>
    </p:bg>
    <p:spTree>
      <p:nvGrpSpPr>
        <p:cNvPr id="65" name=""/>
        <p:cNvGrpSpPr/>
        <p:nvPr/>
      </p:nvGrpSpPr>
      <p:grpSpPr>
        <a:xfrm>
          <a:off x="0" y="0"/>
          <a:ext cx="0" cy="0"/>
          <a:chOff x="0" y="0"/>
          <a:chExt cx="0" cy="0"/>
        </a:xfrm>
      </p:grpSpPr>
      <p:pic>
        <p:nvPicPr>
          <p:cNvPr id="2097170" name="Picture 2097169"/>
          <p:cNvPicPr>
            <a:picLocks/>
          </p:cNvPicPr>
          <p:nvPr/>
        </p:nvPicPr>
        <p:blipFill>
          <a:blip xmlns:r="http://schemas.openxmlformats.org/officeDocument/2006/relationships" r:embed="rId1"/>
          <a:stretch>
            <a:fillRect/>
          </a:stretch>
        </p:blipFill>
        <p:spPr>
          <a:xfrm>
            <a:off x="225732" y="2911205"/>
            <a:ext cx="2479718" cy="2383592"/>
          </a:xfrm>
          <a:prstGeom prst="rect"/>
        </p:spPr>
      </p:pic>
      <p:sp>
        <p:nvSpPr>
          <p:cNvPr id="1048624" name="TextBox 1048624"/>
          <p:cNvSpPr txBox="1"/>
          <p:nvPr/>
        </p:nvSpPr>
        <p:spPr>
          <a:xfrm>
            <a:off x="2887438" y="1421434"/>
            <a:ext cx="5681267" cy="4688840"/>
          </a:xfrm>
          <a:prstGeom prst="rect"/>
        </p:spPr>
        <p:txBody>
          <a:bodyPr rtlCol="0" wrap="square">
            <a:spAutoFit/>
          </a:bodyPr>
          <a:p>
            <a:r>
              <a:rPr b="1" sz="3100" lang="en-US">
                <a:solidFill>
                  <a:srgbClr val="0000FF"/>
                </a:solidFill>
              </a:rPr>
              <a:t>             </a:t>
            </a:r>
          </a:p>
          <a:p>
            <a:r>
              <a:rPr b="1" sz="3100" lang="en-US">
                <a:solidFill>
                  <a:srgbClr val="0000FF"/>
                </a:solidFill>
              </a:rPr>
              <a:t> </a:t>
            </a:r>
          </a:p>
          <a:p>
            <a:r>
              <a:rPr b="1" sz="2000" lang="en-US">
                <a:solidFill>
                  <a:srgbClr val="000000"/>
                </a:solidFill>
              </a:rPr>
              <a:t>এ মানুষটি সম্পর্কে অল্প কথায় সবকিছু লেখা সম্ভব নয়, তবুও সাহস করে তার জীবন-চরিত্র ও কর্মকাণ্ড সম্পর্কে কিছু আলোকপাত করার চেষ্টা করছি।
জহুরুল ইসলাম এ জনপদের একজন ক্ষণজন্মা পুরুষ। শিল্প-কারখানা প্রতিষ্ঠা, ব্যবসা-বাণিজ্য, কৃষি এবং শিক্ষাসহ সামাজিক উন্নয়নের প্রায় সর্বক্ষেত্রে নজিরবিহীন অনন্য উদাহরণ সৃষ্টিকারী এ বিস্ময়কর প্রতিভার জন্ম ১৯২৮ সালের ১ আগস্ট। কিশোরগঞ্জের বাজিতপুর পৌরসভার ভাগলপুর গ্রামের এক সম্ভ্রান্ত পরিবারে জন্মগ্রহণ করেন তিনি। তার বাবার নাম আফতাব উদ্দিন আহমেদ এবং মাতা রহিমা খাতুন।
 </a:t>
            </a:r>
          </a:p>
        </p:txBody>
      </p:sp>
      <p:sp>
        <p:nvSpPr>
          <p:cNvPr id="1048625" name="TextBox 1048625"/>
          <p:cNvSpPr txBox="1"/>
          <p:nvPr/>
        </p:nvSpPr>
        <p:spPr>
          <a:xfrm>
            <a:off x="675350" y="516893"/>
            <a:ext cx="7893355" cy="461665"/>
          </a:xfrm>
          <a:prstGeom prst="rect"/>
        </p:spPr>
        <p:txBody>
          <a:bodyPr rtlCol="0" wrap="square">
            <a:spAutoFit/>
          </a:bodyPr>
          <a:p>
            <a:pPr algn="ctr"/>
            <a:r>
              <a:rPr b="1" sz="2400" lang="en-US">
                <a:solidFill>
                  <a:srgbClr val="000000"/>
                </a:solidFill>
              </a:rPr>
              <a:t>সাফল্যের শীর্ষে থাকা প্রতিষ্ঠান সমূহের সফল উদ্যোক্তাগণঃ</a:t>
            </a:r>
          </a:p>
        </p:txBody>
      </p:sp>
      <p:sp>
        <p:nvSpPr>
          <p:cNvPr id="1048626" name="TextBox 1048626"/>
          <p:cNvSpPr txBox="1"/>
          <p:nvPr/>
        </p:nvSpPr>
        <p:spPr>
          <a:xfrm>
            <a:off x="2013159" y="1664210"/>
            <a:ext cx="4131474" cy="561340"/>
          </a:xfrm>
          <a:prstGeom prst="rect"/>
        </p:spPr>
        <p:txBody>
          <a:bodyPr rtlCol="0" wrap="square">
            <a:spAutoFit/>
          </a:bodyPr>
          <a:p>
            <a:pPr algn="ctr"/>
            <a:r>
              <a:rPr b="1" sz="3100" lang="en-US">
                <a:solidFill>
                  <a:srgbClr val="0000FF"/>
                </a:solidFill>
              </a:rPr>
              <a:t>  জহুরুল ইসলামঃ</a:t>
            </a:r>
          </a:p>
        </p:txBody>
      </p:sp>
    </p:spTree>
  </p:cSld>
  <p:clrMapOvr>
    <a:masterClrMapping/>
  </p:clrMapOvr>
  <p:transition spd="slow">
    <p:plus/>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8" presetSubtype="12">
                                  <p:stCondLst>
                                    <p:cond delay="0"/>
                                  </p:stCondLst>
                                  <p:childTnLst>
                                    <p:set>
                                      <p:cBhvr>
                                        <p:cTn dur="1" fill="hold" id="6">
                                          <p:stCondLst>
                                            <p:cond delay="0"/>
                                          </p:stCondLst>
                                        </p:cTn>
                                        <p:tgtEl>
                                          <p:spTgt spid="1048625"/>
                                        </p:tgtEl>
                                        <p:attrNameLst>
                                          <p:attrName>style.visibility</p:attrName>
                                        </p:attrNameLst>
                                      </p:cBhvr>
                                      <p:to>
                                        <p:strVal val="visible"/>
                                      </p:to>
                                    </p:set>
                                    <p:animEffect transition="in" filter="strips(downLeft)">
                                      <p:cBhvr>
                                        <p:cTn dur="500" id="7"/>
                                        <p:tgtEl>
                                          <p:spTgt spid="1048625"/>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42" presetSubtype="0">
                                  <p:stCondLst>
                                    <p:cond delay="0"/>
                                  </p:stCondLst>
                                  <p:childTnLst>
                                    <p:set>
                                      <p:cBhvr>
                                        <p:cTn dur="1" fill="hold" id="11">
                                          <p:stCondLst>
                                            <p:cond delay="0"/>
                                          </p:stCondLst>
                                        </p:cTn>
                                        <p:tgtEl>
                                          <p:spTgt spid="2097170"/>
                                        </p:tgtEl>
                                        <p:attrNameLst>
                                          <p:attrName>style.visibility</p:attrName>
                                        </p:attrNameLst>
                                      </p:cBhvr>
                                      <p:to>
                                        <p:strVal val="visible"/>
                                      </p:to>
                                    </p:set>
                                    <p:animEffect transition="in" filter="fade">
                                      <p:cBhvr>
                                        <p:cTn dur="1000" id="12"/>
                                        <p:tgtEl>
                                          <p:spTgt spid="2097170"/>
                                        </p:tgtEl>
                                      </p:cBhvr>
                                    </p:animEffect>
                                    <p:anim calcmode="lin" valueType="num">
                                      <p:cBhvr>
                                        <p:cTn dur="1000" fill="hold" id="13"/>
                                        <p:tgtEl>
                                          <p:spTgt spid="2097170"/>
                                        </p:tgtEl>
                                        <p:attrNameLst>
                                          <p:attrName>ppt_x</p:attrName>
                                        </p:attrNameLst>
                                      </p:cBhvr>
                                      <p:tavLst>
                                        <p:tav tm="0">
                                          <p:val>
                                            <p:strVal val="#ppt_x"/>
                                          </p:val>
                                        </p:tav>
                                        <p:tav tm="100000">
                                          <p:val>
                                            <p:strVal val="#ppt_x"/>
                                          </p:val>
                                        </p:tav>
                                      </p:tavLst>
                                    </p:anim>
                                    <p:anim calcmode="lin" valueType="num">
                                      <p:cBhvr>
                                        <p:cTn dur="1000" fill="hold" id="14"/>
                                        <p:tgtEl>
                                          <p:spTgt spid="2097170"/>
                                        </p:tgtEl>
                                        <p:attrNameLst>
                                          <p:attrName>ppt_y</p:attrName>
                                        </p:attrNameLst>
                                      </p:cBhvr>
                                      <p:tavLst>
                                        <p:tav tm="0">
                                          <p:val>
                                            <p:strVal val="#ppt_y+.1"/>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18" presetSubtype="12">
                                  <p:stCondLst>
                                    <p:cond delay="0"/>
                                  </p:stCondLst>
                                  <p:childTnLst>
                                    <p:set>
                                      <p:cBhvr>
                                        <p:cTn dur="1" fill="hold" id="18">
                                          <p:stCondLst>
                                            <p:cond delay="0"/>
                                          </p:stCondLst>
                                        </p:cTn>
                                        <p:tgtEl>
                                          <p:spTgt spid="1048626"/>
                                        </p:tgtEl>
                                        <p:attrNameLst>
                                          <p:attrName>style.visibility</p:attrName>
                                        </p:attrNameLst>
                                      </p:cBhvr>
                                      <p:to>
                                        <p:strVal val="visible"/>
                                      </p:to>
                                    </p:set>
                                    <p:animEffect transition="in" filter="strips(downLeft)">
                                      <p:cBhvr>
                                        <p:cTn dur="500" id="19"/>
                                        <p:tgtEl>
                                          <p:spTgt spid="1048626"/>
                                        </p:tgtEl>
                                      </p:cBhvr>
                                    </p:animEffect>
                                  </p:childTnLst>
                                </p:cTn>
                              </p:par>
                            </p:childTnLst>
                          </p:cTn>
                        </p:par>
                      </p:childTnLst>
                    </p:cTn>
                  </p:par>
                  <p:par>
                    <p:cTn fill="hold" id="20">
                      <p:stCondLst>
                        <p:cond delay="indefinite"/>
                      </p:stCondLst>
                      <p:childTnLst>
                        <p:par>
                          <p:cTn fill="hold" id="21">
                            <p:stCondLst>
                              <p:cond delay="0"/>
                            </p:stCondLst>
                            <p:childTnLst>
                              <p:par>
                                <p:cTn fill="hold" grpId="0" id="22" nodeType="clickEffect" presetClass="entr" presetID="53" presetSubtype="16">
                                  <p:stCondLst>
                                    <p:cond delay="0"/>
                                  </p:stCondLst>
                                  <p:childTnLst>
                                    <p:set>
                                      <p:cBhvr>
                                        <p:cTn dur="1" fill="hold" id="23">
                                          <p:stCondLst>
                                            <p:cond delay="0"/>
                                          </p:stCondLst>
                                        </p:cTn>
                                        <p:tgtEl>
                                          <p:spTgt spid="1048624"/>
                                        </p:tgtEl>
                                        <p:attrNameLst>
                                          <p:attrName>style.visibility</p:attrName>
                                        </p:attrNameLst>
                                      </p:cBhvr>
                                      <p:to>
                                        <p:strVal val="visible"/>
                                      </p:to>
                                    </p:set>
                                    <p:anim calcmode="lin" valueType="num">
                                      <p:cBhvr>
                                        <p:cTn dur="500" fill="hold" id="24"/>
                                        <p:tgtEl>
                                          <p:spTgt spid="1048624"/>
                                        </p:tgtEl>
                                        <p:attrNameLst>
                                          <p:attrName>ppt_w</p:attrName>
                                        </p:attrNameLst>
                                      </p:cBhvr>
                                      <p:tavLst>
                                        <p:tav tm="0">
                                          <p:val>
                                            <p:fltVal val="0.0"/>
                                          </p:val>
                                        </p:tav>
                                        <p:tav tm="100000">
                                          <p:val>
                                            <p:strVal val="#ppt_w"/>
                                          </p:val>
                                        </p:tav>
                                      </p:tavLst>
                                    </p:anim>
                                    <p:anim calcmode="lin" valueType="num">
                                      <p:cBhvr>
                                        <p:cTn dur="500" fill="hold" id="25"/>
                                        <p:tgtEl>
                                          <p:spTgt spid="1048624"/>
                                        </p:tgtEl>
                                        <p:attrNameLst>
                                          <p:attrName>ppt_h</p:attrName>
                                        </p:attrNameLst>
                                      </p:cBhvr>
                                      <p:tavLst>
                                        <p:tav tm="0">
                                          <p:val>
                                            <p:fltVal val="0.0"/>
                                          </p:val>
                                        </p:tav>
                                        <p:tav tm="100000">
                                          <p:val>
                                            <p:strVal val="#ppt_h"/>
                                          </p:val>
                                        </p:tav>
                                      </p:tavLst>
                                    </p:anim>
                                    <p:animEffect transition="in" filter="fade">
                                      <p:cBhvr>
                                        <p:cTn dur="500" id="26"/>
                                        <p:tgtEl>
                                          <p:spTgt spid="10486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24" grpId="0"/>
      <p:bldP spid="1048625" grpId="0"/>
      <p:bldP spid="104862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p:bgPr>
    </p:bg>
    <p:spTree>
      <p:nvGrpSpPr>
        <p:cNvPr id="66" name=""/>
        <p:cNvGrpSpPr/>
        <p:nvPr/>
      </p:nvGrpSpPr>
      <p:grpSpPr>
        <a:xfrm>
          <a:off x="0" y="0"/>
          <a:ext cx="0" cy="0"/>
          <a:chOff x="0" y="0"/>
          <a:chExt cx="0" cy="0"/>
        </a:xfrm>
      </p:grpSpPr>
      <p:sp>
        <p:nvSpPr>
          <p:cNvPr id="1048627" name="TextBox 1048605"/>
          <p:cNvSpPr txBox="1"/>
          <p:nvPr/>
        </p:nvSpPr>
        <p:spPr>
          <a:xfrm>
            <a:off x="1013043" y="480370"/>
            <a:ext cx="7780519" cy="5450840"/>
          </a:xfrm>
          <a:prstGeom prst="rect"/>
        </p:spPr>
        <p:txBody>
          <a:bodyPr rtlCol="0" wrap="square">
            <a:spAutoFit/>
          </a:bodyPr>
          <a:p>
            <a:r>
              <a:rPr b="1" sz="3100" lang="en-US">
                <a:solidFill>
                  <a:srgbClr val="0000FF"/>
                </a:solidFill>
              </a:rPr>
              <a:t>জহুরুল ইসলামঃ </a:t>
            </a:r>
          </a:p>
          <a:p>
            <a:r>
              <a:rPr b="1" sz="2000" lang="en-US">
                <a:solidFill>
                  <a:srgbClr val="000000"/>
                </a:solidFill>
              </a:rPr>
              <a:t>জহুরুল ইসলামের শৈশব কেটেছে ভাগলপুর গ্রামে। স্থানীয় স্কুলে ৫ম শ্রেণি পড়ার পর সরারচর শিবনাথ হাইস্কুল ও পরবর্তীতে বাজিতপুর হাইস্কুলে পড়ালেখা করেন। চাচা মুর্শিদ উদ্দিন আহমেদের সঙ্গে কলকাতা যাওয়ার পর রিপন হাইস্কুল থেকে ম্যাট্রিকুলেশন পাস করেন। এরপর বর্ধমান জেলার একটি কলেজে ভর্তি হলেও চলে আসেন মুন্সীগঞ্জে এবং পড়ালেখা করেন হরগঙ্গা কলেজে। মেধাবী জহুরুল ইসলামের ছিল শিক্ষার প্রতি অসীম আগ্রহ কিন্তু অর্থনৈতিক টানাপড়েন ও পারিবারিক দায়িত্ববোধ থেকে উচ্চশিক্ষা পরিহার করে চাকরিতে যোগ দেন ১৯৪৮ সালে। কর্মজীবনের শুরুতে তিনি তৎকালীন সিঅ্যান্ডবিতে স্বল্প বেতনে যোগদান করেন। কিন্তু প্রখর দুরদর্শিতা ও অদম্য সাহসের অধিকারী এ মানুষটি নিজের মেধা ও শ্রমকে কাজে লাগিয়ে নিজেই বড় কিছু করার তাগিদ অনুভব করেন। অল্পদিনের মধ্যেই চাকরি ছেড়ে দিয়ে ঠিকাদারি ব্যবসা শুরু করেন। স্বল্প পরিসরে কাজ শুরু করলেও অত্যন্ত কম সময়ের মধ্যে নিজের অধ্যবসায় ও প্রজ্ঞাবলে তার কর্মপরিধি ক্রমেই বিস্তৃত হতে থাকে। ‘বেঙ্গল ডেভেলপমেন্ট করপোরেশন’ তার  প্রতিষ্ঠিত ইসলাম গ্রুপের প্রথম প্রতিষ্ঠান।
</a:t>
            </a:r>
            <a:r>
              <a:rPr b="1" sz="2200" lang="en-US">
                <a:solidFill>
                  <a:srgbClr val="000000"/>
                </a:solidFill>
              </a:rPr>
              <a:t> </a:t>
            </a:r>
          </a:p>
        </p:txBody>
      </p:sp>
    </p:spTree>
  </p:cSld>
  <p:clrMapOvr>
    <a:masterClrMapping/>
  </p:clrMapOvr>
  <p:transition spd="slow">
    <p:plus/>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53" presetSubtype="16">
                                  <p:stCondLst>
                                    <p:cond delay="0"/>
                                  </p:stCondLst>
                                  <p:childTnLst>
                                    <p:set>
                                      <p:cBhvr>
                                        <p:cTn dur="1" fill="hold" id="6">
                                          <p:stCondLst>
                                            <p:cond delay="0"/>
                                          </p:stCondLst>
                                        </p:cTn>
                                        <p:tgtEl>
                                          <p:spTgt spid="1048627"/>
                                        </p:tgtEl>
                                        <p:attrNameLst>
                                          <p:attrName>style.visibility</p:attrName>
                                        </p:attrNameLst>
                                      </p:cBhvr>
                                      <p:to>
                                        <p:strVal val="visible"/>
                                      </p:to>
                                    </p:set>
                                    <p:anim calcmode="lin" valueType="num">
                                      <p:cBhvr>
                                        <p:cTn dur="500" fill="hold" id="7"/>
                                        <p:tgtEl>
                                          <p:spTgt spid="1048627"/>
                                        </p:tgtEl>
                                        <p:attrNameLst>
                                          <p:attrName>ppt_w</p:attrName>
                                        </p:attrNameLst>
                                      </p:cBhvr>
                                      <p:tavLst>
                                        <p:tav tm="0">
                                          <p:val>
                                            <p:fltVal val="0.0"/>
                                          </p:val>
                                        </p:tav>
                                        <p:tav tm="100000">
                                          <p:val>
                                            <p:strVal val="#ppt_w"/>
                                          </p:val>
                                        </p:tav>
                                      </p:tavLst>
                                    </p:anim>
                                    <p:anim calcmode="lin" valueType="num">
                                      <p:cBhvr>
                                        <p:cTn dur="500" fill="hold" id="8"/>
                                        <p:tgtEl>
                                          <p:spTgt spid="1048627"/>
                                        </p:tgtEl>
                                        <p:attrNameLst>
                                          <p:attrName>ppt_h</p:attrName>
                                        </p:attrNameLst>
                                      </p:cBhvr>
                                      <p:tavLst>
                                        <p:tav tm="0">
                                          <p:val>
                                            <p:fltVal val="0.0"/>
                                          </p:val>
                                        </p:tav>
                                        <p:tav tm="100000">
                                          <p:val>
                                            <p:strVal val="#ppt_h"/>
                                          </p:val>
                                        </p:tav>
                                      </p:tavLst>
                                    </p:anim>
                                    <p:animEffect transition="in" filter="fade">
                                      <p:cBhvr>
                                        <p:cTn dur="500" id="9"/>
                                        <p:tgtEl>
                                          <p:spTgt spid="1048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2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p:bgPr>
    </p:bg>
    <p:spTree>
      <p:nvGrpSpPr>
        <p:cNvPr id="67" name=""/>
        <p:cNvGrpSpPr/>
        <p:nvPr/>
      </p:nvGrpSpPr>
      <p:grpSpPr>
        <a:xfrm>
          <a:off x="0" y="0"/>
          <a:ext cx="0" cy="0"/>
          <a:chOff x="0" y="0"/>
          <a:chExt cx="0" cy="0"/>
        </a:xfrm>
      </p:grpSpPr>
      <p:pic>
        <p:nvPicPr>
          <p:cNvPr id="2097171" name="Picture 2097170"/>
          <p:cNvPicPr>
            <a:picLocks/>
          </p:cNvPicPr>
          <p:nvPr/>
        </p:nvPicPr>
        <p:blipFill>
          <a:blip xmlns:r="http://schemas.openxmlformats.org/officeDocument/2006/relationships" r:embed="rId1"/>
          <a:stretch>
            <a:fillRect/>
          </a:stretch>
        </p:blipFill>
        <p:spPr>
          <a:xfrm>
            <a:off x="225732" y="2911205"/>
            <a:ext cx="2479718" cy="2383592"/>
          </a:xfrm>
          <a:prstGeom prst="rect"/>
        </p:spPr>
      </p:pic>
      <p:sp>
        <p:nvSpPr>
          <p:cNvPr id="1048628" name="TextBox 1048627"/>
          <p:cNvSpPr txBox="1"/>
          <p:nvPr/>
        </p:nvSpPr>
        <p:spPr>
          <a:xfrm>
            <a:off x="625321" y="464704"/>
            <a:ext cx="7893355" cy="461665"/>
          </a:xfrm>
          <a:prstGeom prst="rect"/>
        </p:spPr>
        <p:txBody>
          <a:bodyPr rtlCol="0" wrap="square">
            <a:spAutoFit/>
          </a:bodyPr>
          <a:p>
            <a:pPr algn="ctr"/>
            <a:r>
              <a:rPr b="1" sz="2400" lang="en-US">
                <a:solidFill>
                  <a:srgbClr val="000000"/>
                </a:solidFill>
              </a:rPr>
              <a:t>সাফল্যের শীর্ষে থাকা প্রতিষ্ঠান সমূহের সফল উদ্যোক্তাগণঃ</a:t>
            </a:r>
          </a:p>
        </p:txBody>
      </p:sp>
      <p:sp>
        <p:nvSpPr>
          <p:cNvPr id="1048629" name="TextBox 1048628"/>
          <p:cNvSpPr txBox="1"/>
          <p:nvPr/>
        </p:nvSpPr>
        <p:spPr>
          <a:xfrm>
            <a:off x="2909515" y="1161972"/>
            <a:ext cx="6234484" cy="5387340"/>
          </a:xfrm>
          <a:prstGeom prst="rect"/>
        </p:spPr>
        <p:txBody>
          <a:bodyPr rtlCol="0" wrap="square">
            <a:spAutoFit/>
          </a:bodyPr>
          <a:p>
            <a:r>
              <a:rPr b="1" sz="1700" lang="en-US">
                <a:solidFill>
                  <a:srgbClr val="0000FF"/>
                </a:solidFill>
              </a:rPr>
              <a:t>                		</a:t>
            </a:r>
            <a:r>
              <a:rPr b="1" sz="3100" lang="en-US">
                <a:solidFill>
                  <a:srgbClr val="0000FF"/>
                </a:solidFill>
              </a:rPr>
              <a:t> </a:t>
            </a:r>
          </a:p>
          <a:p>
            <a:r>
              <a:rPr b="1" sz="3100" lang="en-US">
                <a:solidFill>
                  <a:srgbClr val="0000FF"/>
                </a:solidFill>
              </a:rPr>
              <a:t> </a:t>
            </a:r>
          </a:p>
          <a:p>
            <a:r>
              <a:rPr b="1" sz="1700" lang="en-US">
                <a:solidFill>
                  <a:srgbClr val="000000"/>
                </a:solidFill>
              </a:rPr>
              <a:t>অক্লান্ত পরিশ্রমী এবং চ্যালেঞ্জিং মনোভাবের অধিকারী এ ব্যক্তিত্ব স্বল্প সময়ের কার্যাদেশে তৈরি করেন এমপি হোস্টেল, পুরনো সংসদ ভবন, খাদ্য গুদাম, বিভিন্ন সড়ক যা নির্মাণ শিল্পে এক বিরল দৃষ্টান্ত। তার প্রতিষ্ঠানের সুনাম ছড়িয়ে পড়তে থাকে দেশে-বিদেশে। সময়ের দাবির পরিপ্রেক্ষিতে তিনি গড়ে তোলেন আরও অনেক প্রতিষ্ঠান এবং বিস্তৃত করেন বিভিন্ন ক্ষেত্রে কর্মপরিধি। দেশের মানুষের আবাসন সংকট নিরসনে প্রতিষ্ঠা করেন ইস্টার্ন হাউজিং যা এ খাতে প্রথম এবং অদ্বিতীয়। প্রতিষ্ঠা করেন ইস্টার্ন ব্যাংকিং করপোরেশন যা বেসরকারি ব্যাংকিং খাতের অগ্রদূত। কৃষি উন্নয়নে আধুনিক সেচ ব্যবস্থার প্রবর্তন করেন মিলনার্স পাম্প ইন্ডাস্ট্রিজ প্রতিষ্ঠার মাধ্যমে। ধীরে ধীরে তার কর্মকাণ্ড আরও বিস্তার লাভ করে। কয়েকটি পাটকল, ওষুধ শিল্প, গাড়ি সংযোজন কারখানা এবং আরও অনেক স্থাপনা গড়ে তোলেন।</a:t>
            </a:r>
          </a:p>
          <a:p>
            <a:r>
              <a:rPr b="1" sz="1700" lang="en-US">
                <a:solidFill>
                  <a:srgbClr val="000000"/>
                </a:solidFill>
              </a:rPr>
              <a:t>স্বাধীনতা-উত্তর বাংলাদেশে তার কর্মোদ্যোগ আরও বিস্তৃতি লাভ করে। দেশের সামগ্রিক উন্নয়নে যেমন তিনি অবদান রাখতে থাকেন তেমনি দেশের বাইরেও তার প্রতিষ্ঠানসমূহের সুনাম ছড়িয়ে পড়ে। ১৯৭৫ সালে বিডিসি (বেঙ্গল ডেভেলপমেন্ট করপোরেশন) মধ্যপ্রাচ্যে কাজ শুরু করে। পশ্চিমা বিশ্বের বড় বড় কোম্পানিগুলোর সঙ্গে পাল্লা দিয়ে তিনি নির্মাণ করেছেন বিশ্বমানের সড়ক, বাড়ি, অ্যাপার্টমেন্টসহ অন্যান্য স্থাপনা।</a:t>
            </a:r>
          </a:p>
        </p:txBody>
      </p:sp>
      <p:sp>
        <p:nvSpPr>
          <p:cNvPr id="1048630" name="TextBox 1048629"/>
          <p:cNvSpPr txBox="1"/>
          <p:nvPr/>
        </p:nvSpPr>
        <p:spPr>
          <a:xfrm>
            <a:off x="2223534" y="1161973"/>
            <a:ext cx="3599157" cy="561340"/>
          </a:xfrm>
          <a:prstGeom prst="rect"/>
        </p:spPr>
        <p:txBody>
          <a:bodyPr rtlCol="0" wrap="square">
            <a:spAutoFit/>
          </a:bodyPr>
          <a:p>
            <a:pPr algn="ctr"/>
            <a:r>
              <a:rPr b="1" sz="3100" lang="en-US">
                <a:solidFill>
                  <a:srgbClr val="0000FF"/>
                </a:solidFill>
              </a:rPr>
              <a:t>  জহুরুল ইসলামঃ</a:t>
            </a:r>
          </a:p>
        </p:txBody>
      </p:sp>
    </p:spTree>
  </p:cSld>
  <p:clrMapOvr>
    <a:masterClrMapping/>
  </p:clrMapOvr>
  <p:transition spd="slow">
    <p:plus/>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8" presetSubtype="12">
                                  <p:stCondLst>
                                    <p:cond delay="0"/>
                                  </p:stCondLst>
                                  <p:childTnLst>
                                    <p:set>
                                      <p:cBhvr>
                                        <p:cTn dur="1" fill="hold" id="6">
                                          <p:stCondLst>
                                            <p:cond delay="0"/>
                                          </p:stCondLst>
                                        </p:cTn>
                                        <p:tgtEl>
                                          <p:spTgt spid="1048628"/>
                                        </p:tgtEl>
                                        <p:attrNameLst>
                                          <p:attrName>style.visibility</p:attrName>
                                        </p:attrNameLst>
                                      </p:cBhvr>
                                      <p:to>
                                        <p:strVal val="visible"/>
                                      </p:to>
                                    </p:set>
                                    <p:animEffect transition="in" filter="strips(downLeft)">
                                      <p:cBhvr>
                                        <p:cTn dur="500" id="7"/>
                                        <p:tgtEl>
                                          <p:spTgt spid="1048628"/>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42" presetSubtype="0">
                                  <p:stCondLst>
                                    <p:cond delay="0"/>
                                  </p:stCondLst>
                                  <p:childTnLst>
                                    <p:set>
                                      <p:cBhvr>
                                        <p:cTn dur="1" fill="hold" id="11">
                                          <p:stCondLst>
                                            <p:cond delay="0"/>
                                          </p:stCondLst>
                                        </p:cTn>
                                        <p:tgtEl>
                                          <p:spTgt spid="2097171"/>
                                        </p:tgtEl>
                                        <p:attrNameLst>
                                          <p:attrName>style.visibility</p:attrName>
                                        </p:attrNameLst>
                                      </p:cBhvr>
                                      <p:to>
                                        <p:strVal val="visible"/>
                                      </p:to>
                                    </p:set>
                                    <p:animEffect transition="in" filter="fade">
                                      <p:cBhvr>
                                        <p:cTn dur="1000" id="12"/>
                                        <p:tgtEl>
                                          <p:spTgt spid="2097171"/>
                                        </p:tgtEl>
                                      </p:cBhvr>
                                    </p:animEffect>
                                    <p:anim calcmode="lin" valueType="num">
                                      <p:cBhvr>
                                        <p:cTn dur="1000" fill="hold" id="13"/>
                                        <p:tgtEl>
                                          <p:spTgt spid="2097171"/>
                                        </p:tgtEl>
                                        <p:attrNameLst>
                                          <p:attrName>ppt_x</p:attrName>
                                        </p:attrNameLst>
                                      </p:cBhvr>
                                      <p:tavLst>
                                        <p:tav tm="0">
                                          <p:val>
                                            <p:strVal val="#ppt_x"/>
                                          </p:val>
                                        </p:tav>
                                        <p:tav tm="100000">
                                          <p:val>
                                            <p:strVal val="#ppt_x"/>
                                          </p:val>
                                        </p:tav>
                                      </p:tavLst>
                                    </p:anim>
                                    <p:anim calcmode="lin" valueType="num">
                                      <p:cBhvr>
                                        <p:cTn dur="1000" fill="hold" id="14"/>
                                        <p:tgtEl>
                                          <p:spTgt spid="2097171"/>
                                        </p:tgtEl>
                                        <p:attrNameLst>
                                          <p:attrName>ppt_y</p:attrName>
                                        </p:attrNameLst>
                                      </p:cBhvr>
                                      <p:tavLst>
                                        <p:tav tm="0">
                                          <p:val>
                                            <p:strVal val="#ppt_y+.1"/>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18" presetSubtype="12">
                                  <p:stCondLst>
                                    <p:cond delay="0"/>
                                  </p:stCondLst>
                                  <p:childTnLst>
                                    <p:set>
                                      <p:cBhvr>
                                        <p:cTn dur="1" fill="hold" id="18">
                                          <p:stCondLst>
                                            <p:cond delay="0"/>
                                          </p:stCondLst>
                                        </p:cTn>
                                        <p:tgtEl>
                                          <p:spTgt spid="1048630"/>
                                        </p:tgtEl>
                                        <p:attrNameLst>
                                          <p:attrName>style.visibility</p:attrName>
                                        </p:attrNameLst>
                                      </p:cBhvr>
                                      <p:to>
                                        <p:strVal val="visible"/>
                                      </p:to>
                                    </p:set>
                                    <p:animEffect transition="in" filter="strips(downLeft)">
                                      <p:cBhvr>
                                        <p:cTn dur="500" id="19"/>
                                        <p:tgtEl>
                                          <p:spTgt spid="1048630"/>
                                        </p:tgtEl>
                                      </p:cBhvr>
                                    </p:animEffect>
                                  </p:childTnLst>
                                </p:cTn>
                              </p:par>
                            </p:childTnLst>
                          </p:cTn>
                        </p:par>
                      </p:childTnLst>
                    </p:cTn>
                  </p:par>
                  <p:par>
                    <p:cTn fill="hold" id="20">
                      <p:stCondLst>
                        <p:cond delay="indefinite"/>
                      </p:stCondLst>
                      <p:childTnLst>
                        <p:par>
                          <p:cTn fill="hold" id="21">
                            <p:stCondLst>
                              <p:cond delay="0"/>
                            </p:stCondLst>
                            <p:childTnLst>
                              <p:par>
                                <p:cTn fill="hold" grpId="0" id="22" nodeType="clickEffect" presetClass="entr" presetID="53" presetSubtype="16">
                                  <p:stCondLst>
                                    <p:cond delay="0"/>
                                  </p:stCondLst>
                                  <p:childTnLst>
                                    <p:set>
                                      <p:cBhvr>
                                        <p:cTn dur="1" fill="hold" id="23">
                                          <p:stCondLst>
                                            <p:cond delay="0"/>
                                          </p:stCondLst>
                                        </p:cTn>
                                        <p:tgtEl>
                                          <p:spTgt spid="1048629"/>
                                        </p:tgtEl>
                                        <p:attrNameLst>
                                          <p:attrName>style.visibility</p:attrName>
                                        </p:attrNameLst>
                                      </p:cBhvr>
                                      <p:to>
                                        <p:strVal val="visible"/>
                                      </p:to>
                                    </p:set>
                                    <p:anim calcmode="lin" valueType="num">
                                      <p:cBhvr>
                                        <p:cTn dur="500" fill="hold" id="24"/>
                                        <p:tgtEl>
                                          <p:spTgt spid="1048629"/>
                                        </p:tgtEl>
                                        <p:attrNameLst>
                                          <p:attrName>ppt_w</p:attrName>
                                        </p:attrNameLst>
                                      </p:cBhvr>
                                      <p:tavLst>
                                        <p:tav tm="0">
                                          <p:val>
                                            <p:fltVal val="0.0"/>
                                          </p:val>
                                        </p:tav>
                                        <p:tav tm="100000">
                                          <p:val>
                                            <p:strVal val="#ppt_w"/>
                                          </p:val>
                                        </p:tav>
                                      </p:tavLst>
                                    </p:anim>
                                    <p:anim calcmode="lin" valueType="num">
                                      <p:cBhvr>
                                        <p:cTn dur="500" fill="hold" id="25"/>
                                        <p:tgtEl>
                                          <p:spTgt spid="1048629"/>
                                        </p:tgtEl>
                                        <p:attrNameLst>
                                          <p:attrName>ppt_h</p:attrName>
                                        </p:attrNameLst>
                                      </p:cBhvr>
                                      <p:tavLst>
                                        <p:tav tm="0">
                                          <p:val>
                                            <p:fltVal val="0.0"/>
                                          </p:val>
                                        </p:tav>
                                        <p:tav tm="100000">
                                          <p:val>
                                            <p:strVal val="#ppt_h"/>
                                          </p:val>
                                        </p:tav>
                                      </p:tavLst>
                                    </p:anim>
                                    <p:animEffect transition="in" filter="fade">
                                      <p:cBhvr>
                                        <p:cTn dur="500" id="26"/>
                                        <p:tgtEl>
                                          <p:spTgt spid="1048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28" grpId="0"/>
      <p:bldP spid="1048629" grpId="0"/>
      <p:bldP spid="104863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p:bgPr>
    </p:bg>
    <p:spTree>
      <p:nvGrpSpPr>
        <p:cNvPr id="68" name=""/>
        <p:cNvGrpSpPr/>
        <p:nvPr/>
      </p:nvGrpSpPr>
      <p:grpSpPr>
        <a:xfrm>
          <a:off x="0" y="0"/>
          <a:ext cx="0" cy="0"/>
          <a:chOff x="0" y="0"/>
          <a:chExt cx="0" cy="0"/>
        </a:xfrm>
      </p:grpSpPr>
      <p:sp>
        <p:nvSpPr>
          <p:cNvPr id="1048631" name="TextBox 1048630"/>
          <p:cNvSpPr txBox="1"/>
          <p:nvPr/>
        </p:nvSpPr>
        <p:spPr>
          <a:xfrm>
            <a:off x="349837" y="265438"/>
            <a:ext cx="8761482" cy="459740"/>
          </a:xfrm>
          <a:prstGeom prst="rect"/>
        </p:spPr>
        <p:txBody>
          <a:bodyPr rtlCol="0" wrap="square">
            <a:spAutoFit/>
          </a:bodyPr>
          <a:p>
            <a:pPr algn="ctr"/>
            <a:r>
              <a:rPr b="1" sz="2500" lang="en-US">
                <a:solidFill>
                  <a:srgbClr val="000000"/>
                </a:solidFill>
              </a:rPr>
              <a:t>জহুরুল ইসলামের বিখ্যাত প্রতিষ্ঠান সমূহঃ</a:t>
            </a:r>
          </a:p>
        </p:txBody>
      </p:sp>
      <p:sp>
        <p:nvSpPr>
          <p:cNvPr id="1048632" name="TextBox 1048631"/>
          <p:cNvSpPr txBox="1"/>
          <p:nvPr/>
        </p:nvSpPr>
        <p:spPr>
          <a:xfrm>
            <a:off x="4756130" y="2816366"/>
            <a:ext cx="3429884" cy="472440"/>
          </a:xfrm>
          <a:prstGeom prst="rect"/>
        </p:spPr>
        <p:txBody>
          <a:bodyPr rtlCol="0" wrap="square">
            <a:spAutoFit/>
          </a:bodyPr>
          <a:p>
            <a:pPr algn="l"/>
            <a:r>
              <a:rPr b="1" sz="1300" lang="en-US">
                <a:solidFill>
                  <a:srgbClr val="000000"/>
                </a:solidFill>
              </a:rPr>
              <a:t>প্রতিষ্ঠার সালঃ ১৯৫৮</a:t>
            </a:r>
          </a:p>
          <a:p>
            <a:pPr algn="l"/>
            <a:r>
              <a:rPr b="1" sz="1300" lang="en-US">
                <a:solidFill>
                  <a:srgbClr val="000000"/>
                </a:solidFill>
              </a:rPr>
              <a:t>এটি স্কয়ার গ্রুপের  একটি প্রতিষ্ঠান </a:t>
            </a:r>
          </a:p>
        </p:txBody>
      </p:sp>
      <p:sp>
        <p:nvSpPr>
          <p:cNvPr id="1048633" name="TextBox 1048632"/>
          <p:cNvSpPr txBox="1"/>
          <p:nvPr/>
        </p:nvSpPr>
        <p:spPr>
          <a:xfrm>
            <a:off x="4730578" y="3651155"/>
            <a:ext cx="3429884" cy="472440"/>
          </a:xfrm>
          <a:prstGeom prst="rect"/>
        </p:spPr>
        <p:txBody>
          <a:bodyPr rtlCol="0" wrap="square">
            <a:spAutoFit/>
          </a:bodyPr>
          <a:p>
            <a:pPr algn="l"/>
            <a:r>
              <a:rPr b="1" sz="1300" lang="en-US">
                <a:solidFill>
                  <a:srgbClr val="000000"/>
                </a:solidFill>
              </a:rPr>
              <a:t>প্রতিষ্ঠার সালঃ ১৯৬৫</a:t>
            </a:r>
          </a:p>
          <a:p>
            <a:pPr algn="l"/>
            <a:r>
              <a:rPr b="1" sz="1300" lang="en-US">
                <a:solidFill>
                  <a:srgbClr val="000000"/>
                </a:solidFill>
              </a:rPr>
              <a:t>এটি  ইসলাম  গ্রুপের  একটি প্রতিষ্ঠান </a:t>
            </a:r>
          </a:p>
        </p:txBody>
      </p:sp>
      <p:sp>
        <p:nvSpPr>
          <p:cNvPr id="1048634" name="TextBox 1048633"/>
          <p:cNvSpPr txBox="1"/>
          <p:nvPr/>
        </p:nvSpPr>
        <p:spPr>
          <a:xfrm>
            <a:off x="4756131" y="4504269"/>
            <a:ext cx="3429884" cy="472440"/>
          </a:xfrm>
          <a:prstGeom prst="rect"/>
        </p:spPr>
        <p:txBody>
          <a:bodyPr rtlCol="0" wrap="square">
            <a:spAutoFit/>
          </a:bodyPr>
          <a:p>
            <a:pPr algn="l"/>
            <a:r>
              <a:rPr b="1" sz="1300" lang="en-US">
                <a:solidFill>
                  <a:srgbClr val="000000"/>
                </a:solidFill>
              </a:rPr>
              <a:t>প্রতিষ্ঠার সালঃ ১৯৬৪</a:t>
            </a:r>
          </a:p>
          <a:p>
            <a:pPr algn="l"/>
            <a:r>
              <a:rPr b="1" sz="1300" lang="en-US">
                <a:solidFill>
                  <a:srgbClr val="000000"/>
                </a:solidFill>
              </a:rPr>
              <a:t>এটি  ইসলাম  গ্রুপের  একটি প্রতিষ্ঠান </a:t>
            </a:r>
          </a:p>
        </p:txBody>
      </p:sp>
      <p:sp>
        <p:nvSpPr>
          <p:cNvPr id="1048635" name="TextBox 1048634"/>
          <p:cNvSpPr txBox="1"/>
          <p:nvPr/>
        </p:nvSpPr>
        <p:spPr>
          <a:xfrm>
            <a:off x="4756131" y="5306792"/>
            <a:ext cx="2806598" cy="472440"/>
          </a:xfrm>
          <a:prstGeom prst="rect"/>
        </p:spPr>
        <p:txBody>
          <a:bodyPr rtlCol="0" wrap="square">
            <a:spAutoFit/>
          </a:bodyPr>
          <a:p>
            <a:pPr algn="l"/>
            <a:r>
              <a:rPr b="1" sz="1300" lang="en-US">
                <a:solidFill>
                  <a:srgbClr val="000000"/>
                </a:solidFill>
              </a:rPr>
              <a:t>প্রতিষ্ঠার সালঃ ১৯৬৭</a:t>
            </a:r>
          </a:p>
          <a:p>
            <a:pPr algn="l"/>
            <a:r>
              <a:rPr b="1" sz="1300" lang="en-US">
                <a:solidFill>
                  <a:srgbClr val="000000"/>
                </a:solidFill>
              </a:rPr>
              <a:t>এটি  ইসলাম গ্রুপের  একটি প্রতিষ্ঠান </a:t>
            </a:r>
          </a:p>
        </p:txBody>
      </p:sp>
      <p:sp>
        <p:nvSpPr>
          <p:cNvPr id="1048636" name="TextBox 1048635"/>
          <p:cNvSpPr txBox="1"/>
          <p:nvPr/>
        </p:nvSpPr>
        <p:spPr>
          <a:xfrm>
            <a:off x="4730578" y="5921473"/>
            <a:ext cx="3429884" cy="472440"/>
          </a:xfrm>
          <a:prstGeom prst="rect"/>
        </p:spPr>
        <p:txBody>
          <a:bodyPr rtlCol="0" wrap="square">
            <a:spAutoFit/>
          </a:bodyPr>
          <a:p>
            <a:pPr algn="l"/>
            <a:r>
              <a:rPr b="1" sz="1300" lang="en-US">
                <a:solidFill>
                  <a:srgbClr val="000000"/>
                </a:solidFill>
              </a:rPr>
              <a:t>প্রতিষ্ঠার সালঃ ১৯৫১</a:t>
            </a:r>
          </a:p>
          <a:p>
            <a:pPr algn="l"/>
            <a:r>
              <a:rPr b="1" sz="1300" lang="en-US">
                <a:solidFill>
                  <a:srgbClr val="000000"/>
                </a:solidFill>
              </a:rPr>
              <a:t>এটি  ইসলাম  গ্রুপের  একটি প্রতিষ্ঠান </a:t>
            </a:r>
          </a:p>
        </p:txBody>
      </p:sp>
      <p:pic>
        <p:nvPicPr>
          <p:cNvPr id="2097172" name="Picture 2097171"/>
          <p:cNvPicPr>
            <a:picLocks/>
          </p:cNvPicPr>
          <p:nvPr/>
        </p:nvPicPr>
        <p:blipFill>
          <a:blip xmlns:r="http://schemas.openxmlformats.org/officeDocument/2006/relationships" r:embed="rId1"/>
          <a:stretch>
            <a:fillRect/>
          </a:stretch>
        </p:blipFill>
        <p:spPr>
          <a:xfrm>
            <a:off x="349837" y="2063650"/>
            <a:ext cx="2575625" cy="2922756"/>
          </a:xfrm>
          <a:prstGeom prst="rect"/>
        </p:spPr>
      </p:pic>
      <p:pic>
        <p:nvPicPr>
          <p:cNvPr id="2097173" name="Picture 2097172"/>
          <p:cNvPicPr>
            <a:picLocks/>
          </p:cNvPicPr>
          <p:nvPr/>
        </p:nvPicPr>
        <p:blipFill>
          <a:blip xmlns:r="http://schemas.openxmlformats.org/officeDocument/2006/relationships" r:embed="rId2"/>
          <a:stretch>
            <a:fillRect/>
          </a:stretch>
        </p:blipFill>
        <p:spPr>
          <a:xfrm>
            <a:off x="3008880" y="2731041"/>
            <a:ext cx="1057385" cy="516107"/>
          </a:xfrm>
          <a:prstGeom prst="rect"/>
        </p:spPr>
      </p:pic>
      <p:pic>
        <p:nvPicPr>
          <p:cNvPr id="2097174" name="Picture 2097173"/>
          <p:cNvPicPr>
            <a:picLocks/>
          </p:cNvPicPr>
          <p:nvPr/>
        </p:nvPicPr>
        <p:blipFill>
          <a:blip xmlns:r="http://schemas.openxmlformats.org/officeDocument/2006/relationships" r:embed="rId3"/>
          <a:stretch>
            <a:fillRect/>
          </a:stretch>
        </p:blipFill>
        <p:spPr>
          <a:xfrm>
            <a:off x="3008881" y="3288807"/>
            <a:ext cx="1056300" cy="834788"/>
          </a:xfrm>
          <a:prstGeom prst="rect"/>
        </p:spPr>
      </p:pic>
      <p:pic>
        <p:nvPicPr>
          <p:cNvPr id="2097175" name="Picture 2097174"/>
          <p:cNvPicPr>
            <a:picLocks/>
          </p:cNvPicPr>
          <p:nvPr/>
        </p:nvPicPr>
        <p:blipFill>
          <a:blip xmlns:r="http://schemas.openxmlformats.org/officeDocument/2006/relationships" r:embed="rId4"/>
          <a:stretch>
            <a:fillRect/>
          </a:stretch>
        </p:blipFill>
        <p:spPr>
          <a:xfrm>
            <a:off x="3020119" y="4140818"/>
            <a:ext cx="1022121" cy="786402"/>
          </a:xfrm>
          <a:prstGeom prst="rect"/>
        </p:spPr>
      </p:pic>
      <p:pic>
        <p:nvPicPr>
          <p:cNvPr id="2097176" name="Picture 2097175"/>
          <p:cNvPicPr>
            <a:picLocks/>
          </p:cNvPicPr>
          <p:nvPr/>
        </p:nvPicPr>
        <p:blipFill>
          <a:blip xmlns:r="http://schemas.openxmlformats.org/officeDocument/2006/relationships" r:embed="rId5"/>
          <a:srcRect l="9136" r="9136"/>
          <a:stretch>
            <a:fillRect/>
          </a:stretch>
        </p:blipFill>
        <p:spPr>
          <a:xfrm>
            <a:off x="3051160" y="4976709"/>
            <a:ext cx="952412" cy="747845"/>
          </a:xfrm>
          <a:prstGeom prst="rect"/>
        </p:spPr>
      </p:pic>
      <p:pic>
        <p:nvPicPr>
          <p:cNvPr id="2097177" name="Picture 2097176"/>
          <p:cNvPicPr>
            <a:picLocks/>
          </p:cNvPicPr>
          <p:nvPr/>
        </p:nvPicPr>
        <p:blipFill>
          <a:blip xmlns:r="http://schemas.openxmlformats.org/officeDocument/2006/relationships" r:embed="rId6"/>
          <a:stretch>
            <a:fillRect/>
          </a:stretch>
        </p:blipFill>
        <p:spPr>
          <a:xfrm>
            <a:off x="3020120" y="5774471"/>
            <a:ext cx="1013794" cy="766445"/>
          </a:xfrm>
          <a:prstGeom prst="rect"/>
        </p:spPr>
      </p:pic>
      <p:pic>
        <p:nvPicPr>
          <p:cNvPr id="2097178" name="Picture 2097177"/>
          <p:cNvPicPr>
            <a:picLocks/>
          </p:cNvPicPr>
          <p:nvPr/>
        </p:nvPicPr>
        <p:blipFill>
          <a:blip xmlns:r="http://schemas.openxmlformats.org/officeDocument/2006/relationships" r:embed="rId7"/>
          <a:stretch>
            <a:fillRect/>
          </a:stretch>
        </p:blipFill>
        <p:spPr>
          <a:xfrm>
            <a:off x="3008880" y="2063650"/>
            <a:ext cx="1097755" cy="575212"/>
          </a:xfrm>
          <a:prstGeom prst="rect"/>
        </p:spPr>
      </p:pic>
      <p:sp>
        <p:nvSpPr>
          <p:cNvPr id="1048637" name="TextBox 1048636"/>
          <p:cNvSpPr txBox="1"/>
          <p:nvPr/>
        </p:nvSpPr>
        <p:spPr>
          <a:xfrm>
            <a:off x="4730578" y="2166421"/>
            <a:ext cx="3429884" cy="472440"/>
          </a:xfrm>
          <a:prstGeom prst="rect"/>
        </p:spPr>
        <p:txBody>
          <a:bodyPr rtlCol="0" wrap="square">
            <a:spAutoFit/>
          </a:bodyPr>
          <a:p>
            <a:pPr algn="l"/>
            <a:r>
              <a:rPr b="1" sz="1300" lang="en-US">
                <a:solidFill>
                  <a:srgbClr val="000000"/>
                </a:solidFill>
              </a:rPr>
              <a:t>প্রতিষ্ঠার সালঃ ১৯৯২</a:t>
            </a:r>
          </a:p>
          <a:p>
            <a:pPr algn="l"/>
            <a:r>
              <a:rPr b="1" sz="1300" lang="en-US">
                <a:solidFill>
                  <a:srgbClr val="000000"/>
                </a:solidFill>
              </a:rPr>
              <a:t>এটি  ইসলাম গ্রুপের  একটি প্রতিষ্ঠান </a:t>
            </a:r>
          </a:p>
        </p:txBody>
      </p:sp>
      <p:pic>
        <p:nvPicPr>
          <p:cNvPr id="2097179" name="Picture 2097178"/>
          <p:cNvPicPr>
            <a:picLocks/>
          </p:cNvPicPr>
          <p:nvPr/>
        </p:nvPicPr>
        <p:blipFill>
          <a:blip xmlns:r="http://schemas.openxmlformats.org/officeDocument/2006/relationships" r:embed="rId8"/>
          <a:stretch>
            <a:fillRect/>
          </a:stretch>
        </p:blipFill>
        <p:spPr>
          <a:xfrm>
            <a:off x="3020119" y="1294454"/>
            <a:ext cx="1037738" cy="677017"/>
          </a:xfrm>
          <a:prstGeom prst="rect"/>
        </p:spPr>
      </p:pic>
      <p:sp>
        <p:nvSpPr>
          <p:cNvPr id="1048638" name="TextBox 1048637"/>
          <p:cNvSpPr txBox="1"/>
          <p:nvPr/>
        </p:nvSpPr>
        <p:spPr>
          <a:xfrm>
            <a:off x="4730578" y="1540901"/>
            <a:ext cx="3429884" cy="472440"/>
          </a:xfrm>
          <a:prstGeom prst="rect"/>
        </p:spPr>
        <p:txBody>
          <a:bodyPr rtlCol="0" wrap="square">
            <a:spAutoFit/>
          </a:bodyPr>
          <a:p>
            <a:pPr algn="l"/>
            <a:r>
              <a:rPr b="1" sz="1300" lang="en-US">
                <a:solidFill>
                  <a:srgbClr val="000000"/>
                </a:solidFill>
              </a:rPr>
              <a:t>প্রতিষ্ঠার সালঃ ১৯৮৫</a:t>
            </a:r>
          </a:p>
          <a:p>
            <a:pPr algn="l"/>
            <a:r>
              <a:rPr b="1" sz="1300" lang="en-US">
                <a:solidFill>
                  <a:srgbClr val="000000"/>
                </a:solidFill>
              </a:rPr>
              <a:t>এটি  ইসলাম গ্রুপের  একটি প্রতিষ্ঠান </a:t>
            </a:r>
          </a:p>
        </p:txBody>
      </p:sp>
      <p:sp>
        <p:nvSpPr>
          <p:cNvPr id="1048639" name="TextBox 1048638"/>
          <p:cNvSpPr txBox="1"/>
          <p:nvPr/>
        </p:nvSpPr>
        <p:spPr>
          <a:xfrm>
            <a:off x="571500" y="754330"/>
            <a:ext cx="8572500" cy="1005840"/>
          </a:xfrm>
          <a:prstGeom prst="rect"/>
        </p:spPr>
        <p:txBody>
          <a:bodyPr rtlCol="0" wrap="square">
            <a:spAutoFit/>
          </a:bodyPr>
          <a:p>
            <a:r>
              <a:rPr b="1" sz="2300" lang="en-US">
                <a:solidFill>
                  <a:srgbClr val="000000"/>
                </a:solidFill>
              </a:rPr>
              <a:t>	</a:t>
            </a:r>
            <a:r>
              <a:rPr b="1" sz="3300" lang="en-US">
                <a:solidFill>
                  <a:srgbClr val="0000FF"/>
                </a:solidFill>
              </a:rPr>
              <a:t>এক নজরে ইসলাম গ্রুপের শিল্পসমূহঃ</a:t>
            </a:r>
            <a:r>
              <a:rPr b="1" sz="2300" lang="en-US">
                <a:solidFill>
                  <a:srgbClr val="000000"/>
                </a:solidFill>
              </a:rPr>
              <a:t>
</a:t>
            </a:r>
            <a:endParaRPr sz="2800" lang="en-US">
              <a:solidFill>
                <a:srgbClr val="000000"/>
              </a:solidFill>
            </a:endParaRPr>
          </a:p>
        </p:txBody>
      </p:sp>
    </p:spTree>
  </p:cSld>
  <p:clrMapOvr>
    <a:masterClrMapping/>
  </p:clrMapOvr>
  <p:transition spd="slow">
    <p:plus/>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8" presetSubtype="12">
                                  <p:stCondLst>
                                    <p:cond delay="0"/>
                                  </p:stCondLst>
                                  <p:childTnLst>
                                    <p:set>
                                      <p:cBhvr>
                                        <p:cTn dur="1" fill="hold" id="6">
                                          <p:stCondLst>
                                            <p:cond delay="0"/>
                                          </p:stCondLst>
                                        </p:cTn>
                                        <p:tgtEl>
                                          <p:spTgt spid="1048631"/>
                                        </p:tgtEl>
                                        <p:attrNameLst>
                                          <p:attrName>style.visibility</p:attrName>
                                        </p:attrNameLst>
                                      </p:cBhvr>
                                      <p:to>
                                        <p:strVal val="visible"/>
                                      </p:to>
                                    </p:set>
                                    <p:animEffect transition="in" filter="strips(downLeft)">
                                      <p:cBhvr>
                                        <p:cTn dur="500" id="7"/>
                                        <p:tgtEl>
                                          <p:spTgt spid="1048631"/>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53" presetSubtype="16">
                                  <p:stCondLst>
                                    <p:cond delay="0"/>
                                  </p:stCondLst>
                                  <p:childTnLst>
                                    <p:set>
                                      <p:cBhvr>
                                        <p:cTn dur="1" fill="hold" id="11">
                                          <p:stCondLst>
                                            <p:cond delay="0"/>
                                          </p:stCondLst>
                                        </p:cTn>
                                        <p:tgtEl>
                                          <p:spTgt spid="1048639"/>
                                        </p:tgtEl>
                                        <p:attrNameLst>
                                          <p:attrName>style.visibility</p:attrName>
                                        </p:attrNameLst>
                                      </p:cBhvr>
                                      <p:to>
                                        <p:strVal val="visible"/>
                                      </p:to>
                                    </p:set>
                                    <p:anim calcmode="lin" valueType="num">
                                      <p:cBhvr>
                                        <p:cTn dur="500" fill="hold" id="12"/>
                                        <p:tgtEl>
                                          <p:spTgt spid="1048639"/>
                                        </p:tgtEl>
                                        <p:attrNameLst>
                                          <p:attrName>ppt_w</p:attrName>
                                        </p:attrNameLst>
                                      </p:cBhvr>
                                      <p:tavLst>
                                        <p:tav tm="0">
                                          <p:val>
                                            <p:fltVal val="0.0"/>
                                          </p:val>
                                        </p:tav>
                                        <p:tav tm="100000">
                                          <p:val>
                                            <p:strVal val="#ppt_w"/>
                                          </p:val>
                                        </p:tav>
                                      </p:tavLst>
                                    </p:anim>
                                    <p:anim calcmode="lin" valueType="num">
                                      <p:cBhvr>
                                        <p:cTn dur="500" fill="hold" id="13"/>
                                        <p:tgtEl>
                                          <p:spTgt spid="1048639"/>
                                        </p:tgtEl>
                                        <p:attrNameLst>
                                          <p:attrName>ppt_h</p:attrName>
                                        </p:attrNameLst>
                                      </p:cBhvr>
                                      <p:tavLst>
                                        <p:tav tm="0">
                                          <p:val>
                                            <p:fltVal val="0.0"/>
                                          </p:val>
                                        </p:tav>
                                        <p:tav tm="100000">
                                          <p:val>
                                            <p:strVal val="#ppt_h"/>
                                          </p:val>
                                        </p:tav>
                                      </p:tavLst>
                                    </p:anim>
                                    <p:animEffect transition="in" filter="fade">
                                      <p:cBhvr>
                                        <p:cTn dur="500" id="14"/>
                                        <p:tgtEl>
                                          <p:spTgt spid="1048639"/>
                                        </p:tgtEl>
                                      </p:cBhvr>
                                    </p:animEffect>
                                  </p:childTnLst>
                                </p:cTn>
                              </p:par>
                            </p:childTnLst>
                          </p:cTn>
                        </p:par>
                      </p:childTnLst>
                    </p:cTn>
                  </p:par>
                  <p:par>
                    <p:cTn fill="hold" id="15">
                      <p:stCondLst>
                        <p:cond delay="indefinite"/>
                      </p:stCondLst>
                      <p:childTnLst>
                        <p:par>
                          <p:cTn fill="hold" id="16">
                            <p:stCondLst>
                              <p:cond delay="0"/>
                            </p:stCondLst>
                            <p:childTnLst>
                              <p:par>
                                <p:cTn fill="hold" id="17" nodeType="clickEffect" presetClass="entr" presetID="42" presetSubtype="0">
                                  <p:stCondLst>
                                    <p:cond delay="0"/>
                                  </p:stCondLst>
                                  <p:childTnLst>
                                    <p:set>
                                      <p:cBhvr>
                                        <p:cTn dur="1" fill="hold" id="18">
                                          <p:stCondLst>
                                            <p:cond delay="0"/>
                                          </p:stCondLst>
                                        </p:cTn>
                                        <p:tgtEl>
                                          <p:spTgt spid="2097172"/>
                                        </p:tgtEl>
                                        <p:attrNameLst>
                                          <p:attrName>style.visibility</p:attrName>
                                        </p:attrNameLst>
                                      </p:cBhvr>
                                      <p:to>
                                        <p:strVal val="visible"/>
                                      </p:to>
                                    </p:set>
                                    <p:animEffect transition="in" filter="fade">
                                      <p:cBhvr>
                                        <p:cTn dur="1000" id="19"/>
                                        <p:tgtEl>
                                          <p:spTgt spid="2097172"/>
                                        </p:tgtEl>
                                      </p:cBhvr>
                                    </p:animEffect>
                                    <p:anim calcmode="lin" valueType="num">
                                      <p:cBhvr>
                                        <p:cTn dur="1000" fill="hold" id="20"/>
                                        <p:tgtEl>
                                          <p:spTgt spid="2097172"/>
                                        </p:tgtEl>
                                        <p:attrNameLst>
                                          <p:attrName>ppt_x</p:attrName>
                                        </p:attrNameLst>
                                      </p:cBhvr>
                                      <p:tavLst>
                                        <p:tav tm="0">
                                          <p:val>
                                            <p:strVal val="#ppt_x"/>
                                          </p:val>
                                        </p:tav>
                                        <p:tav tm="100000">
                                          <p:val>
                                            <p:strVal val="#ppt_x"/>
                                          </p:val>
                                        </p:tav>
                                      </p:tavLst>
                                    </p:anim>
                                    <p:anim calcmode="lin" valueType="num">
                                      <p:cBhvr>
                                        <p:cTn dur="1000" fill="hold" id="21"/>
                                        <p:tgtEl>
                                          <p:spTgt spid="2097172"/>
                                        </p:tgtEl>
                                        <p:attrNameLst>
                                          <p:attrName>ppt_y</p:attrName>
                                        </p:attrNameLst>
                                      </p:cBhvr>
                                      <p:tavLst>
                                        <p:tav tm="0">
                                          <p:val>
                                            <p:strVal val="#ppt_y+.1"/>
                                          </p:val>
                                        </p:tav>
                                        <p:tav tm="100000">
                                          <p:val>
                                            <p:strVal val="#ppt_y"/>
                                          </p:val>
                                        </p:tav>
                                      </p:tavLst>
                                    </p:anim>
                                  </p:childTnLst>
                                </p:cTn>
                              </p:par>
                            </p:childTnLst>
                          </p:cTn>
                        </p:par>
                      </p:childTnLst>
                    </p:cTn>
                  </p:par>
                  <p:par>
                    <p:cTn fill="hold" id="22">
                      <p:stCondLst>
                        <p:cond delay="indefinite"/>
                      </p:stCondLst>
                      <p:childTnLst>
                        <p:par>
                          <p:cTn fill="hold" id="23">
                            <p:stCondLst>
                              <p:cond delay="0"/>
                            </p:stCondLst>
                            <p:childTnLst>
                              <p:par>
                                <p:cTn fill="hold" id="24" nodeType="clickEffect" presetClass="entr" presetID="2" presetSubtype="4">
                                  <p:stCondLst>
                                    <p:cond delay="0"/>
                                  </p:stCondLst>
                                  <p:childTnLst>
                                    <p:set>
                                      <p:cBhvr>
                                        <p:cTn dur="1" fill="hold" id="25">
                                          <p:stCondLst>
                                            <p:cond delay="0"/>
                                          </p:stCondLst>
                                        </p:cTn>
                                        <p:tgtEl>
                                          <p:spTgt spid="2097179"/>
                                        </p:tgtEl>
                                        <p:attrNameLst>
                                          <p:attrName>style.visibility</p:attrName>
                                        </p:attrNameLst>
                                      </p:cBhvr>
                                      <p:to>
                                        <p:strVal val="visible"/>
                                      </p:to>
                                    </p:set>
                                    <p:anim calcmode="lin" valueType="num">
                                      <p:cBhvr additive="base">
                                        <p:cTn dur="500" fill="hold" id="26"/>
                                        <p:tgtEl>
                                          <p:spTgt spid="2097179"/>
                                        </p:tgtEl>
                                        <p:attrNameLst>
                                          <p:attrName>ppt_x</p:attrName>
                                        </p:attrNameLst>
                                      </p:cBhvr>
                                      <p:tavLst>
                                        <p:tav tm="0">
                                          <p:val>
                                            <p:strVal val="#ppt_x"/>
                                          </p:val>
                                        </p:tav>
                                        <p:tav tm="100000">
                                          <p:val>
                                            <p:strVal val="#ppt_x"/>
                                          </p:val>
                                        </p:tav>
                                      </p:tavLst>
                                    </p:anim>
                                    <p:anim calcmode="lin" valueType="num">
                                      <p:cBhvr additive="base">
                                        <p:cTn dur="500" fill="hold" id="27"/>
                                        <p:tgtEl>
                                          <p:spTgt spid="2097179"/>
                                        </p:tgtEl>
                                        <p:attrNameLst>
                                          <p:attrName>ppt_y</p:attrName>
                                        </p:attrNameLst>
                                      </p:cBhvr>
                                      <p:tavLst>
                                        <p:tav tm="0">
                                          <p:val>
                                            <p:strVal val="1+#ppt_h/2"/>
                                          </p:val>
                                        </p:tav>
                                        <p:tav tm="100000">
                                          <p:val>
                                            <p:strVal val="#ppt_y"/>
                                          </p:val>
                                        </p:tav>
                                      </p:tavLst>
                                    </p:anim>
                                  </p:childTnLst>
                                </p:cTn>
                              </p:par>
                            </p:childTnLst>
                          </p:cTn>
                        </p:par>
                      </p:childTnLst>
                    </p:cTn>
                  </p:par>
                  <p:par>
                    <p:cTn fill="hold" id="28">
                      <p:stCondLst>
                        <p:cond delay="indefinite"/>
                      </p:stCondLst>
                      <p:childTnLst>
                        <p:par>
                          <p:cTn fill="hold" id="29">
                            <p:stCondLst>
                              <p:cond delay="0"/>
                            </p:stCondLst>
                            <p:childTnLst>
                              <p:par>
                                <p:cTn fill="hold" grpId="0" id="30" nodeType="clickEffect" presetClass="entr" presetID="53" presetSubtype="16">
                                  <p:stCondLst>
                                    <p:cond delay="0"/>
                                  </p:stCondLst>
                                  <p:childTnLst>
                                    <p:set>
                                      <p:cBhvr>
                                        <p:cTn dur="1" fill="hold" id="31">
                                          <p:stCondLst>
                                            <p:cond delay="0"/>
                                          </p:stCondLst>
                                        </p:cTn>
                                        <p:tgtEl>
                                          <p:spTgt spid="1048638"/>
                                        </p:tgtEl>
                                        <p:attrNameLst>
                                          <p:attrName>style.visibility</p:attrName>
                                        </p:attrNameLst>
                                      </p:cBhvr>
                                      <p:to>
                                        <p:strVal val="visible"/>
                                      </p:to>
                                    </p:set>
                                    <p:anim calcmode="lin" valueType="num">
                                      <p:cBhvr>
                                        <p:cTn dur="500" fill="hold" id="32"/>
                                        <p:tgtEl>
                                          <p:spTgt spid="1048638"/>
                                        </p:tgtEl>
                                        <p:attrNameLst>
                                          <p:attrName>ppt_w</p:attrName>
                                        </p:attrNameLst>
                                      </p:cBhvr>
                                      <p:tavLst>
                                        <p:tav tm="0">
                                          <p:val>
                                            <p:fltVal val="0.0"/>
                                          </p:val>
                                        </p:tav>
                                        <p:tav tm="100000">
                                          <p:val>
                                            <p:strVal val="#ppt_w"/>
                                          </p:val>
                                        </p:tav>
                                      </p:tavLst>
                                    </p:anim>
                                    <p:anim calcmode="lin" valueType="num">
                                      <p:cBhvr>
                                        <p:cTn dur="500" fill="hold" id="33"/>
                                        <p:tgtEl>
                                          <p:spTgt spid="1048638"/>
                                        </p:tgtEl>
                                        <p:attrNameLst>
                                          <p:attrName>ppt_h</p:attrName>
                                        </p:attrNameLst>
                                      </p:cBhvr>
                                      <p:tavLst>
                                        <p:tav tm="0">
                                          <p:val>
                                            <p:fltVal val="0.0"/>
                                          </p:val>
                                        </p:tav>
                                        <p:tav tm="100000">
                                          <p:val>
                                            <p:strVal val="#ppt_h"/>
                                          </p:val>
                                        </p:tav>
                                      </p:tavLst>
                                    </p:anim>
                                    <p:animEffect transition="in" filter="fade">
                                      <p:cBhvr>
                                        <p:cTn dur="500" id="34"/>
                                        <p:tgtEl>
                                          <p:spTgt spid="1048638"/>
                                        </p:tgtEl>
                                      </p:cBhvr>
                                    </p:animEffect>
                                  </p:childTnLst>
                                </p:cTn>
                              </p:par>
                            </p:childTnLst>
                          </p:cTn>
                        </p:par>
                      </p:childTnLst>
                    </p:cTn>
                  </p:par>
                  <p:par>
                    <p:cTn fill="hold" id="35">
                      <p:stCondLst>
                        <p:cond delay="indefinite"/>
                      </p:stCondLst>
                      <p:childTnLst>
                        <p:par>
                          <p:cTn fill="hold" id="36">
                            <p:stCondLst>
                              <p:cond delay="0"/>
                            </p:stCondLst>
                            <p:childTnLst>
                              <p:par>
                                <p:cTn fill="hold" id="37" nodeType="clickEffect" presetClass="entr" presetID="2" presetSubtype="4">
                                  <p:stCondLst>
                                    <p:cond delay="0"/>
                                  </p:stCondLst>
                                  <p:childTnLst>
                                    <p:set>
                                      <p:cBhvr>
                                        <p:cTn dur="1" fill="hold" id="38">
                                          <p:stCondLst>
                                            <p:cond delay="0"/>
                                          </p:stCondLst>
                                        </p:cTn>
                                        <p:tgtEl>
                                          <p:spTgt spid="2097178"/>
                                        </p:tgtEl>
                                        <p:attrNameLst>
                                          <p:attrName>style.visibility</p:attrName>
                                        </p:attrNameLst>
                                      </p:cBhvr>
                                      <p:to>
                                        <p:strVal val="visible"/>
                                      </p:to>
                                    </p:set>
                                    <p:anim calcmode="lin" valueType="num">
                                      <p:cBhvr additive="base">
                                        <p:cTn dur="500" fill="hold" id="39"/>
                                        <p:tgtEl>
                                          <p:spTgt spid="2097178"/>
                                        </p:tgtEl>
                                        <p:attrNameLst>
                                          <p:attrName>ppt_x</p:attrName>
                                        </p:attrNameLst>
                                      </p:cBhvr>
                                      <p:tavLst>
                                        <p:tav tm="0">
                                          <p:val>
                                            <p:strVal val="#ppt_x"/>
                                          </p:val>
                                        </p:tav>
                                        <p:tav tm="100000">
                                          <p:val>
                                            <p:strVal val="#ppt_x"/>
                                          </p:val>
                                        </p:tav>
                                      </p:tavLst>
                                    </p:anim>
                                    <p:anim calcmode="lin" valueType="num">
                                      <p:cBhvr additive="base">
                                        <p:cTn dur="500" fill="hold" id="40"/>
                                        <p:tgtEl>
                                          <p:spTgt spid="2097178"/>
                                        </p:tgtEl>
                                        <p:attrNameLst>
                                          <p:attrName>ppt_y</p:attrName>
                                        </p:attrNameLst>
                                      </p:cBhvr>
                                      <p:tavLst>
                                        <p:tav tm="0">
                                          <p:val>
                                            <p:strVal val="1+#ppt_h/2"/>
                                          </p:val>
                                        </p:tav>
                                        <p:tav tm="100000">
                                          <p:val>
                                            <p:strVal val="#ppt_y"/>
                                          </p:val>
                                        </p:tav>
                                      </p:tavLst>
                                    </p:anim>
                                  </p:childTnLst>
                                </p:cTn>
                              </p:par>
                            </p:childTnLst>
                          </p:cTn>
                        </p:par>
                      </p:childTnLst>
                    </p:cTn>
                  </p:par>
                  <p:par>
                    <p:cTn fill="hold" id="41">
                      <p:stCondLst>
                        <p:cond delay="indefinite"/>
                      </p:stCondLst>
                      <p:childTnLst>
                        <p:par>
                          <p:cTn fill="hold" id="42">
                            <p:stCondLst>
                              <p:cond delay="0"/>
                            </p:stCondLst>
                            <p:childTnLst>
                              <p:par>
                                <p:cTn fill="hold" grpId="0" id="43" nodeType="clickEffect" presetClass="entr" presetID="53" presetSubtype="16">
                                  <p:stCondLst>
                                    <p:cond delay="0"/>
                                  </p:stCondLst>
                                  <p:childTnLst>
                                    <p:set>
                                      <p:cBhvr>
                                        <p:cTn dur="1" fill="hold" id="44">
                                          <p:stCondLst>
                                            <p:cond delay="0"/>
                                          </p:stCondLst>
                                        </p:cTn>
                                        <p:tgtEl>
                                          <p:spTgt spid="1048637"/>
                                        </p:tgtEl>
                                        <p:attrNameLst>
                                          <p:attrName>style.visibility</p:attrName>
                                        </p:attrNameLst>
                                      </p:cBhvr>
                                      <p:to>
                                        <p:strVal val="visible"/>
                                      </p:to>
                                    </p:set>
                                    <p:anim calcmode="lin" valueType="num">
                                      <p:cBhvr>
                                        <p:cTn dur="500" fill="hold" id="45"/>
                                        <p:tgtEl>
                                          <p:spTgt spid="1048637"/>
                                        </p:tgtEl>
                                        <p:attrNameLst>
                                          <p:attrName>ppt_w</p:attrName>
                                        </p:attrNameLst>
                                      </p:cBhvr>
                                      <p:tavLst>
                                        <p:tav tm="0">
                                          <p:val>
                                            <p:fltVal val="0.0"/>
                                          </p:val>
                                        </p:tav>
                                        <p:tav tm="100000">
                                          <p:val>
                                            <p:strVal val="#ppt_w"/>
                                          </p:val>
                                        </p:tav>
                                      </p:tavLst>
                                    </p:anim>
                                    <p:anim calcmode="lin" valueType="num">
                                      <p:cBhvr>
                                        <p:cTn dur="500" fill="hold" id="46"/>
                                        <p:tgtEl>
                                          <p:spTgt spid="1048637"/>
                                        </p:tgtEl>
                                        <p:attrNameLst>
                                          <p:attrName>ppt_h</p:attrName>
                                        </p:attrNameLst>
                                      </p:cBhvr>
                                      <p:tavLst>
                                        <p:tav tm="0">
                                          <p:val>
                                            <p:fltVal val="0.0"/>
                                          </p:val>
                                        </p:tav>
                                        <p:tav tm="100000">
                                          <p:val>
                                            <p:strVal val="#ppt_h"/>
                                          </p:val>
                                        </p:tav>
                                      </p:tavLst>
                                    </p:anim>
                                    <p:animEffect transition="in" filter="fade">
                                      <p:cBhvr>
                                        <p:cTn dur="500" id="47"/>
                                        <p:tgtEl>
                                          <p:spTgt spid="1048637"/>
                                        </p:tgtEl>
                                      </p:cBhvr>
                                    </p:animEffect>
                                  </p:childTnLst>
                                </p:cTn>
                              </p:par>
                            </p:childTnLst>
                          </p:cTn>
                        </p:par>
                      </p:childTnLst>
                    </p:cTn>
                  </p:par>
                  <p:par>
                    <p:cTn fill="hold" id="48">
                      <p:stCondLst>
                        <p:cond delay="indefinite"/>
                      </p:stCondLst>
                      <p:childTnLst>
                        <p:par>
                          <p:cTn fill="hold" id="49">
                            <p:stCondLst>
                              <p:cond delay="0"/>
                            </p:stCondLst>
                            <p:childTnLst>
                              <p:par>
                                <p:cTn fill="hold" id="50" nodeType="clickEffect" presetClass="entr" presetID="2" presetSubtype="4">
                                  <p:stCondLst>
                                    <p:cond delay="0"/>
                                  </p:stCondLst>
                                  <p:childTnLst>
                                    <p:set>
                                      <p:cBhvr>
                                        <p:cTn dur="1" fill="hold" id="51">
                                          <p:stCondLst>
                                            <p:cond delay="0"/>
                                          </p:stCondLst>
                                        </p:cTn>
                                        <p:tgtEl>
                                          <p:spTgt spid="2097173"/>
                                        </p:tgtEl>
                                        <p:attrNameLst>
                                          <p:attrName>style.visibility</p:attrName>
                                        </p:attrNameLst>
                                      </p:cBhvr>
                                      <p:to>
                                        <p:strVal val="visible"/>
                                      </p:to>
                                    </p:set>
                                    <p:anim calcmode="lin" valueType="num">
                                      <p:cBhvr additive="base">
                                        <p:cTn dur="500" fill="hold" id="52"/>
                                        <p:tgtEl>
                                          <p:spTgt spid="2097173"/>
                                        </p:tgtEl>
                                        <p:attrNameLst>
                                          <p:attrName>ppt_x</p:attrName>
                                        </p:attrNameLst>
                                      </p:cBhvr>
                                      <p:tavLst>
                                        <p:tav tm="0">
                                          <p:val>
                                            <p:strVal val="#ppt_x"/>
                                          </p:val>
                                        </p:tav>
                                        <p:tav tm="100000">
                                          <p:val>
                                            <p:strVal val="#ppt_x"/>
                                          </p:val>
                                        </p:tav>
                                      </p:tavLst>
                                    </p:anim>
                                    <p:anim calcmode="lin" valueType="num">
                                      <p:cBhvr additive="base">
                                        <p:cTn dur="500" fill="hold" id="53"/>
                                        <p:tgtEl>
                                          <p:spTgt spid="2097173"/>
                                        </p:tgtEl>
                                        <p:attrNameLst>
                                          <p:attrName>ppt_y</p:attrName>
                                        </p:attrNameLst>
                                      </p:cBhvr>
                                      <p:tavLst>
                                        <p:tav tm="0">
                                          <p:val>
                                            <p:strVal val="1+#ppt_h/2"/>
                                          </p:val>
                                        </p:tav>
                                        <p:tav tm="100000">
                                          <p:val>
                                            <p:strVal val="#ppt_y"/>
                                          </p:val>
                                        </p:tav>
                                      </p:tavLst>
                                    </p:anim>
                                  </p:childTnLst>
                                </p:cTn>
                              </p:par>
                            </p:childTnLst>
                          </p:cTn>
                        </p:par>
                      </p:childTnLst>
                    </p:cTn>
                  </p:par>
                  <p:par>
                    <p:cTn fill="hold" id="54">
                      <p:stCondLst>
                        <p:cond delay="indefinite"/>
                      </p:stCondLst>
                      <p:childTnLst>
                        <p:par>
                          <p:cTn fill="hold" id="55">
                            <p:stCondLst>
                              <p:cond delay="0"/>
                            </p:stCondLst>
                            <p:childTnLst>
                              <p:par>
                                <p:cTn fill="hold" grpId="0" id="56" nodeType="clickEffect" presetClass="entr" presetID="53" presetSubtype="16">
                                  <p:stCondLst>
                                    <p:cond delay="0"/>
                                  </p:stCondLst>
                                  <p:childTnLst>
                                    <p:set>
                                      <p:cBhvr>
                                        <p:cTn dur="1" fill="hold" id="57">
                                          <p:stCondLst>
                                            <p:cond delay="0"/>
                                          </p:stCondLst>
                                        </p:cTn>
                                        <p:tgtEl>
                                          <p:spTgt spid="1048632"/>
                                        </p:tgtEl>
                                        <p:attrNameLst>
                                          <p:attrName>style.visibility</p:attrName>
                                        </p:attrNameLst>
                                      </p:cBhvr>
                                      <p:to>
                                        <p:strVal val="visible"/>
                                      </p:to>
                                    </p:set>
                                    <p:anim calcmode="lin" valueType="num">
                                      <p:cBhvr>
                                        <p:cTn dur="500" fill="hold" id="58"/>
                                        <p:tgtEl>
                                          <p:spTgt spid="1048632"/>
                                        </p:tgtEl>
                                        <p:attrNameLst>
                                          <p:attrName>ppt_w</p:attrName>
                                        </p:attrNameLst>
                                      </p:cBhvr>
                                      <p:tavLst>
                                        <p:tav tm="0">
                                          <p:val>
                                            <p:fltVal val="0.0"/>
                                          </p:val>
                                        </p:tav>
                                        <p:tav tm="100000">
                                          <p:val>
                                            <p:strVal val="#ppt_w"/>
                                          </p:val>
                                        </p:tav>
                                      </p:tavLst>
                                    </p:anim>
                                    <p:anim calcmode="lin" valueType="num">
                                      <p:cBhvr>
                                        <p:cTn dur="500" fill="hold" id="59"/>
                                        <p:tgtEl>
                                          <p:spTgt spid="1048632"/>
                                        </p:tgtEl>
                                        <p:attrNameLst>
                                          <p:attrName>ppt_h</p:attrName>
                                        </p:attrNameLst>
                                      </p:cBhvr>
                                      <p:tavLst>
                                        <p:tav tm="0">
                                          <p:val>
                                            <p:fltVal val="0.0"/>
                                          </p:val>
                                        </p:tav>
                                        <p:tav tm="100000">
                                          <p:val>
                                            <p:strVal val="#ppt_h"/>
                                          </p:val>
                                        </p:tav>
                                      </p:tavLst>
                                    </p:anim>
                                    <p:animEffect transition="in" filter="fade">
                                      <p:cBhvr>
                                        <p:cTn dur="500" id="60"/>
                                        <p:tgtEl>
                                          <p:spTgt spid="1048632"/>
                                        </p:tgtEl>
                                      </p:cBhvr>
                                    </p:animEffect>
                                  </p:childTnLst>
                                </p:cTn>
                              </p:par>
                            </p:childTnLst>
                          </p:cTn>
                        </p:par>
                      </p:childTnLst>
                    </p:cTn>
                  </p:par>
                  <p:par>
                    <p:cTn fill="hold" id="61">
                      <p:stCondLst>
                        <p:cond delay="indefinite"/>
                      </p:stCondLst>
                      <p:childTnLst>
                        <p:par>
                          <p:cTn fill="hold" id="62">
                            <p:stCondLst>
                              <p:cond delay="0"/>
                            </p:stCondLst>
                            <p:childTnLst>
                              <p:par>
                                <p:cTn fill="hold" id="63" nodeType="clickEffect" presetClass="entr" presetID="2" presetSubtype="4">
                                  <p:stCondLst>
                                    <p:cond delay="0"/>
                                  </p:stCondLst>
                                  <p:childTnLst>
                                    <p:set>
                                      <p:cBhvr>
                                        <p:cTn dur="1" fill="hold" id="64">
                                          <p:stCondLst>
                                            <p:cond delay="0"/>
                                          </p:stCondLst>
                                        </p:cTn>
                                        <p:tgtEl>
                                          <p:spTgt spid="2097174"/>
                                        </p:tgtEl>
                                        <p:attrNameLst>
                                          <p:attrName>style.visibility</p:attrName>
                                        </p:attrNameLst>
                                      </p:cBhvr>
                                      <p:to>
                                        <p:strVal val="visible"/>
                                      </p:to>
                                    </p:set>
                                    <p:anim calcmode="lin" valueType="num">
                                      <p:cBhvr additive="base">
                                        <p:cTn dur="500" fill="hold" id="65"/>
                                        <p:tgtEl>
                                          <p:spTgt spid="2097174"/>
                                        </p:tgtEl>
                                        <p:attrNameLst>
                                          <p:attrName>ppt_x</p:attrName>
                                        </p:attrNameLst>
                                      </p:cBhvr>
                                      <p:tavLst>
                                        <p:tav tm="0">
                                          <p:val>
                                            <p:strVal val="#ppt_x"/>
                                          </p:val>
                                        </p:tav>
                                        <p:tav tm="100000">
                                          <p:val>
                                            <p:strVal val="#ppt_x"/>
                                          </p:val>
                                        </p:tav>
                                      </p:tavLst>
                                    </p:anim>
                                    <p:anim calcmode="lin" valueType="num">
                                      <p:cBhvr additive="base">
                                        <p:cTn dur="500" fill="hold" id="66"/>
                                        <p:tgtEl>
                                          <p:spTgt spid="2097174"/>
                                        </p:tgtEl>
                                        <p:attrNameLst>
                                          <p:attrName>ppt_y</p:attrName>
                                        </p:attrNameLst>
                                      </p:cBhvr>
                                      <p:tavLst>
                                        <p:tav tm="0">
                                          <p:val>
                                            <p:strVal val="1+#ppt_h/2"/>
                                          </p:val>
                                        </p:tav>
                                        <p:tav tm="100000">
                                          <p:val>
                                            <p:strVal val="#ppt_y"/>
                                          </p:val>
                                        </p:tav>
                                      </p:tavLst>
                                    </p:anim>
                                  </p:childTnLst>
                                </p:cTn>
                              </p:par>
                            </p:childTnLst>
                          </p:cTn>
                        </p:par>
                      </p:childTnLst>
                    </p:cTn>
                  </p:par>
                  <p:par>
                    <p:cTn fill="hold" id="67">
                      <p:stCondLst>
                        <p:cond delay="indefinite"/>
                      </p:stCondLst>
                      <p:childTnLst>
                        <p:par>
                          <p:cTn fill="hold" id="68">
                            <p:stCondLst>
                              <p:cond delay="0"/>
                            </p:stCondLst>
                            <p:childTnLst>
                              <p:par>
                                <p:cTn fill="hold" grpId="0" id="69" nodeType="clickEffect" presetClass="entr" presetID="53" presetSubtype="16">
                                  <p:stCondLst>
                                    <p:cond delay="0"/>
                                  </p:stCondLst>
                                  <p:childTnLst>
                                    <p:set>
                                      <p:cBhvr>
                                        <p:cTn dur="1" fill="hold" id="70">
                                          <p:stCondLst>
                                            <p:cond delay="0"/>
                                          </p:stCondLst>
                                        </p:cTn>
                                        <p:tgtEl>
                                          <p:spTgt spid="1048633"/>
                                        </p:tgtEl>
                                        <p:attrNameLst>
                                          <p:attrName>style.visibility</p:attrName>
                                        </p:attrNameLst>
                                      </p:cBhvr>
                                      <p:to>
                                        <p:strVal val="visible"/>
                                      </p:to>
                                    </p:set>
                                    <p:anim calcmode="lin" valueType="num">
                                      <p:cBhvr>
                                        <p:cTn dur="500" fill="hold" id="71"/>
                                        <p:tgtEl>
                                          <p:spTgt spid="1048633"/>
                                        </p:tgtEl>
                                        <p:attrNameLst>
                                          <p:attrName>ppt_w</p:attrName>
                                        </p:attrNameLst>
                                      </p:cBhvr>
                                      <p:tavLst>
                                        <p:tav tm="0">
                                          <p:val>
                                            <p:fltVal val="0.0"/>
                                          </p:val>
                                        </p:tav>
                                        <p:tav tm="100000">
                                          <p:val>
                                            <p:strVal val="#ppt_w"/>
                                          </p:val>
                                        </p:tav>
                                      </p:tavLst>
                                    </p:anim>
                                    <p:anim calcmode="lin" valueType="num">
                                      <p:cBhvr>
                                        <p:cTn dur="500" fill="hold" id="72"/>
                                        <p:tgtEl>
                                          <p:spTgt spid="1048633"/>
                                        </p:tgtEl>
                                        <p:attrNameLst>
                                          <p:attrName>ppt_h</p:attrName>
                                        </p:attrNameLst>
                                      </p:cBhvr>
                                      <p:tavLst>
                                        <p:tav tm="0">
                                          <p:val>
                                            <p:fltVal val="0.0"/>
                                          </p:val>
                                        </p:tav>
                                        <p:tav tm="100000">
                                          <p:val>
                                            <p:strVal val="#ppt_h"/>
                                          </p:val>
                                        </p:tav>
                                      </p:tavLst>
                                    </p:anim>
                                    <p:animEffect transition="in" filter="fade">
                                      <p:cBhvr>
                                        <p:cTn dur="500" id="73"/>
                                        <p:tgtEl>
                                          <p:spTgt spid="1048633"/>
                                        </p:tgtEl>
                                      </p:cBhvr>
                                    </p:animEffect>
                                  </p:childTnLst>
                                </p:cTn>
                              </p:par>
                            </p:childTnLst>
                          </p:cTn>
                        </p:par>
                      </p:childTnLst>
                    </p:cTn>
                  </p:par>
                  <p:par>
                    <p:cTn fill="hold" id="74">
                      <p:stCondLst>
                        <p:cond delay="indefinite"/>
                      </p:stCondLst>
                      <p:childTnLst>
                        <p:par>
                          <p:cTn fill="hold" id="75">
                            <p:stCondLst>
                              <p:cond delay="0"/>
                            </p:stCondLst>
                            <p:childTnLst>
                              <p:par>
                                <p:cTn fill="hold" id="76" nodeType="clickEffect" presetClass="entr" presetID="2" presetSubtype="4">
                                  <p:stCondLst>
                                    <p:cond delay="0"/>
                                  </p:stCondLst>
                                  <p:childTnLst>
                                    <p:set>
                                      <p:cBhvr>
                                        <p:cTn dur="1" fill="hold" id="77">
                                          <p:stCondLst>
                                            <p:cond delay="0"/>
                                          </p:stCondLst>
                                        </p:cTn>
                                        <p:tgtEl>
                                          <p:spTgt spid="2097175"/>
                                        </p:tgtEl>
                                        <p:attrNameLst>
                                          <p:attrName>style.visibility</p:attrName>
                                        </p:attrNameLst>
                                      </p:cBhvr>
                                      <p:to>
                                        <p:strVal val="visible"/>
                                      </p:to>
                                    </p:set>
                                    <p:anim calcmode="lin" valueType="num">
                                      <p:cBhvr additive="base">
                                        <p:cTn dur="500" fill="hold" id="78"/>
                                        <p:tgtEl>
                                          <p:spTgt spid="2097175"/>
                                        </p:tgtEl>
                                        <p:attrNameLst>
                                          <p:attrName>ppt_x</p:attrName>
                                        </p:attrNameLst>
                                      </p:cBhvr>
                                      <p:tavLst>
                                        <p:tav tm="0">
                                          <p:val>
                                            <p:strVal val="#ppt_x"/>
                                          </p:val>
                                        </p:tav>
                                        <p:tav tm="100000">
                                          <p:val>
                                            <p:strVal val="#ppt_x"/>
                                          </p:val>
                                        </p:tav>
                                      </p:tavLst>
                                    </p:anim>
                                    <p:anim calcmode="lin" valueType="num">
                                      <p:cBhvr additive="base">
                                        <p:cTn dur="500" fill="hold" id="79"/>
                                        <p:tgtEl>
                                          <p:spTgt spid="2097175"/>
                                        </p:tgtEl>
                                        <p:attrNameLst>
                                          <p:attrName>ppt_y</p:attrName>
                                        </p:attrNameLst>
                                      </p:cBhvr>
                                      <p:tavLst>
                                        <p:tav tm="0">
                                          <p:val>
                                            <p:strVal val="1+#ppt_h/2"/>
                                          </p:val>
                                        </p:tav>
                                        <p:tav tm="100000">
                                          <p:val>
                                            <p:strVal val="#ppt_y"/>
                                          </p:val>
                                        </p:tav>
                                      </p:tavLst>
                                    </p:anim>
                                  </p:childTnLst>
                                </p:cTn>
                              </p:par>
                            </p:childTnLst>
                          </p:cTn>
                        </p:par>
                      </p:childTnLst>
                    </p:cTn>
                  </p:par>
                  <p:par>
                    <p:cTn fill="hold" id="80">
                      <p:stCondLst>
                        <p:cond delay="indefinite"/>
                      </p:stCondLst>
                      <p:childTnLst>
                        <p:par>
                          <p:cTn fill="hold" id="81">
                            <p:stCondLst>
                              <p:cond delay="0"/>
                            </p:stCondLst>
                            <p:childTnLst>
                              <p:par>
                                <p:cTn fill="hold" grpId="0" id="82" nodeType="clickEffect" presetClass="entr" presetID="53" presetSubtype="16">
                                  <p:stCondLst>
                                    <p:cond delay="0"/>
                                  </p:stCondLst>
                                  <p:childTnLst>
                                    <p:set>
                                      <p:cBhvr>
                                        <p:cTn dur="1" fill="hold" id="83">
                                          <p:stCondLst>
                                            <p:cond delay="0"/>
                                          </p:stCondLst>
                                        </p:cTn>
                                        <p:tgtEl>
                                          <p:spTgt spid="1048634"/>
                                        </p:tgtEl>
                                        <p:attrNameLst>
                                          <p:attrName>style.visibility</p:attrName>
                                        </p:attrNameLst>
                                      </p:cBhvr>
                                      <p:to>
                                        <p:strVal val="visible"/>
                                      </p:to>
                                    </p:set>
                                    <p:anim calcmode="lin" valueType="num">
                                      <p:cBhvr>
                                        <p:cTn dur="500" fill="hold" id="84"/>
                                        <p:tgtEl>
                                          <p:spTgt spid="1048634"/>
                                        </p:tgtEl>
                                        <p:attrNameLst>
                                          <p:attrName>ppt_w</p:attrName>
                                        </p:attrNameLst>
                                      </p:cBhvr>
                                      <p:tavLst>
                                        <p:tav tm="0">
                                          <p:val>
                                            <p:fltVal val="0.0"/>
                                          </p:val>
                                        </p:tav>
                                        <p:tav tm="100000">
                                          <p:val>
                                            <p:strVal val="#ppt_w"/>
                                          </p:val>
                                        </p:tav>
                                      </p:tavLst>
                                    </p:anim>
                                    <p:anim calcmode="lin" valueType="num">
                                      <p:cBhvr>
                                        <p:cTn dur="500" fill="hold" id="85"/>
                                        <p:tgtEl>
                                          <p:spTgt spid="1048634"/>
                                        </p:tgtEl>
                                        <p:attrNameLst>
                                          <p:attrName>ppt_h</p:attrName>
                                        </p:attrNameLst>
                                      </p:cBhvr>
                                      <p:tavLst>
                                        <p:tav tm="0">
                                          <p:val>
                                            <p:fltVal val="0.0"/>
                                          </p:val>
                                        </p:tav>
                                        <p:tav tm="100000">
                                          <p:val>
                                            <p:strVal val="#ppt_h"/>
                                          </p:val>
                                        </p:tav>
                                      </p:tavLst>
                                    </p:anim>
                                    <p:animEffect transition="in" filter="fade">
                                      <p:cBhvr>
                                        <p:cTn dur="500" id="86"/>
                                        <p:tgtEl>
                                          <p:spTgt spid="1048634"/>
                                        </p:tgtEl>
                                      </p:cBhvr>
                                    </p:animEffect>
                                  </p:childTnLst>
                                </p:cTn>
                              </p:par>
                            </p:childTnLst>
                          </p:cTn>
                        </p:par>
                      </p:childTnLst>
                    </p:cTn>
                  </p:par>
                  <p:par>
                    <p:cTn fill="hold" id="87">
                      <p:stCondLst>
                        <p:cond delay="indefinite"/>
                      </p:stCondLst>
                      <p:childTnLst>
                        <p:par>
                          <p:cTn fill="hold" id="88">
                            <p:stCondLst>
                              <p:cond delay="0"/>
                            </p:stCondLst>
                            <p:childTnLst>
                              <p:par>
                                <p:cTn fill="hold" id="89" nodeType="clickEffect" presetClass="entr" presetID="2" presetSubtype="4">
                                  <p:stCondLst>
                                    <p:cond delay="0"/>
                                  </p:stCondLst>
                                  <p:childTnLst>
                                    <p:set>
                                      <p:cBhvr>
                                        <p:cTn dur="1" fill="hold" id="90">
                                          <p:stCondLst>
                                            <p:cond delay="0"/>
                                          </p:stCondLst>
                                        </p:cTn>
                                        <p:tgtEl>
                                          <p:spTgt spid="2097176"/>
                                        </p:tgtEl>
                                        <p:attrNameLst>
                                          <p:attrName>style.visibility</p:attrName>
                                        </p:attrNameLst>
                                      </p:cBhvr>
                                      <p:to>
                                        <p:strVal val="visible"/>
                                      </p:to>
                                    </p:set>
                                    <p:anim calcmode="lin" valueType="num">
                                      <p:cBhvr additive="base">
                                        <p:cTn dur="500" fill="hold" id="91"/>
                                        <p:tgtEl>
                                          <p:spTgt spid="2097176"/>
                                        </p:tgtEl>
                                        <p:attrNameLst>
                                          <p:attrName>ppt_x</p:attrName>
                                        </p:attrNameLst>
                                      </p:cBhvr>
                                      <p:tavLst>
                                        <p:tav tm="0">
                                          <p:val>
                                            <p:strVal val="#ppt_x"/>
                                          </p:val>
                                        </p:tav>
                                        <p:tav tm="100000">
                                          <p:val>
                                            <p:strVal val="#ppt_x"/>
                                          </p:val>
                                        </p:tav>
                                      </p:tavLst>
                                    </p:anim>
                                    <p:anim calcmode="lin" valueType="num">
                                      <p:cBhvr additive="base">
                                        <p:cTn dur="500" fill="hold" id="92"/>
                                        <p:tgtEl>
                                          <p:spTgt spid="2097176"/>
                                        </p:tgtEl>
                                        <p:attrNameLst>
                                          <p:attrName>ppt_y</p:attrName>
                                        </p:attrNameLst>
                                      </p:cBhvr>
                                      <p:tavLst>
                                        <p:tav tm="0">
                                          <p:val>
                                            <p:strVal val="1+#ppt_h/2"/>
                                          </p:val>
                                        </p:tav>
                                        <p:tav tm="100000">
                                          <p:val>
                                            <p:strVal val="#ppt_y"/>
                                          </p:val>
                                        </p:tav>
                                      </p:tavLst>
                                    </p:anim>
                                  </p:childTnLst>
                                </p:cTn>
                              </p:par>
                            </p:childTnLst>
                          </p:cTn>
                        </p:par>
                      </p:childTnLst>
                    </p:cTn>
                  </p:par>
                  <p:par>
                    <p:cTn fill="hold" id="93">
                      <p:stCondLst>
                        <p:cond delay="indefinite"/>
                      </p:stCondLst>
                      <p:childTnLst>
                        <p:par>
                          <p:cTn fill="hold" id="94">
                            <p:stCondLst>
                              <p:cond delay="0"/>
                            </p:stCondLst>
                            <p:childTnLst>
                              <p:par>
                                <p:cTn fill="hold" grpId="0" id="95" nodeType="clickEffect" presetClass="entr" presetID="53" presetSubtype="16">
                                  <p:stCondLst>
                                    <p:cond delay="0"/>
                                  </p:stCondLst>
                                  <p:childTnLst>
                                    <p:set>
                                      <p:cBhvr>
                                        <p:cTn dur="1" fill="hold" id="96">
                                          <p:stCondLst>
                                            <p:cond delay="0"/>
                                          </p:stCondLst>
                                        </p:cTn>
                                        <p:tgtEl>
                                          <p:spTgt spid="1048635"/>
                                        </p:tgtEl>
                                        <p:attrNameLst>
                                          <p:attrName>style.visibility</p:attrName>
                                        </p:attrNameLst>
                                      </p:cBhvr>
                                      <p:to>
                                        <p:strVal val="visible"/>
                                      </p:to>
                                    </p:set>
                                    <p:anim calcmode="lin" valueType="num">
                                      <p:cBhvr>
                                        <p:cTn dur="500" fill="hold" id="97"/>
                                        <p:tgtEl>
                                          <p:spTgt spid="1048635"/>
                                        </p:tgtEl>
                                        <p:attrNameLst>
                                          <p:attrName>ppt_w</p:attrName>
                                        </p:attrNameLst>
                                      </p:cBhvr>
                                      <p:tavLst>
                                        <p:tav tm="0">
                                          <p:val>
                                            <p:fltVal val="0.0"/>
                                          </p:val>
                                        </p:tav>
                                        <p:tav tm="100000">
                                          <p:val>
                                            <p:strVal val="#ppt_w"/>
                                          </p:val>
                                        </p:tav>
                                      </p:tavLst>
                                    </p:anim>
                                    <p:anim calcmode="lin" valueType="num">
                                      <p:cBhvr>
                                        <p:cTn dur="500" fill="hold" id="98"/>
                                        <p:tgtEl>
                                          <p:spTgt spid="1048635"/>
                                        </p:tgtEl>
                                        <p:attrNameLst>
                                          <p:attrName>ppt_h</p:attrName>
                                        </p:attrNameLst>
                                      </p:cBhvr>
                                      <p:tavLst>
                                        <p:tav tm="0">
                                          <p:val>
                                            <p:fltVal val="0.0"/>
                                          </p:val>
                                        </p:tav>
                                        <p:tav tm="100000">
                                          <p:val>
                                            <p:strVal val="#ppt_h"/>
                                          </p:val>
                                        </p:tav>
                                      </p:tavLst>
                                    </p:anim>
                                    <p:animEffect transition="in" filter="fade">
                                      <p:cBhvr>
                                        <p:cTn dur="500" id="99"/>
                                        <p:tgtEl>
                                          <p:spTgt spid="1048635"/>
                                        </p:tgtEl>
                                      </p:cBhvr>
                                    </p:animEffect>
                                  </p:childTnLst>
                                </p:cTn>
                              </p:par>
                            </p:childTnLst>
                          </p:cTn>
                        </p:par>
                      </p:childTnLst>
                    </p:cTn>
                  </p:par>
                  <p:par>
                    <p:cTn fill="hold" id="100">
                      <p:stCondLst>
                        <p:cond delay="indefinite"/>
                      </p:stCondLst>
                      <p:childTnLst>
                        <p:par>
                          <p:cTn fill="hold" id="101">
                            <p:stCondLst>
                              <p:cond delay="0"/>
                            </p:stCondLst>
                            <p:childTnLst>
                              <p:par>
                                <p:cTn fill="hold" id="102" nodeType="clickEffect" presetClass="entr" presetID="2" presetSubtype="4">
                                  <p:stCondLst>
                                    <p:cond delay="0"/>
                                  </p:stCondLst>
                                  <p:childTnLst>
                                    <p:set>
                                      <p:cBhvr>
                                        <p:cTn dur="1" fill="hold" id="103">
                                          <p:stCondLst>
                                            <p:cond delay="0"/>
                                          </p:stCondLst>
                                        </p:cTn>
                                        <p:tgtEl>
                                          <p:spTgt spid="2097177"/>
                                        </p:tgtEl>
                                        <p:attrNameLst>
                                          <p:attrName>style.visibility</p:attrName>
                                        </p:attrNameLst>
                                      </p:cBhvr>
                                      <p:to>
                                        <p:strVal val="visible"/>
                                      </p:to>
                                    </p:set>
                                    <p:anim calcmode="lin" valueType="num">
                                      <p:cBhvr additive="base">
                                        <p:cTn dur="500" fill="hold" id="104"/>
                                        <p:tgtEl>
                                          <p:spTgt spid="2097177"/>
                                        </p:tgtEl>
                                        <p:attrNameLst>
                                          <p:attrName>ppt_x</p:attrName>
                                        </p:attrNameLst>
                                      </p:cBhvr>
                                      <p:tavLst>
                                        <p:tav tm="0">
                                          <p:val>
                                            <p:strVal val="#ppt_x"/>
                                          </p:val>
                                        </p:tav>
                                        <p:tav tm="100000">
                                          <p:val>
                                            <p:strVal val="#ppt_x"/>
                                          </p:val>
                                        </p:tav>
                                      </p:tavLst>
                                    </p:anim>
                                    <p:anim calcmode="lin" valueType="num">
                                      <p:cBhvr additive="base">
                                        <p:cTn dur="500" fill="hold" id="105"/>
                                        <p:tgtEl>
                                          <p:spTgt spid="2097177"/>
                                        </p:tgtEl>
                                        <p:attrNameLst>
                                          <p:attrName>ppt_y</p:attrName>
                                        </p:attrNameLst>
                                      </p:cBhvr>
                                      <p:tavLst>
                                        <p:tav tm="0">
                                          <p:val>
                                            <p:strVal val="1+#ppt_h/2"/>
                                          </p:val>
                                        </p:tav>
                                        <p:tav tm="100000">
                                          <p:val>
                                            <p:strVal val="#ppt_y"/>
                                          </p:val>
                                        </p:tav>
                                      </p:tavLst>
                                    </p:anim>
                                  </p:childTnLst>
                                </p:cTn>
                              </p:par>
                            </p:childTnLst>
                          </p:cTn>
                        </p:par>
                      </p:childTnLst>
                    </p:cTn>
                  </p:par>
                  <p:par>
                    <p:cTn fill="hold" id="106">
                      <p:stCondLst>
                        <p:cond delay="indefinite"/>
                      </p:stCondLst>
                      <p:childTnLst>
                        <p:par>
                          <p:cTn fill="hold" id="107">
                            <p:stCondLst>
                              <p:cond delay="0"/>
                            </p:stCondLst>
                            <p:childTnLst>
                              <p:par>
                                <p:cTn fill="hold" grpId="0" id="108" nodeType="clickEffect" presetClass="entr" presetID="53" presetSubtype="16">
                                  <p:stCondLst>
                                    <p:cond delay="0"/>
                                  </p:stCondLst>
                                  <p:childTnLst>
                                    <p:set>
                                      <p:cBhvr>
                                        <p:cTn dur="1" fill="hold" id="109">
                                          <p:stCondLst>
                                            <p:cond delay="0"/>
                                          </p:stCondLst>
                                        </p:cTn>
                                        <p:tgtEl>
                                          <p:spTgt spid="1048636"/>
                                        </p:tgtEl>
                                        <p:attrNameLst>
                                          <p:attrName>style.visibility</p:attrName>
                                        </p:attrNameLst>
                                      </p:cBhvr>
                                      <p:to>
                                        <p:strVal val="visible"/>
                                      </p:to>
                                    </p:set>
                                    <p:anim calcmode="lin" valueType="num">
                                      <p:cBhvr>
                                        <p:cTn dur="500" fill="hold" id="110"/>
                                        <p:tgtEl>
                                          <p:spTgt spid="1048636"/>
                                        </p:tgtEl>
                                        <p:attrNameLst>
                                          <p:attrName>ppt_w</p:attrName>
                                        </p:attrNameLst>
                                      </p:cBhvr>
                                      <p:tavLst>
                                        <p:tav tm="0">
                                          <p:val>
                                            <p:fltVal val="0.0"/>
                                          </p:val>
                                        </p:tav>
                                        <p:tav tm="100000">
                                          <p:val>
                                            <p:strVal val="#ppt_w"/>
                                          </p:val>
                                        </p:tav>
                                      </p:tavLst>
                                    </p:anim>
                                    <p:anim calcmode="lin" valueType="num">
                                      <p:cBhvr>
                                        <p:cTn dur="500" fill="hold" id="111"/>
                                        <p:tgtEl>
                                          <p:spTgt spid="1048636"/>
                                        </p:tgtEl>
                                        <p:attrNameLst>
                                          <p:attrName>ppt_h</p:attrName>
                                        </p:attrNameLst>
                                      </p:cBhvr>
                                      <p:tavLst>
                                        <p:tav tm="0">
                                          <p:val>
                                            <p:fltVal val="0.0"/>
                                          </p:val>
                                        </p:tav>
                                        <p:tav tm="100000">
                                          <p:val>
                                            <p:strVal val="#ppt_h"/>
                                          </p:val>
                                        </p:tav>
                                      </p:tavLst>
                                    </p:anim>
                                    <p:animEffect transition="in" filter="fade">
                                      <p:cBhvr>
                                        <p:cTn dur="500" id="112"/>
                                        <p:tgtEl>
                                          <p:spTgt spid="1048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31" grpId="0"/>
      <p:bldP spid="1048632" grpId="0"/>
      <p:bldP spid="1048633" grpId="0"/>
      <p:bldP spid="1048634" grpId="0"/>
      <p:bldP spid="1048635" grpId="0"/>
      <p:bldP spid="1048636" grpId="0"/>
      <p:bldP spid="1048637" grpId="0"/>
      <p:bldP spid="1048638" grpId="0"/>
      <p:bldP spid="104863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p:bgPr>
    </p:bg>
    <p:spTree>
      <p:nvGrpSpPr>
        <p:cNvPr id="69" name=""/>
        <p:cNvGrpSpPr/>
        <p:nvPr/>
      </p:nvGrpSpPr>
      <p:grpSpPr>
        <a:xfrm>
          <a:off x="0" y="0"/>
          <a:ext cx="0" cy="0"/>
          <a:chOff x="0" y="0"/>
          <a:chExt cx="0" cy="0"/>
        </a:xfrm>
      </p:grpSpPr>
      <p:pic>
        <p:nvPicPr>
          <p:cNvPr id="2097180" name="Picture 2097179"/>
          <p:cNvPicPr>
            <a:picLocks/>
          </p:cNvPicPr>
          <p:nvPr/>
        </p:nvPicPr>
        <p:blipFill>
          <a:blip xmlns:r="http://schemas.openxmlformats.org/officeDocument/2006/relationships" r:embed="rId1"/>
          <a:stretch>
            <a:fillRect/>
          </a:stretch>
        </p:blipFill>
        <p:spPr>
          <a:xfrm>
            <a:off x="225732" y="2911205"/>
            <a:ext cx="2479718" cy="2383592"/>
          </a:xfrm>
          <a:prstGeom prst="rect"/>
        </p:spPr>
      </p:pic>
      <p:sp>
        <p:nvSpPr>
          <p:cNvPr id="1048640" name="TextBox 1048639"/>
          <p:cNvSpPr txBox="1"/>
          <p:nvPr/>
        </p:nvSpPr>
        <p:spPr>
          <a:xfrm>
            <a:off x="739885" y="572093"/>
            <a:ext cx="7818811" cy="461665"/>
          </a:xfrm>
          <a:prstGeom prst="rect"/>
        </p:spPr>
        <p:txBody>
          <a:bodyPr rtlCol="0" wrap="square">
            <a:spAutoFit/>
          </a:bodyPr>
          <a:p>
            <a:pPr algn="ctr"/>
            <a:r>
              <a:rPr b="1" sz="2400" lang="en-US">
                <a:solidFill>
                  <a:srgbClr val="000000"/>
                </a:solidFill>
              </a:rPr>
              <a:t>সাফল্যের শীর্ষে থাকা প্রতিষ্ঠান সমূহের সফল উদ্যোক্তাগণঃ</a:t>
            </a:r>
          </a:p>
        </p:txBody>
      </p:sp>
      <p:sp>
        <p:nvSpPr>
          <p:cNvPr id="1048641" name="TextBox 1048640"/>
          <p:cNvSpPr txBox="1"/>
          <p:nvPr/>
        </p:nvSpPr>
        <p:spPr>
          <a:xfrm>
            <a:off x="2829891" y="1380657"/>
            <a:ext cx="6134529" cy="3863341"/>
          </a:xfrm>
          <a:prstGeom prst="rect"/>
        </p:spPr>
        <p:txBody>
          <a:bodyPr rtlCol="0" wrap="square">
            <a:spAutoFit/>
          </a:bodyPr>
          <a:p>
            <a:r>
              <a:rPr b="1" sz="1700" lang="en-US">
                <a:solidFill>
                  <a:srgbClr val="0000FF"/>
                </a:solidFill>
              </a:rPr>
              <a:t>                		</a:t>
            </a:r>
            <a:r>
              <a:rPr b="1" sz="3100" lang="en-US">
                <a:solidFill>
                  <a:srgbClr val="0000FF"/>
                </a:solidFill>
              </a:rPr>
              <a:t> </a:t>
            </a:r>
          </a:p>
          <a:p>
            <a:r>
              <a:rPr b="1" sz="3100" lang="en-US">
                <a:solidFill>
                  <a:srgbClr val="0000FF"/>
                </a:solidFill>
              </a:rPr>
              <a:t> </a:t>
            </a:r>
          </a:p>
          <a:p>
            <a:r>
              <a:rPr altLang="en-US" b="1" sz="2000" lang="zh-CN"/>
              <a:t>জহুরুল ইসলামের জীবনচরিত ও বিশাল কর্মকাণ্ড স্বল্প কথায় সহজে মূল্যায়ন করা সম্ভব নয়। কিংবদন্তি উদ্যোক্তা, অক্লান্ত পরিশ্রমী নিষ্ঠাবান এ মহাপুরুষের কর্মপরিকল্পনা ছিল অসীম যা তিনি সম্পন্ন করে যেতে পারেননি। স্বল্প সময়ে তিনি যে বিশাল কীর্তির স্বাক্ষর রেখে গেছেন, মানবিক ও চারিত্রিক গুণাবলির যে অনন্য উদাহরণ সৃষ্টি করে গেছেন তা বাঙালি জাতির আদর্শ, কর্মোদ্যোগ ও অনুপ্রেরণার উৎস হয়ে থাকবে। ১৯৯৫ সালের ১৯ অক্টোবর সিঙ্গাপুরে চিকিৎসাধীন থাকাবস্থায় তিনি ইন্তেকাল করেন এবং ভাগলপুরে নিজ গ্রামে সমাহিত হন। পরম করুণাময় তার আত্মার শান্তি দান করুন।</a:t>
            </a:r>
          </a:p>
        </p:txBody>
      </p:sp>
      <p:sp>
        <p:nvSpPr>
          <p:cNvPr id="1048642" name="TextBox 1048641"/>
          <p:cNvSpPr txBox="1"/>
          <p:nvPr/>
        </p:nvSpPr>
        <p:spPr>
          <a:xfrm>
            <a:off x="1687904" y="1380657"/>
            <a:ext cx="4818737" cy="561340"/>
          </a:xfrm>
          <a:prstGeom prst="rect"/>
        </p:spPr>
        <p:txBody>
          <a:bodyPr rtlCol="0" wrap="square">
            <a:spAutoFit/>
          </a:bodyPr>
          <a:p>
            <a:pPr algn="ctr"/>
            <a:r>
              <a:rPr b="1" sz="3100" lang="en-US">
                <a:solidFill>
                  <a:srgbClr val="0000FF"/>
                </a:solidFill>
              </a:rPr>
              <a:t>  জহুরুল ইসলামঃ</a:t>
            </a:r>
          </a:p>
        </p:txBody>
      </p:sp>
    </p:spTree>
  </p:cSld>
  <p:clrMapOvr>
    <a:masterClrMapping/>
  </p:clrMapOvr>
  <p:transition spd="slow">
    <p:plus/>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8" presetSubtype="12">
                                  <p:stCondLst>
                                    <p:cond delay="0"/>
                                  </p:stCondLst>
                                  <p:childTnLst>
                                    <p:set>
                                      <p:cBhvr>
                                        <p:cTn dur="1" fill="hold" id="6">
                                          <p:stCondLst>
                                            <p:cond delay="0"/>
                                          </p:stCondLst>
                                        </p:cTn>
                                        <p:tgtEl>
                                          <p:spTgt spid="1048640"/>
                                        </p:tgtEl>
                                        <p:attrNameLst>
                                          <p:attrName>style.visibility</p:attrName>
                                        </p:attrNameLst>
                                      </p:cBhvr>
                                      <p:to>
                                        <p:strVal val="visible"/>
                                      </p:to>
                                    </p:set>
                                    <p:animEffect transition="in" filter="strips(downLeft)">
                                      <p:cBhvr>
                                        <p:cTn dur="500" id="7"/>
                                        <p:tgtEl>
                                          <p:spTgt spid="1048640"/>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42" presetSubtype="0">
                                  <p:stCondLst>
                                    <p:cond delay="0"/>
                                  </p:stCondLst>
                                  <p:childTnLst>
                                    <p:set>
                                      <p:cBhvr>
                                        <p:cTn dur="1" fill="hold" id="11">
                                          <p:stCondLst>
                                            <p:cond delay="0"/>
                                          </p:stCondLst>
                                        </p:cTn>
                                        <p:tgtEl>
                                          <p:spTgt spid="2097180"/>
                                        </p:tgtEl>
                                        <p:attrNameLst>
                                          <p:attrName>style.visibility</p:attrName>
                                        </p:attrNameLst>
                                      </p:cBhvr>
                                      <p:to>
                                        <p:strVal val="visible"/>
                                      </p:to>
                                    </p:set>
                                    <p:animEffect transition="in" filter="fade">
                                      <p:cBhvr>
                                        <p:cTn dur="1000" id="12"/>
                                        <p:tgtEl>
                                          <p:spTgt spid="2097180"/>
                                        </p:tgtEl>
                                      </p:cBhvr>
                                    </p:animEffect>
                                    <p:anim calcmode="lin" valueType="num">
                                      <p:cBhvr>
                                        <p:cTn dur="1000" fill="hold" id="13"/>
                                        <p:tgtEl>
                                          <p:spTgt spid="2097180"/>
                                        </p:tgtEl>
                                        <p:attrNameLst>
                                          <p:attrName>ppt_x</p:attrName>
                                        </p:attrNameLst>
                                      </p:cBhvr>
                                      <p:tavLst>
                                        <p:tav tm="0">
                                          <p:val>
                                            <p:strVal val="#ppt_x"/>
                                          </p:val>
                                        </p:tav>
                                        <p:tav tm="100000">
                                          <p:val>
                                            <p:strVal val="#ppt_x"/>
                                          </p:val>
                                        </p:tav>
                                      </p:tavLst>
                                    </p:anim>
                                    <p:anim calcmode="lin" valueType="num">
                                      <p:cBhvr>
                                        <p:cTn dur="1000" fill="hold" id="14"/>
                                        <p:tgtEl>
                                          <p:spTgt spid="2097180"/>
                                        </p:tgtEl>
                                        <p:attrNameLst>
                                          <p:attrName>ppt_y</p:attrName>
                                        </p:attrNameLst>
                                      </p:cBhvr>
                                      <p:tavLst>
                                        <p:tav tm="0">
                                          <p:val>
                                            <p:strVal val="#ppt_y+.1"/>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53" presetSubtype="16">
                                  <p:stCondLst>
                                    <p:cond delay="0"/>
                                  </p:stCondLst>
                                  <p:childTnLst>
                                    <p:set>
                                      <p:cBhvr>
                                        <p:cTn dur="1" fill="hold" id="18">
                                          <p:stCondLst>
                                            <p:cond delay="0"/>
                                          </p:stCondLst>
                                        </p:cTn>
                                        <p:tgtEl>
                                          <p:spTgt spid="1048642"/>
                                        </p:tgtEl>
                                        <p:attrNameLst>
                                          <p:attrName>style.visibility</p:attrName>
                                        </p:attrNameLst>
                                      </p:cBhvr>
                                      <p:to>
                                        <p:strVal val="visible"/>
                                      </p:to>
                                    </p:set>
                                    <p:anim calcmode="lin" valueType="num">
                                      <p:cBhvr>
                                        <p:cTn dur="500" fill="hold" id="19"/>
                                        <p:tgtEl>
                                          <p:spTgt spid="1048642"/>
                                        </p:tgtEl>
                                        <p:attrNameLst>
                                          <p:attrName>ppt_w</p:attrName>
                                        </p:attrNameLst>
                                      </p:cBhvr>
                                      <p:tavLst>
                                        <p:tav tm="0">
                                          <p:val>
                                            <p:fltVal val="0.0"/>
                                          </p:val>
                                        </p:tav>
                                        <p:tav tm="100000">
                                          <p:val>
                                            <p:strVal val="#ppt_w"/>
                                          </p:val>
                                        </p:tav>
                                      </p:tavLst>
                                    </p:anim>
                                    <p:anim calcmode="lin" valueType="num">
                                      <p:cBhvr>
                                        <p:cTn dur="500" fill="hold" id="20"/>
                                        <p:tgtEl>
                                          <p:spTgt spid="1048642"/>
                                        </p:tgtEl>
                                        <p:attrNameLst>
                                          <p:attrName>ppt_h</p:attrName>
                                        </p:attrNameLst>
                                      </p:cBhvr>
                                      <p:tavLst>
                                        <p:tav tm="0">
                                          <p:val>
                                            <p:fltVal val="0.0"/>
                                          </p:val>
                                        </p:tav>
                                        <p:tav tm="100000">
                                          <p:val>
                                            <p:strVal val="#ppt_h"/>
                                          </p:val>
                                        </p:tav>
                                      </p:tavLst>
                                    </p:anim>
                                    <p:animEffect transition="in" filter="fade">
                                      <p:cBhvr>
                                        <p:cTn dur="500" id="21"/>
                                        <p:tgtEl>
                                          <p:spTgt spid="1048642"/>
                                        </p:tgtEl>
                                      </p:cBhvr>
                                    </p:animEffect>
                                  </p:childTnLst>
                                </p:cTn>
                              </p:par>
                            </p:childTnLst>
                          </p:cTn>
                        </p:par>
                      </p:childTnLst>
                    </p:cTn>
                  </p:par>
                  <p:par>
                    <p:cTn fill="hold" id="22">
                      <p:stCondLst>
                        <p:cond delay="indefinite"/>
                      </p:stCondLst>
                      <p:childTnLst>
                        <p:par>
                          <p:cTn fill="hold" id="23">
                            <p:stCondLst>
                              <p:cond delay="0"/>
                            </p:stCondLst>
                            <p:childTnLst>
                              <p:par>
                                <p:cTn fill="hold" grpId="0" id="24" nodeType="clickEffect" presetClass="entr" presetID="53" presetSubtype="16">
                                  <p:stCondLst>
                                    <p:cond delay="0"/>
                                  </p:stCondLst>
                                  <p:childTnLst>
                                    <p:set>
                                      <p:cBhvr>
                                        <p:cTn dur="1" fill="hold" id="25">
                                          <p:stCondLst>
                                            <p:cond delay="0"/>
                                          </p:stCondLst>
                                        </p:cTn>
                                        <p:tgtEl>
                                          <p:spTgt spid="1048641"/>
                                        </p:tgtEl>
                                        <p:attrNameLst>
                                          <p:attrName>style.visibility</p:attrName>
                                        </p:attrNameLst>
                                      </p:cBhvr>
                                      <p:to>
                                        <p:strVal val="visible"/>
                                      </p:to>
                                    </p:set>
                                    <p:anim calcmode="lin" valueType="num">
                                      <p:cBhvr>
                                        <p:cTn dur="500" fill="hold" id="26"/>
                                        <p:tgtEl>
                                          <p:spTgt spid="1048641"/>
                                        </p:tgtEl>
                                        <p:attrNameLst>
                                          <p:attrName>ppt_w</p:attrName>
                                        </p:attrNameLst>
                                      </p:cBhvr>
                                      <p:tavLst>
                                        <p:tav tm="0">
                                          <p:val>
                                            <p:fltVal val="0.0"/>
                                          </p:val>
                                        </p:tav>
                                        <p:tav tm="100000">
                                          <p:val>
                                            <p:strVal val="#ppt_w"/>
                                          </p:val>
                                        </p:tav>
                                      </p:tavLst>
                                    </p:anim>
                                    <p:anim calcmode="lin" valueType="num">
                                      <p:cBhvr>
                                        <p:cTn dur="500" fill="hold" id="27"/>
                                        <p:tgtEl>
                                          <p:spTgt spid="1048641"/>
                                        </p:tgtEl>
                                        <p:attrNameLst>
                                          <p:attrName>ppt_h</p:attrName>
                                        </p:attrNameLst>
                                      </p:cBhvr>
                                      <p:tavLst>
                                        <p:tav tm="0">
                                          <p:val>
                                            <p:fltVal val="0.0"/>
                                          </p:val>
                                        </p:tav>
                                        <p:tav tm="100000">
                                          <p:val>
                                            <p:strVal val="#ppt_h"/>
                                          </p:val>
                                        </p:tav>
                                      </p:tavLst>
                                    </p:anim>
                                    <p:animEffect transition="in" filter="fade">
                                      <p:cBhvr>
                                        <p:cTn dur="500" id="28"/>
                                        <p:tgtEl>
                                          <p:spTgt spid="10486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40" grpId="0"/>
      <p:bldP spid="1048641" grpId="0"/>
      <p:bldP spid="104864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p:bgPr>
    </p:bg>
    <p:spTree>
      <p:nvGrpSpPr>
        <p:cNvPr id="70" name=""/>
        <p:cNvGrpSpPr/>
        <p:nvPr/>
      </p:nvGrpSpPr>
      <p:grpSpPr>
        <a:xfrm>
          <a:off x="0" y="0"/>
          <a:ext cx="0" cy="0"/>
          <a:chOff x="0" y="0"/>
          <a:chExt cx="0" cy="0"/>
        </a:xfrm>
      </p:grpSpPr>
      <p:sp>
        <p:nvSpPr>
          <p:cNvPr id="1048643" name="TextBox 1048642"/>
          <p:cNvSpPr txBox="1"/>
          <p:nvPr/>
        </p:nvSpPr>
        <p:spPr>
          <a:xfrm>
            <a:off x="912970" y="560601"/>
            <a:ext cx="7929262" cy="459740"/>
          </a:xfrm>
          <a:prstGeom prst="rect"/>
        </p:spPr>
        <p:txBody>
          <a:bodyPr rtlCol="0" wrap="square">
            <a:spAutoFit/>
          </a:bodyPr>
          <a:p>
            <a:pPr algn="ctr"/>
            <a:r>
              <a:rPr b="1" sz="2500" lang="en-US">
                <a:solidFill>
                  <a:srgbClr val="000000"/>
                </a:solidFill>
              </a:rPr>
              <a:t>সাফল্যের শীর্ষে থাকা প্রতিষ্ঠান সমূহের সফল উদ্যোক্তাগণঃ</a:t>
            </a:r>
          </a:p>
        </p:txBody>
      </p:sp>
      <p:sp>
        <p:nvSpPr>
          <p:cNvPr id="1048644" name="TextBox 1048643"/>
          <p:cNvSpPr txBox="1"/>
          <p:nvPr/>
        </p:nvSpPr>
        <p:spPr>
          <a:xfrm>
            <a:off x="4111274" y="1755449"/>
            <a:ext cx="4419813" cy="1310640"/>
          </a:xfrm>
          <a:prstGeom prst="rect"/>
        </p:spPr>
        <p:txBody>
          <a:bodyPr rtlCol="0" wrap="square">
            <a:spAutoFit/>
          </a:bodyPr>
          <a:p>
            <a:r>
              <a:rPr b="1" sz="2000" lang="en-US">
                <a:solidFill>
                  <a:srgbClr val="0000FF"/>
                </a:solidFill>
              </a:rPr>
              <a:t>মোঃ ওবায়দুল করিমঃ(বর্তমান চেয়ারম্যান)   </a:t>
            </a:r>
          </a:p>
          <a:p>
            <a:r>
              <a:rPr b="1" sz="2000" lang="en-US">
                <a:solidFill>
                  <a:srgbClr val="000000"/>
                </a:solidFill>
              </a:rPr>
              <a:t>জন্ম সালঃ ১৯৫৪ </a:t>
            </a:r>
            <a:r>
              <a:rPr b="1" sz="2000" lang="en-US">
                <a:solidFill>
                  <a:srgbClr val="0000FF"/>
                </a:solidFill>
              </a:rPr>
              <a:t>    </a:t>
            </a:r>
          </a:p>
          <a:p>
            <a:r>
              <a:rPr altLang="en-US" b="1" sz="2000" lang="zh-CN"/>
              <a:t>গ্রাম</a:t>
            </a:r>
            <a:r>
              <a:rPr altLang="en-US" b="1" sz="2000" lang="en-US"/>
              <a:t>/জেলাঃ ব্রাহ্মণ বাড়িয়া  </a:t>
            </a:r>
            <a:endParaRPr altLang="en-US" b="1" sz="2000" lang="zh-CN"/>
          </a:p>
          <a:p>
            <a:r>
              <a:rPr altLang="en-US" b="1" sz="2000" lang="zh-CN"/>
              <a:t>পেশাঃ</a:t>
            </a:r>
            <a:r>
              <a:rPr altLang="en-US" b="1" sz="2000" lang="en-US"/>
              <a:t> ক্যামিকেল ব্যবসায়</a:t>
            </a:r>
            <a:r>
              <a:rPr altLang="en-US" b="1" sz="2400" lang="en-US"/>
              <a:t> </a:t>
            </a:r>
            <a:endParaRPr altLang="en-US" b="1" sz="2400" lang="zh-CN"/>
          </a:p>
        </p:txBody>
      </p:sp>
      <p:sp>
        <p:nvSpPr>
          <p:cNvPr id="1048645" name="TextBox 1048644"/>
          <p:cNvSpPr txBox="1"/>
          <p:nvPr/>
        </p:nvSpPr>
        <p:spPr>
          <a:xfrm>
            <a:off x="4111276" y="3874151"/>
            <a:ext cx="4281768" cy="1615441"/>
          </a:xfrm>
          <a:prstGeom prst="rect"/>
        </p:spPr>
        <p:txBody>
          <a:bodyPr rtlCol="0" wrap="square">
            <a:spAutoFit/>
          </a:bodyPr>
          <a:p>
            <a:pPr algn="l"/>
            <a:r>
              <a:rPr b="1" sz="2000" lang="en-US">
                <a:solidFill>
                  <a:srgbClr val="0000FF"/>
                </a:solidFill>
              </a:rPr>
              <a:t>কোহিনুর ক্যামিকেল   </a:t>
            </a:r>
          </a:p>
          <a:p>
            <a:pPr algn="l"/>
            <a:r>
              <a:rPr b="1" sz="2000" lang="en-US">
                <a:solidFill>
                  <a:srgbClr val="000000"/>
                </a:solidFill>
              </a:rPr>
              <a:t>প্রতিষ্ঠার সালঃ ১৯৫৬</a:t>
            </a:r>
            <a:r>
              <a:rPr b="1" sz="2000" lang="en-US">
                <a:solidFill>
                  <a:srgbClr val="0000FF"/>
                </a:solidFill>
              </a:rPr>
              <a:t>  </a:t>
            </a:r>
          </a:p>
          <a:p>
            <a:pPr algn="l"/>
            <a:r>
              <a:rPr altLang="en-US" b="1" sz="2000" lang="zh-CN"/>
              <a:t>স্থান</a:t>
            </a:r>
            <a:r>
              <a:rPr altLang="en-US" b="1" sz="2000" lang="en-US"/>
              <a:t>/দেশঃ বাংলাদেশ</a:t>
            </a:r>
            <a:endParaRPr b="1" sz="2000" lang="en-US">
              <a:solidFill>
                <a:srgbClr val="0000FF"/>
              </a:solidFill>
            </a:endParaRPr>
          </a:p>
          <a:p>
            <a:pPr algn="l"/>
            <a:r>
              <a:rPr altLang="en-US" b="1" sz="2000" lang="zh-CN"/>
              <a:t>ব্যবসায়ের</a:t>
            </a:r>
            <a:r>
              <a:rPr altLang="en-US" b="1" sz="2000" lang="en-US"/>
              <a:t> ধরণঃ ক্যামিকেল ও কসমেটিকস সামগ্রী</a:t>
            </a:r>
            <a:r>
              <a:rPr altLang="en-US" b="1" sz="2400" lang="en-US"/>
              <a:t>  </a:t>
            </a:r>
            <a:endParaRPr b="1" sz="2200" lang="en-US">
              <a:solidFill>
                <a:srgbClr val="0000FF"/>
              </a:solidFill>
            </a:endParaRPr>
          </a:p>
        </p:txBody>
      </p:sp>
      <p:pic>
        <p:nvPicPr>
          <p:cNvPr id="2097181" name="Picture 2097180"/>
          <p:cNvPicPr>
            <a:picLocks/>
          </p:cNvPicPr>
          <p:nvPr/>
        </p:nvPicPr>
        <p:blipFill>
          <a:blip xmlns:r="http://schemas.openxmlformats.org/officeDocument/2006/relationships" r:embed="rId1"/>
          <a:stretch>
            <a:fillRect/>
          </a:stretch>
        </p:blipFill>
        <p:spPr>
          <a:xfrm>
            <a:off x="1286703" y="1303737"/>
            <a:ext cx="2614304" cy="2214067"/>
          </a:xfrm>
          <a:prstGeom prst="rect"/>
        </p:spPr>
      </p:pic>
      <p:pic>
        <p:nvPicPr>
          <p:cNvPr id="2097182" name="Picture 2097181"/>
          <p:cNvPicPr>
            <a:picLocks/>
          </p:cNvPicPr>
          <p:nvPr/>
        </p:nvPicPr>
        <p:blipFill>
          <a:blip xmlns:r="http://schemas.openxmlformats.org/officeDocument/2006/relationships" r:embed="rId2"/>
          <a:stretch>
            <a:fillRect/>
          </a:stretch>
        </p:blipFill>
        <p:spPr>
          <a:xfrm rot="21600000">
            <a:off x="1286703" y="3644985"/>
            <a:ext cx="2617440" cy="2073770"/>
          </a:xfrm>
          <a:prstGeom prst="rect"/>
        </p:spPr>
      </p:pic>
    </p:spTree>
  </p:cSld>
  <p:clrMapOvr>
    <a:masterClrMapping/>
  </p:clrMapOvr>
  <p:transition spd="slow">
    <p:plus/>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8" presetSubtype="12">
                                  <p:stCondLst>
                                    <p:cond delay="0"/>
                                  </p:stCondLst>
                                  <p:childTnLst>
                                    <p:set>
                                      <p:cBhvr>
                                        <p:cTn dur="1" fill="hold" id="6">
                                          <p:stCondLst>
                                            <p:cond delay="0"/>
                                          </p:stCondLst>
                                        </p:cTn>
                                        <p:tgtEl>
                                          <p:spTgt spid="1048643"/>
                                        </p:tgtEl>
                                        <p:attrNameLst>
                                          <p:attrName>style.visibility</p:attrName>
                                        </p:attrNameLst>
                                      </p:cBhvr>
                                      <p:to>
                                        <p:strVal val="visible"/>
                                      </p:to>
                                    </p:set>
                                    <p:animEffect transition="in" filter="strips(downLeft)">
                                      <p:cBhvr>
                                        <p:cTn dur="500" id="7"/>
                                        <p:tgtEl>
                                          <p:spTgt spid="1048643"/>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42" presetSubtype="0">
                                  <p:stCondLst>
                                    <p:cond delay="0"/>
                                  </p:stCondLst>
                                  <p:childTnLst>
                                    <p:set>
                                      <p:cBhvr>
                                        <p:cTn dur="1" fill="hold" id="11">
                                          <p:stCondLst>
                                            <p:cond delay="0"/>
                                          </p:stCondLst>
                                        </p:cTn>
                                        <p:tgtEl>
                                          <p:spTgt spid="2097181"/>
                                        </p:tgtEl>
                                        <p:attrNameLst>
                                          <p:attrName>style.visibility</p:attrName>
                                        </p:attrNameLst>
                                      </p:cBhvr>
                                      <p:to>
                                        <p:strVal val="visible"/>
                                      </p:to>
                                    </p:set>
                                    <p:animEffect transition="in" filter="fade">
                                      <p:cBhvr>
                                        <p:cTn dur="1000" id="12"/>
                                        <p:tgtEl>
                                          <p:spTgt spid="2097181"/>
                                        </p:tgtEl>
                                      </p:cBhvr>
                                    </p:animEffect>
                                    <p:anim calcmode="lin" valueType="num">
                                      <p:cBhvr>
                                        <p:cTn dur="1000" fill="hold" id="13"/>
                                        <p:tgtEl>
                                          <p:spTgt spid="2097181"/>
                                        </p:tgtEl>
                                        <p:attrNameLst>
                                          <p:attrName>ppt_x</p:attrName>
                                        </p:attrNameLst>
                                      </p:cBhvr>
                                      <p:tavLst>
                                        <p:tav tm="0">
                                          <p:val>
                                            <p:strVal val="#ppt_x"/>
                                          </p:val>
                                        </p:tav>
                                        <p:tav tm="100000">
                                          <p:val>
                                            <p:strVal val="#ppt_x"/>
                                          </p:val>
                                        </p:tav>
                                      </p:tavLst>
                                    </p:anim>
                                    <p:anim calcmode="lin" valueType="num">
                                      <p:cBhvr>
                                        <p:cTn dur="1000" fill="hold" id="14"/>
                                        <p:tgtEl>
                                          <p:spTgt spid="2097181"/>
                                        </p:tgtEl>
                                        <p:attrNameLst>
                                          <p:attrName>ppt_y</p:attrName>
                                        </p:attrNameLst>
                                      </p:cBhvr>
                                      <p:tavLst>
                                        <p:tav tm="0">
                                          <p:val>
                                            <p:strVal val="#ppt_y+.1"/>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53" presetSubtype="16">
                                  <p:stCondLst>
                                    <p:cond delay="0"/>
                                  </p:stCondLst>
                                  <p:childTnLst>
                                    <p:set>
                                      <p:cBhvr>
                                        <p:cTn dur="1" fill="hold" id="18">
                                          <p:stCondLst>
                                            <p:cond delay="0"/>
                                          </p:stCondLst>
                                        </p:cTn>
                                        <p:tgtEl>
                                          <p:spTgt spid="1048644"/>
                                        </p:tgtEl>
                                        <p:attrNameLst>
                                          <p:attrName>style.visibility</p:attrName>
                                        </p:attrNameLst>
                                      </p:cBhvr>
                                      <p:to>
                                        <p:strVal val="visible"/>
                                      </p:to>
                                    </p:set>
                                    <p:anim calcmode="lin" valueType="num">
                                      <p:cBhvr>
                                        <p:cTn dur="500" fill="hold" id="19"/>
                                        <p:tgtEl>
                                          <p:spTgt spid="1048644"/>
                                        </p:tgtEl>
                                        <p:attrNameLst>
                                          <p:attrName>ppt_w</p:attrName>
                                        </p:attrNameLst>
                                      </p:cBhvr>
                                      <p:tavLst>
                                        <p:tav tm="0">
                                          <p:val>
                                            <p:fltVal val="0.0"/>
                                          </p:val>
                                        </p:tav>
                                        <p:tav tm="100000">
                                          <p:val>
                                            <p:strVal val="#ppt_w"/>
                                          </p:val>
                                        </p:tav>
                                      </p:tavLst>
                                    </p:anim>
                                    <p:anim calcmode="lin" valueType="num">
                                      <p:cBhvr>
                                        <p:cTn dur="500" fill="hold" id="20"/>
                                        <p:tgtEl>
                                          <p:spTgt spid="1048644"/>
                                        </p:tgtEl>
                                        <p:attrNameLst>
                                          <p:attrName>ppt_h</p:attrName>
                                        </p:attrNameLst>
                                      </p:cBhvr>
                                      <p:tavLst>
                                        <p:tav tm="0">
                                          <p:val>
                                            <p:fltVal val="0.0"/>
                                          </p:val>
                                        </p:tav>
                                        <p:tav tm="100000">
                                          <p:val>
                                            <p:strVal val="#ppt_h"/>
                                          </p:val>
                                        </p:tav>
                                      </p:tavLst>
                                    </p:anim>
                                    <p:animEffect transition="in" filter="fade">
                                      <p:cBhvr>
                                        <p:cTn dur="500" id="21"/>
                                        <p:tgtEl>
                                          <p:spTgt spid="1048644"/>
                                        </p:tgtEl>
                                      </p:cBhvr>
                                    </p:animEffect>
                                  </p:childTnLst>
                                </p:cTn>
                              </p:par>
                            </p:childTnLst>
                          </p:cTn>
                        </p:par>
                      </p:childTnLst>
                    </p:cTn>
                  </p:par>
                  <p:par>
                    <p:cTn fill="hold" id="22">
                      <p:stCondLst>
                        <p:cond delay="indefinite"/>
                      </p:stCondLst>
                      <p:childTnLst>
                        <p:par>
                          <p:cTn fill="hold" id="23">
                            <p:stCondLst>
                              <p:cond delay="0"/>
                            </p:stCondLst>
                            <p:childTnLst>
                              <p:par>
                                <p:cTn fill="hold" id="24" nodeType="clickEffect" presetClass="entr" presetID="42" presetSubtype="0">
                                  <p:stCondLst>
                                    <p:cond delay="0"/>
                                  </p:stCondLst>
                                  <p:childTnLst>
                                    <p:set>
                                      <p:cBhvr>
                                        <p:cTn dur="1" fill="hold" id="25">
                                          <p:stCondLst>
                                            <p:cond delay="0"/>
                                          </p:stCondLst>
                                        </p:cTn>
                                        <p:tgtEl>
                                          <p:spTgt spid="2097182"/>
                                        </p:tgtEl>
                                        <p:attrNameLst>
                                          <p:attrName>style.visibility</p:attrName>
                                        </p:attrNameLst>
                                      </p:cBhvr>
                                      <p:to>
                                        <p:strVal val="visible"/>
                                      </p:to>
                                    </p:set>
                                    <p:animEffect transition="in" filter="fade">
                                      <p:cBhvr>
                                        <p:cTn dur="1000" id="26"/>
                                        <p:tgtEl>
                                          <p:spTgt spid="2097182"/>
                                        </p:tgtEl>
                                      </p:cBhvr>
                                    </p:animEffect>
                                    <p:anim calcmode="lin" valueType="num">
                                      <p:cBhvr>
                                        <p:cTn dur="1000" fill="hold" id="27"/>
                                        <p:tgtEl>
                                          <p:spTgt spid="2097182"/>
                                        </p:tgtEl>
                                        <p:attrNameLst>
                                          <p:attrName>ppt_x</p:attrName>
                                        </p:attrNameLst>
                                      </p:cBhvr>
                                      <p:tavLst>
                                        <p:tav tm="0">
                                          <p:val>
                                            <p:strVal val="#ppt_x"/>
                                          </p:val>
                                        </p:tav>
                                        <p:tav tm="100000">
                                          <p:val>
                                            <p:strVal val="#ppt_x"/>
                                          </p:val>
                                        </p:tav>
                                      </p:tavLst>
                                    </p:anim>
                                    <p:anim calcmode="lin" valueType="num">
                                      <p:cBhvr>
                                        <p:cTn dur="1000" fill="hold" id="28"/>
                                        <p:tgtEl>
                                          <p:spTgt spid="2097182"/>
                                        </p:tgtEl>
                                        <p:attrNameLst>
                                          <p:attrName>ppt_y</p:attrName>
                                        </p:attrNameLst>
                                      </p:cBhvr>
                                      <p:tavLst>
                                        <p:tav tm="0">
                                          <p:val>
                                            <p:strVal val="#ppt_y+.1"/>
                                          </p:val>
                                        </p:tav>
                                        <p:tav tm="100000">
                                          <p:val>
                                            <p:strVal val="#ppt_y"/>
                                          </p:val>
                                        </p:tav>
                                      </p:tavLst>
                                    </p:anim>
                                  </p:childTnLst>
                                </p:cTn>
                              </p:par>
                            </p:childTnLst>
                          </p:cTn>
                        </p:par>
                      </p:childTnLst>
                    </p:cTn>
                  </p:par>
                  <p:par>
                    <p:cTn fill="hold" id="29">
                      <p:stCondLst>
                        <p:cond delay="indefinite"/>
                      </p:stCondLst>
                      <p:childTnLst>
                        <p:par>
                          <p:cTn fill="hold" id="30">
                            <p:stCondLst>
                              <p:cond delay="0"/>
                            </p:stCondLst>
                            <p:childTnLst>
                              <p:par>
                                <p:cTn fill="hold" grpId="0" id="31" nodeType="clickEffect" presetClass="entr" presetID="53" presetSubtype="16">
                                  <p:stCondLst>
                                    <p:cond delay="0"/>
                                  </p:stCondLst>
                                  <p:childTnLst>
                                    <p:set>
                                      <p:cBhvr>
                                        <p:cTn dur="1" fill="hold" id="32">
                                          <p:stCondLst>
                                            <p:cond delay="0"/>
                                          </p:stCondLst>
                                        </p:cTn>
                                        <p:tgtEl>
                                          <p:spTgt spid="1048645"/>
                                        </p:tgtEl>
                                        <p:attrNameLst>
                                          <p:attrName>style.visibility</p:attrName>
                                        </p:attrNameLst>
                                      </p:cBhvr>
                                      <p:to>
                                        <p:strVal val="visible"/>
                                      </p:to>
                                    </p:set>
                                    <p:anim calcmode="lin" valueType="num">
                                      <p:cBhvr>
                                        <p:cTn dur="500" fill="hold" id="33"/>
                                        <p:tgtEl>
                                          <p:spTgt spid="1048645"/>
                                        </p:tgtEl>
                                        <p:attrNameLst>
                                          <p:attrName>ppt_w</p:attrName>
                                        </p:attrNameLst>
                                      </p:cBhvr>
                                      <p:tavLst>
                                        <p:tav tm="0">
                                          <p:val>
                                            <p:fltVal val="0.0"/>
                                          </p:val>
                                        </p:tav>
                                        <p:tav tm="100000">
                                          <p:val>
                                            <p:strVal val="#ppt_w"/>
                                          </p:val>
                                        </p:tav>
                                      </p:tavLst>
                                    </p:anim>
                                    <p:anim calcmode="lin" valueType="num">
                                      <p:cBhvr>
                                        <p:cTn dur="500" fill="hold" id="34"/>
                                        <p:tgtEl>
                                          <p:spTgt spid="1048645"/>
                                        </p:tgtEl>
                                        <p:attrNameLst>
                                          <p:attrName>ppt_h</p:attrName>
                                        </p:attrNameLst>
                                      </p:cBhvr>
                                      <p:tavLst>
                                        <p:tav tm="0">
                                          <p:val>
                                            <p:fltVal val="0.0"/>
                                          </p:val>
                                        </p:tav>
                                        <p:tav tm="100000">
                                          <p:val>
                                            <p:strVal val="#ppt_h"/>
                                          </p:val>
                                        </p:tav>
                                      </p:tavLst>
                                    </p:anim>
                                    <p:animEffect transition="in" filter="fade">
                                      <p:cBhvr>
                                        <p:cTn dur="500" id="35"/>
                                        <p:tgtEl>
                                          <p:spTgt spid="10486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43" grpId="0"/>
      <p:bldP spid="1048644" grpId="0"/>
      <p:bldP spid="10486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p:bgPr>
    </p:bg>
    <p:spTree>
      <p:nvGrpSpPr>
        <p:cNvPr id="71" name=""/>
        <p:cNvGrpSpPr/>
        <p:nvPr/>
      </p:nvGrpSpPr>
      <p:grpSpPr>
        <a:xfrm>
          <a:off x="0" y="0"/>
          <a:ext cx="0" cy="0"/>
          <a:chOff x="0" y="0"/>
          <a:chExt cx="0" cy="0"/>
        </a:xfrm>
      </p:grpSpPr>
      <p:sp>
        <p:nvSpPr>
          <p:cNvPr id="1048646" name="TextBox 1048645"/>
          <p:cNvSpPr txBox="1"/>
          <p:nvPr/>
        </p:nvSpPr>
        <p:spPr>
          <a:xfrm>
            <a:off x="623396" y="404378"/>
            <a:ext cx="8156169" cy="461665"/>
          </a:xfrm>
          <a:prstGeom prst="rect"/>
        </p:spPr>
        <p:txBody>
          <a:bodyPr rtlCol="0" wrap="square">
            <a:spAutoFit/>
          </a:bodyPr>
          <a:p>
            <a:pPr algn="ctr"/>
            <a:r>
              <a:rPr b="1" sz="2400" lang="en-US">
                <a:solidFill>
                  <a:srgbClr val="000000"/>
                </a:solidFill>
              </a:rPr>
              <a:t>সাফল্যের শীর্ষে থাকা প্রতিষ্ঠান সমূহের সফল উদ্যোক্তাগণঃ</a:t>
            </a:r>
          </a:p>
        </p:txBody>
      </p:sp>
      <p:sp>
        <p:nvSpPr>
          <p:cNvPr id="1048647" name="TextBox 1048646"/>
          <p:cNvSpPr txBox="1"/>
          <p:nvPr/>
        </p:nvSpPr>
        <p:spPr>
          <a:xfrm>
            <a:off x="2634837" y="1363876"/>
            <a:ext cx="6144728" cy="4168141"/>
          </a:xfrm>
          <a:prstGeom prst="rect"/>
        </p:spPr>
        <p:txBody>
          <a:bodyPr rtlCol="0" wrap="square">
            <a:spAutoFit/>
          </a:bodyPr>
          <a:p>
            <a:r>
              <a:rPr b="1" sz="1700" lang="en-US">
                <a:solidFill>
                  <a:srgbClr val="0000FF"/>
                </a:solidFill>
              </a:rPr>
              <a:t>                	</a:t>
            </a:r>
            <a:endParaRPr b="1" sz="3200" lang="en-US">
              <a:solidFill>
                <a:srgbClr val="0000FF"/>
              </a:solidFill>
            </a:endParaRPr>
          </a:p>
          <a:p>
            <a:r>
              <a:rPr b="1" sz="3100" lang="en-US">
                <a:solidFill>
                  <a:srgbClr val="0000FF"/>
                </a:solidFill>
              </a:rPr>
              <a:t> </a:t>
            </a:r>
          </a:p>
          <a:p>
            <a:r>
              <a:rPr altLang="en-US" b="1" sz="2000" lang="zh-CN"/>
              <a:t>জনাব</a:t>
            </a:r>
            <a:r>
              <a:rPr altLang="en-US" b="1" sz="2000" lang="en-US"/>
              <a:t> মোঃ ওবায়দুল করিম ১৯৫৪ সালে জন্ম গ্রহন করেন।</a:t>
            </a:r>
            <a:endParaRPr altLang="en-US" b="1" sz="2000" lang="zh-CN"/>
          </a:p>
          <a:p>
            <a:r>
              <a:rPr altLang="en-US" b="1" sz="2000" lang="en-US"/>
              <a:t>তিনি ঢাকা ইউনিভার্সিটিতে পড়ালেখা শেষ করেন।</a:t>
            </a:r>
            <a:endParaRPr altLang="en-US" b="1" sz="2000" lang="zh-CN"/>
          </a:p>
          <a:p>
            <a:r>
              <a:rPr altLang="en-US" b="1" sz="2000" lang="en-US"/>
              <a:t>তিনি প্রতিষ্ঠা করেন " অরিয়ন গ্রুপ "। তিনি ১৯৫৪ ব্রাক্ষ্মণ বাড়িয়ায় জন্ম গ্রহন করেন। তিনি বর্তমানে কহিনুর ক্যামিকেলসের চেয়ার ম্যান। তার অন্যন্য প্রতিষ্ঠানের মধ্যে রয়েছেঃ ওরিয়ন ফার্মা, ডিজিটাল পাওয়ার এন্ড এসোসিয়েস লিঃ,ওরিয়ন ইনর্ফাষ্ট্রাকচার ডেভেলপমেন্ট কোং লিঃ, সিটি -সেন্টার, ওরিয়েন গ্যাস লিঃ,ওরিয়ন ওয়েল এন্ড শিপিং লিঃ,ওরিয়ন হসপিটাল,ওরিয়ন হল্ডিং লিঃ,ওরিয়ন নিট টেক্সটাইল লিঃ,ওরিয়ন ফিট-ওয়ারিংস,ওরিয়েন রেস্টুরেন্ট,ওরিয়ন টি কোং লিঃ,ওরিয়ন ট্যুরিজম ইত্যাদ।</a:t>
            </a:r>
            <a:r>
              <a:rPr altLang="en-US" b="1" sz="2500" lang="en-US"/>
              <a:t>            </a:t>
            </a:r>
            <a:endParaRPr altLang="en-US" b="1" sz="2500" lang="zh-CN"/>
          </a:p>
        </p:txBody>
      </p:sp>
      <p:pic>
        <p:nvPicPr>
          <p:cNvPr id="2097183" name="Picture 2097182"/>
          <p:cNvPicPr>
            <a:picLocks/>
          </p:cNvPicPr>
          <p:nvPr/>
        </p:nvPicPr>
        <p:blipFill>
          <a:blip xmlns:r="http://schemas.openxmlformats.org/officeDocument/2006/relationships" r:embed="rId1"/>
          <a:stretch>
            <a:fillRect/>
          </a:stretch>
        </p:blipFill>
        <p:spPr>
          <a:xfrm>
            <a:off x="333505" y="3295547"/>
            <a:ext cx="1884088" cy="1846476"/>
          </a:xfrm>
          <a:prstGeom prst="rect"/>
        </p:spPr>
      </p:pic>
      <p:sp>
        <p:nvSpPr>
          <p:cNvPr id="1048648" name="TextBox 1048647"/>
          <p:cNvSpPr txBox="1"/>
          <p:nvPr/>
        </p:nvSpPr>
        <p:spPr>
          <a:xfrm>
            <a:off x="2003442" y="1363875"/>
            <a:ext cx="4486780" cy="561340"/>
          </a:xfrm>
          <a:prstGeom prst="rect"/>
        </p:spPr>
        <p:txBody>
          <a:bodyPr rtlCol="0" wrap="square">
            <a:spAutoFit/>
          </a:bodyPr>
          <a:p>
            <a:pPr algn="ctr"/>
            <a:r>
              <a:rPr b="1" sz="3100" lang="en-US">
                <a:solidFill>
                  <a:srgbClr val="0000FF"/>
                </a:solidFill>
              </a:rPr>
              <a:t>মোঃ ওবায়দুল করিমঃ</a:t>
            </a:r>
          </a:p>
        </p:txBody>
      </p:sp>
    </p:spTree>
  </p:cSld>
  <p:clrMapOvr>
    <a:masterClrMapping/>
  </p:clrMapOvr>
  <p:transition spd="slow">
    <p:plus/>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8" presetSubtype="12">
                                  <p:stCondLst>
                                    <p:cond delay="0"/>
                                  </p:stCondLst>
                                  <p:childTnLst>
                                    <p:set>
                                      <p:cBhvr>
                                        <p:cTn dur="1" fill="hold" id="6">
                                          <p:stCondLst>
                                            <p:cond delay="0"/>
                                          </p:stCondLst>
                                        </p:cTn>
                                        <p:tgtEl>
                                          <p:spTgt spid="1048646"/>
                                        </p:tgtEl>
                                        <p:attrNameLst>
                                          <p:attrName>style.visibility</p:attrName>
                                        </p:attrNameLst>
                                      </p:cBhvr>
                                      <p:to>
                                        <p:strVal val="visible"/>
                                      </p:to>
                                    </p:set>
                                    <p:animEffect transition="in" filter="strips(downLeft)">
                                      <p:cBhvr>
                                        <p:cTn dur="500" id="7"/>
                                        <p:tgtEl>
                                          <p:spTgt spid="1048646"/>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42" presetSubtype="0">
                                  <p:stCondLst>
                                    <p:cond delay="0"/>
                                  </p:stCondLst>
                                  <p:childTnLst>
                                    <p:set>
                                      <p:cBhvr>
                                        <p:cTn dur="1" fill="hold" id="11">
                                          <p:stCondLst>
                                            <p:cond delay="0"/>
                                          </p:stCondLst>
                                        </p:cTn>
                                        <p:tgtEl>
                                          <p:spTgt spid="2097183"/>
                                        </p:tgtEl>
                                        <p:attrNameLst>
                                          <p:attrName>style.visibility</p:attrName>
                                        </p:attrNameLst>
                                      </p:cBhvr>
                                      <p:to>
                                        <p:strVal val="visible"/>
                                      </p:to>
                                    </p:set>
                                    <p:animEffect transition="in" filter="fade">
                                      <p:cBhvr>
                                        <p:cTn dur="1000" id="12"/>
                                        <p:tgtEl>
                                          <p:spTgt spid="2097183"/>
                                        </p:tgtEl>
                                      </p:cBhvr>
                                    </p:animEffect>
                                    <p:anim calcmode="lin" valueType="num">
                                      <p:cBhvr>
                                        <p:cTn dur="1000" fill="hold" id="13"/>
                                        <p:tgtEl>
                                          <p:spTgt spid="2097183"/>
                                        </p:tgtEl>
                                        <p:attrNameLst>
                                          <p:attrName>ppt_x</p:attrName>
                                        </p:attrNameLst>
                                      </p:cBhvr>
                                      <p:tavLst>
                                        <p:tav tm="0">
                                          <p:val>
                                            <p:strVal val="#ppt_x"/>
                                          </p:val>
                                        </p:tav>
                                        <p:tav tm="100000">
                                          <p:val>
                                            <p:strVal val="#ppt_x"/>
                                          </p:val>
                                        </p:tav>
                                      </p:tavLst>
                                    </p:anim>
                                    <p:anim calcmode="lin" valueType="num">
                                      <p:cBhvr>
                                        <p:cTn dur="1000" fill="hold" id="14"/>
                                        <p:tgtEl>
                                          <p:spTgt spid="2097183"/>
                                        </p:tgtEl>
                                        <p:attrNameLst>
                                          <p:attrName>ppt_y</p:attrName>
                                        </p:attrNameLst>
                                      </p:cBhvr>
                                      <p:tavLst>
                                        <p:tav tm="0">
                                          <p:val>
                                            <p:strVal val="#ppt_y+.1"/>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53" presetSubtype="16">
                                  <p:stCondLst>
                                    <p:cond delay="0"/>
                                  </p:stCondLst>
                                  <p:childTnLst>
                                    <p:set>
                                      <p:cBhvr>
                                        <p:cTn dur="1" fill="hold" id="18">
                                          <p:stCondLst>
                                            <p:cond delay="0"/>
                                          </p:stCondLst>
                                        </p:cTn>
                                        <p:tgtEl>
                                          <p:spTgt spid="1048648"/>
                                        </p:tgtEl>
                                        <p:attrNameLst>
                                          <p:attrName>style.visibility</p:attrName>
                                        </p:attrNameLst>
                                      </p:cBhvr>
                                      <p:to>
                                        <p:strVal val="visible"/>
                                      </p:to>
                                    </p:set>
                                    <p:anim calcmode="lin" valueType="num">
                                      <p:cBhvr>
                                        <p:cTn dur="500" fill="hold" id="19"/>
                                        <p:tgtEl>
                                          <p:spTgt spid="1048648"/>
                                        </p:tgtEl>
                                        <p:attrNameLst>
                                          <p:attrName>ppt_w</p:attrName>
                                        </p:attrNameLst>
                                      </p:cBhvr>
                                      <p:tavLst>
                                        <p:tav tm="0">
                                          <p:val>
                                            <p:fltVal val="0.0"/>
                                          </p:val>
                                        </p:tav>
                                        <p:tav tm="100000">
                                          <p:val>
                                            <p:strVal val="#ppt_w"/>
                                          </p:val>
                                        </p:tav>
                                      </p:tavLst>
                                    </p:anim>
                                    <p:anim calcmode="lin" valueType="num">
                                      <p:cBhvr>
                                        <p:cTn dur="500" fill="hold" id="20"/>
                                        <p:tgtEl>
                                          <p:spTgt spid="1048648"/>
                                        </p:tgtEl>
                                        <p:attrNameLst>
                                          <p:attrName>ppt_h</p:attrName>
                                        </p:attrNameLst>
                                      </p:cBhvr>
                                      <p:tavLst>
                                        <p:tav tm="0">
                                          <p:val>
                                            <p:fltVal val="0.0"/>
                                          </p:val>
                                        </p:tav>
                                        <p:tav tm="100000">
                                          <p:val>
                                            <p:strVal val="#ppt_h"/>
                                          </p:val>
                                        </p:tav>
                                      </p:tavLst>
                                    </p:anim>
                                    <p:animEffect transition="in" filter="fade">
                                      <p:cBhvr>
                                        <p:cTn dur="500" id="21"/>
                                        <p:tgtEl>
                                          <p:spTgt spid="1048648"/>
                                        </p:tgtEl>
                                      </p:cBhvr>
                                    </p:animEffect>
                                  </p:childTnLst>
                                </p:cTn>
                              </p:par>
                            </p:childTnLst>
                          </p:cTn>
                        </p:par>
                      </p:childTnLst>
                    </p:cTn>
                  </p:par>
                  <p:par>
                    <p:cTn fill="hold" id="22">
                      <p:stCondLst>
                        <p:cond delay="indefinite"/>
                      </p:stCondLst>
                      <p:childTnLst>
                        <p:par>
                          <p:cTn fill="hold" id="23">
                            <p:stCondLst>
                              <p:cond delay="0"/>
                            </p:stCondLst>
                            <p:childTnLst>
                              <p:par>
                                <p:cTn fill="hold" grpId="0" id="24" nodeType="clickEffect" presetClass="entr" presetID="53" presetSubtype="16">
                                  <p:stCondLst>
                                    <p:cond delay="0"/>
                                  </p:stCondLst>
                                  <p:childTnLst>
                                    <p:set>
                                      <p:cBhvr>
                                        <p:cTn dur="1" fill="hold" id="25">
                                          <p:stCondLst>
                                            <p:cond delay="0"/>
                                          </p:stCondLst>
                                        </p:cTn>
                                        <p:tgtEl>
                                          <p:spTgt spid="1048647"/>
                                        </p:tgtEl>
                                        <p:attrNameLst>
                                          <p:attrName>style.visibility</p:attrName>
                                        </p:attrNameLst>
                                      </p:cBhvr>
                                      <p:to>
                                        <p:strVal val="visible"/>
                                      </p:to>
                                    </p:set>
                                    <p:anim calcmode="lin" valueType="num">
                                      <p:cBhvr>
                                        <p:cTn dur="500" fill="hold" id="26"/>
                                        <p:tgtEl>
                                          <p:spTgt spid="1048647"/>
                                        </p:tgtEl>
                                        <p:attrNameLst>
                                          <p:attrName>ppt_w</p:attrName>
                                        </p:attrNameLst>
                                      </p:cBhvr>
                                      <p:tavLst>
                                        <p:tav tm="0">
                                          <p:val>
                                            <p:fltVal val="0.0"/>
                                          </p:val>
                                        </p:tav>
                                        <p:tav tm="100000">
                                          <p:val>
                                            <p:strVal val="#ppt_w"/>
                                          </p:val>
                                        </p:tav>
                                      </p:tavLst>
                                    </p:anim>
                                    <p:anim calcmode="lin" valueType="num">
                                      <p:cBhvr>
                                        <p:cTn dur="500" fill="hold" id="27"/>
                                        <p:tgtEl>
                                          <p:spTgt spid="1048647"/>
                                        </p:tgtEl>
                                        <p:attrNameLst>
                                          <p:attrName>ppt_h</p:attrName>
                                        </p:attrNameLst>
                                      </p:cBhvr>
                                      <p:tavLst>
                                        <p:tav tm="0">
                                          <p:val>
                                            <p:fltVal val="0.0"/>
                                          </p:val>
                                        </p:tav>
                                        <p:tav tm="100000">
                                          <p:val>
                                            <p:strVal val="#ppt_h"/>
                                          </p:val>
                                        </p:tav>
                                      </p:tavLst>
                                    </p:anim>
                                    <p:animEffect transition="in" filter="fade">
                                      <p:cBhvr>
                                        <p:cTn dur="500" id="28"/>
                                        <p:tgtEl>
                                          <p:spTgt spid="10486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46" grpId="0"/>
      <p:bldP spid="1048647" grpId="0"/>
      <p:bldP spid="10486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p:bgPr>
    </p:bg>
    <p:spTree>
      <p:nvGrpSpPr>
        <p:cNvPr id="72" name=""/>
        <p:cNvGrpSpPr/>
        <p:nvPr/>
      </p:nvGrpSpPr>
      <p:grpSpPr>
        <a:xfrm>
          <a:off x="0" y="0"/>
          <a:ext cx="0" cy="0"/>
          <a:chOff x="0" y="0"/>
          <a:chExt cx="0" cy="0"/>
        </a:xfrm>
      </p:grpSpPr>
      <p:sp>
        <p:nvSpPr>
          <p:cNvPr id="1048649" name="TextBox 1048648"/>
          <p:cNvSpPr txBox="1"/>
          <p:nvPr/>
        </p:nvSpPr>
        <p:spPr>
          <a:xfrm>
            <a:off x="353362" y="381088"/>
            <a:ext cx="8067290" cy="461665"/>
          </a:xfrm>
          <a:prstGeom prst="rect"/>
        </p:spPr>
        <p:txBody>
          <a:bodyPr rtlCol="0" wrap="square">
            <a:spAutoFit/>
          </a:bodyPr>
          <a:p>
            <a:pPr algn="ctr"/>
            <a:r>
              <a:rPr b="1" sz="2400" lang="en-US">
                <a:solidFill>
                  <a:srgbClr val="000000"/>
                </a:solidFill>
              </a:rPr>
              <a:t>সাফল্যের শীর্ষে থাকা প্রতিষ্ঠান সমূহের সফল উদ্যোক্তাগণঃ</a:t>
            </a:r>
          </a:p>
        </p:txBody>
      </p:sp>
      <p:sp>
        <p:nvSpPr>
          <p:cNvPr id="1048650" name="TextBox 1048649"/>
          <p:cNvSpPr txBox="1"/>
          <p:nvPr/>
        </p:nvSpPr>
        <p:spPr>
          <a:xfrm rot="19445">
            <a:off x="3260114" y="1111209"/>
            <a:ext cx="5867727" cy="5730242"/>
          </a:xfrm>
          <a:prstGeom prst="rect"/>
        </p:spPr>
        <p:txBody>
          <a:bodyPr rtlCol="0" wrap="square">
            <a:spAutoFit/>
          </a:bodyPr>
          <a:p>
            <a:r>
              <a:rPr b="1" sz="3100" lang="en-US">
                <a:solidFill>
                  <a:srgbClr val="0000FF"/>
                </a:solidFill>
              </a:rPr>
              <a:t>    কোহিনুর ক্যামিকেল এর পণ্যঃ</a:t>
            </a:r>
          </a:p>
          <a:p>
            <a:endParaRPr b="1" sz="3100" lang="en-US">
              <a:solidFill>
                <a:srgbClr val="0000FF"/>
              </a:solidFill>
            </a:endParaRPr>
          </a:p>
          <a:p>
            <a:endParaRPr b="1" sz="3100" lang="en-US">
              <a:solidFill>
                <a:srgbClr val="0000FF"/>
              </a:solidFill>
            </a:endParaRPr>
          </a:p>
          <a:p>
            <a:endParaRPr b="1" sz="3100" lang="en-US">
              <a:solidFill>
                <a:srgbClr val="0000FF"/>
              </a:solidFill>
            </a:endParaRPr>
          </a:p>
          <a:p>
            <a:endParaRPr b="1" sz="3100" lang="en-US">
              <a:solidFill>
                <a:srgbClr val="0000FF"/>
              </a:solidFill>
            </a:endParaRPr>
          </a:p>
          <a:p>
            <a:endParaRPr b="1" sz="3100" lang="en-US">
              <a:solidFill>
                <a:srgbClr val="0000FF"/>
              </a:solidFill>
            </a:endParaRPr>
          </a:p>
          <a:p>
            <a:endParaRPr b="1" sz="3100" lang="en-US">
              <a:solidFill>
                <a:srgbClr val="0000FF"/>
              </a:solidFill>
            </a:endParaRPr>
          </a:p>
          <a:p>
            <a:endParaRPr b="1" sz="3100" lang="en-US">
              <a:solidFill>
                <a:srgbClr val="0000FF"/>
              </a:solidFill>
            </a:endParaRPr>
          </a:p>
          <a:p>
            <a:endParaRPr b="1" sz="3100" lang="en-US">
              <a:solidFill>
                <a:srgbClr val="0000FF"/>
              </a:solidFill>
            </a:endParaRPr>
          </a:p>
          <a:p>
            <a:endParaRPr b="1" sz="3100" lang="en-US">
              <a:solidFill>
                <a:srgbClr val="0000FF"/>
              </a:solidFill>
            </a:endParaRPr>
          </a:p>
          <a:p>
            <a:endParaRPr b="1" sz="3100" lang="en-US">
              <a:solidFill>
                <a:srgbClr val="0000FF"/>
              </a:solidFill>
            </a:endParaRPr>
          </a:p>
          <a:p>
            <a:r>
              <a:rPr b="1" sz="3100" lang="en-US">
                <a:solidFill>
                  <a:srgbClr val="0000FF"/>
                </a:solidFill>
              </a:rPr>
              <a:t>  </a:t>
            </a:r>
            <a:r>
              <a:rPr altLang="en-US" b="1" sz="2500" lang="en-US"/>
              <a:t>    </a:t>
            </a:r>
            <a:r>
              <a:rPr altLang="en-US" b="1" sz="3100" lang="zh-CN"/>
              <a:t> </a:t>
            </a:r>
            <a:endParaRPr b="1" sz="3100" lang="en-US">
              <a:solidFill>
                <a:srgbClr val="0000FF"/>
              </a:solidFill>
            </a:endParaRPr>
          </a:p>
        </p:txBody>
      </p:sp>
      <p:pic>
        <p:nvPicPr>
          <p:cNvPr id="2097184" name="Picture 2097183"/>
          <p:cNvPicPr>
            <a:picLocks/>
          </p:cNvPicPr>
          <p:nvPr/>
        </p:nvPicPr>
        <p:blipFill>
          <a:blip xmlns:r="http://schemas.openxmlformats.org/officeDocument/2006/relationships" r:embed="rId1"/>
          <a:stretch>
            <a:fillRect/>
          </a:stretch>
        </p:blipFill>
        <p:spPr>
          <a:xfrm>
            <a:off x="3890117" y="1988365"/>
            <a:ext cx="4899117" cy="4222618"/>
          </a:xfrm>
          <a:prstGeom prst="rect"/>
        </p:spPr>
      </p:pic>
      <p:pic>
        <p:nvPicPr>
          <p:cNvPr id="2097185" name="Picture 2097184"/>
          <p:cNvPicPr>
            <a:picLocks/>
          </p:cNvPicPr>
          <p:nvPr/>
        </p:nvPicPr>
        <p:blipFill>
          <a:blip xmlns:r="http://schemas.openxmlformats.org/officeDocument/2006/relationships" r:embed="rId2"/>
          <a:stretch>
            <a:fillRect/>
          </a:stretch>
        </p:blipFill>
        <p:spPr>
          <a:xfrm rot="21600000">
            <a:off x="186831" y="1870074"/>
            <a:ext cx="3497842" cy="4340909"/>
          </a:xfrm>
          <a:prstGeom prst="rect"/>
        </p:spPr>
      </p:pic>
    </p:spTree>
  </p:cSld>
  <p:clrMapOvr>
    <a:masterClrMapping/>
  </p:clrMapOvr>
  <p:transition spd="slow">
    <p:plus/>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8" presetSubtype="12">
                                  <p:stCondLst>
                                    <p:cond delay="0"/>
                                  </p:stCondLst>
                                  <p:childTnLst>
                                    <p:set>
                                      <p:cBhvr>
                                        <p:cTn dur="1" fill="hold" id="6">
                                          <p:stCondLst>
                                            <p:cond delay="0"/>
                                          </p:stCondLst>
                                        </p:cTn>
                                        <p:tgtEl>
                                          <p:spTgt spid="1048649"/>
                                        </p:tgtEl>
                                        <p:attrNameLst>
                                          <p:attrName>style.visibility</p:attrName>
                                        </p:attrNameLst>
                                      </p:cBhvr>
                                      <p:to>
                                        <p:strVal val="visible"/>
                                      </p:to>
                                    </p:set>
                                    <p:animEffect transition="in" filter="strips(downLeft)">
                                      <p:cBhvr>
                                        <p:cTn dur="500" id="7"/>
                                        <p:tgtEl>
                                          <p:spTgt spid="1048649"/>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17" presetSubtype="10">
                                  <p:stCondLst>
                                    <p:cond delay="0"/>
                                  </p:stCondLst>
                                  <p:childTnLst>
                                    <p:set>
                                      <p:cBhvr>
                                        <p:cTn dur="1" fill="hold" id="11">
                                          <p:stCondLst>
                                            <p:cond delay="0"/>
                                          </p:stCondLst>
                                        </p:cTn>
                                        <p:tgtEl>
                                          <p:spTgt spid="2097185"/>
                                        </p:tgtEl>
                                        <p:attrNameLst>
                                          <p:attrName>style.visibility</p:attrName>
                                        </p:attrNameLst>
                                      </p:cBhvr>
                                      <p:to>
                                        <p:strVal val="visible"/>
                                      </p:to>
                                    </p:set>
                                    <p:anim calcmode="lin" valueType="num">
                                      <p:cBhvr>
                                        <p:cTn dur="500" fill="hold" id="12"/>
                                        <p:tgtEl>
                                          <p:spTgt spid="2097185"/>
                                        </p:tgtEl>
                                        <p:attrNameLst>
                                          <p:attrName>ppt_w</p:attrName>
                                        </p:attrNameLst>
                                      </p:cBhvr>
                                      <p:tavLst>
                                        <p:tav tm="0">
                                          <p:val>
                                            <p:fltVal val="0.0"/>
                                          </p:val>
                                        </p:tav>
                                        <p:tav tm="100000">
                                          <p:val>
                                            <p:strVal val="#ppt_w"/>
                                          </p:val>
                                        </p:tav>
                                      </p:tavLst>
                                    </p:anim>
                                    <p:anim calcmode="lin" valueType="num">
                                      <p:cBhvr>
                                        <p:cTn dur="500" fill="hold" id="13"/>
                                        <p:tgtEl>
                                          <p:spTgt spid="2097185"/>
                                        </p:tgtEl>
                                        <p:attrNameLst>
                                          <p:attrName>ppt_h</p:attrName>
                                        </p:attrNameLst>
                                      </p:cBhvr>
                                      <p:tavLst>
                                        <p:tav tm="0">
                                          <p:val>
                                            <p:strVal val="#ppt_h"/>
                                          </p:val>
                                        </p:tav>
                                        <p:tav tm="100000">
                                          <p:val>
                                            <p:strVal val="#ppt_h"/>
                                          </p:val>
                                        </p:tav>
                                      </p:tavLst>
                                    </p:anim>
                                  </p:childTnLst>
                                </p:cTn>
                              </p:par>
                            </p:childTnLst>
                          </p:cTn>
                        </p:par>
                      </p:childTnLst>
                    </p:cTn>
                  </p:par>
                  <p:par>
                    <p:cTn fill="hold" id="14">
                      <p:stCondLst>
                        <p:cond delay="indefinite"/>
                      </p:stCondLst>
                      <p:childTnLst>
                        <p:par>
                          <p:cTn fill="hold" id="15">
                            <p:stCondLst>
                              <p:cond delay="0"/>
                            </p:stCondLst>
                            <p:childTnLst>
                              <p:par>
                                <p:cTn fill="hold" grpId="0" id="16" nodeType="clickEffect" presetClass="entr" presetID="53" presetSubtype="16">
                                  <p:stCondLst>
                                    <p:cond delay="0"/>
                                  </p:stCondLst>
                                  <p:childTnLst>
                                    <p:set>
                                      <p:cBhvr>
                                        <p:cTn dur="1" fill="hold" id="17">
                                          <p:stCondLst>
                                            <p:cond delay="0"/>
                                          </p:stCondLst>
                                        </p:cTn>
                                        <p:tgtEl>
                                          <p:spTgt spid="1048650"/>
                                        </p:tgtEl>
                                        <p:attrNameLst>
                                          <p:attrName>style.visibility</p:attrName>
                                        </p:attrNameLst>
                                      </p:cBhvr>
                                      <p:to>
                                        <p:strVal val="visible"/>
                                      </p:to>
                                    </p:set>
                                    <p:anim calcmode="lin" valueType="num">
                                      <p:cBhvr>
                                        <p:cTn dur="500" fill="hold" id="18"/>
                                        <p:tgtEl>
                                          <p:spTgt spid="1048650"/>
                                        </p:tgtEl>
                                        <p:attrNameLst>
                                          <p:attrName>ppt_w</p:attrName>
                                        </p:attrNameLst>
                                      </p:cBhvr>
                                      <p:tavLst>
                                        <p:tav tm="0">
                                          <p:val>
                                            <p:fltVal val="0.0"/>
                                          </p:val>
                                        </p:tav>
                                        <p:tav tm="100000">
                                          <p:val>
                                            <p:strVal val="#ppt_w"/>
                                          </p:val>
                                        </p:tav>
                                      </p:tavLst>
                                    </p:anim>
                                    <p:anim calcmode="lin" valueType="num">
                                      <p:cBhvr>
                                        <p:cTn dur="500" fill="hold" id="19"/>
                                        <p:tgtEl>
                                          <p:spTgt spid="1048650"/>
                                        </p:tgtEl>
                                        <p:attrNameLst>
                                          <p:attrName>ppt_h</p:attrName>
                                        </p:attrNameLst>
                                      </p:cBhvr>
                                      <p:tavLst>
                                        <p:tav tm="0">
                                          <p:val>
                                            <p:fltVal val="0.0"/>
                                          </p:val>
                                        </p:tav>
                                        <p:tav tm="100000">
                                          <p:val>
                                            <p:strVal val="#ppt_h"/>
                                          </p:val>
                                        </p:tav>
                                      </p:tavLst>
                                    </p:anim>
                                    <p:animEffect transition="in" filter="fade">
                                      <p:cBhvr>
                                        <p:cTn dur="500" id="20"/>
                                        <p:tgtEl>
                                          <p:spTgt spid="1048650"/>
                                        </p:tgtEl>
                                      </p:cBhvr>
                                    </p:animEffect>
                                  </p:childTnLst>
                                </p:cTn>
                              </p:par>
                            </p:childTnLst>
                          </p:cTn>
                        </p:par>
                      </p:childTnLst>
                    </p:cTn>
                  </p:par>
                  <p:par>
                    <p:cTn fill="hold" id="21">
                      <p:stCondLst>
                        <p:cond delay="indefinite"/>
                      </p:stCondLst>
                      <p:childTnLst>
                        <p:par>
                          <p:cTn fill="hold" id="22">
                            <p:stCondLst>
                              <p:cond delay="0"/>
                            </p:stCondLst>
                            <p:childTnLst>
                              <p:par>
                                <p:cTn fill="hold" id="23" nodeType="clickEffect" presetClass="entr" presetID="30" presetSubtype="0">
                                  <p:stCondLst>
                                    <p:cond delay="0"/>
                                  </p:stCondLst>
                                  <p:childTnLst>
                                    <p:set>
                                      <p:cBhvr>
                                        <p:cTn dur="1" fill="hold" id="24">
                                          <p:stCondLst>
                                            <p:cond delay="0"/>
                                          </p:stCondLst>
                                        </p:cTn>
                                        <p:tgtEl>
                                          <p:spTgt spid="2097184"/>
                                        </p:tgtEl>
                                        <p:attrNameLst>
                                          <p:attrName>style.visibility</p:attrName>
                                        </p:attrNameLst>
                                      </p:cBhvr>
                                      <p:to>
                                        <p:strVal val="visible"/>
                                      </p:to>
                                    </p:set>
                                    <p:animEffect transition="in" filter="fade">
                                      <p:cBhvr>
                                        <p:cTn decel="100000" dur="800" id="25"/>
                                        <p:tgtEl>
                                          <p:spTgt spid="2097184"/>
                                        </p:tgtEl>
                                      </p:cBhvr>
                                    </p:animEffect>
                                    <p:anim calcmode="lin" valueType="num">
                                      <p:cBhvr>
                                        <p:cTn decel="100000" dur="800" fill="hold" id="26"/>
                                        <p:tgtEl>
                                          <p:spTgt spid="2097184"/>
                                        </p:tgtEl>
                                        <p:attrNameLst>
                                          <p:attrName>style.rotation</p:attrName>
                                        </p:attrNameLst>
                                      </p:cBhvr>
                                      <p:tavLst>
                                        <p:tav tm="0">
                                          <p:val>
                                            <p:fltVal val="-90.0"/>
                                          </p:val>
                                        </p:tav>
                                        <p:tav tm="100000">
                                          <p:val>
                                            <p:fltVal val="0.0"/>
                                          </p:val>
                                        </p:tav>
                                      </p:tavLst>
                                    </p:anim>
                                    <p:anim calcmode="lin" valueType="num">
                                      <p:cBhvr>
                                        <p:cTn decel="100000" dur="800" fill="hold" id="27"/>
                                        <p:tgtEl>
                                          <p:spTgt spid="2097184"/>
                                        </p:tgtEl>
                                        <p:attrNameLst>
                                          <p:attrName>ppt_x</p:attrName>
                                        </p:attrNameLst>
                                      </p:cBhvr>
                                      <p:tavLst>
                                        <p:tav tm="0">
                                          <p:val>
                                            <p:strVal val="#ppt_x+0.4"/>
                                          </p:val>
                                        </p:tav>
                                        <p:tav tm="100000">
                                          <p:val>
                                            <p:strVal val="#ppt_x-0.05"/>
                                          </p:val>
                                        </p:tav>
                                      </p:tavLst>
                                    </p:anim>
                                    <p:anim calcmode="lin" valueType="num">
                                      <p:cBhvr>
                                        <p:cTn decel="100000" dur="800" fill="hold" id="28"/>
                                        <p:tgtEl>
                                          <p:spTgt spid="2097184"/>
                                        </p:tgtEl>
                                        <p:attrNameLst>
                                          <p:attrName>ppt_y</p:attrName>
                                        </p:attrNameLst>
                                      </p:cBhvr>
                                      <p:tavLst>
                                        <p:tav tm="0">
                                          <p:val>
                                            <p:strVal val="#ppt_y-0.4"/>
                                          </p:val>
                                        </p:tav>
                                        <p:tav tm="100000">
                                          <p:val>
                                            <p:strVal val="#ppt_y+0.1"/>
                                          </p:val>
                                        </p:tav>
                                      </p:tavLst>
                                    </p:anim>
                                    <p:anim calcmode="lin" valueType="num">
                                      <p:cBhvr>
                                        <p:cTn accel="100000" dur="200" fill="hold" id="29">
                                          <p:stCondLst>
                                            <p:cond delay="800"/>
                                          </p:stCondLst>
                                        </p:cTn>
                                        <p:tgtEl>
                                          <p:spTgt spid="2097184"/>
                                        </p:tgtEl>
                                        <p:attrNameLst>
                                          <p:attrName>ppt_x</p:attrName>
                                        </p:attrNameLst>
                                      </p:cBhvr>
                                      <p:tavLst>
                                        <p:tav tm="0">
                                          <p:val>
                                            <p:strVal val="#ppt_x-0.05"/>
                                          </p:val>
                                        </p:tav>
                                        <p:tav tm="100000">
                                          <p:val>
                                            <p:strVal val="#ppt_x"/>
                                          </p:val>
                                        </p:tav>
                                      </p:tavLst>
                                    </p:anim>
                                    <p:anim calcmode="lin" valueType="num">
                                      <p:cBhvr>
                                        <p:cTn accel="100000" dur="200" fill="hold" id="30">
                                          <p:stCondLst>
                                            <p:cond delay="800"/>
                                          </p:stCondLst>
                                        </p:cTn>
                                        <p:tgtEl>
                                          <p:spTgt spid="209718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49" grpId="0"/>
      <p:bldP spid="10486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0F0"/>
        </a:solidFill>
      </p:bgPr>
    </p:bg>
    <p:spTree>
      <p:nvGrpSpPr>
        <p:cNvPr id="54" name=""/>
        <p:cNvGrpSpPr/>
        <p:nvPr/>
      </p:nvGrpSpPr>
      <p:grpSpPr>
        <a:xfrm>
          <a:off x="0" y="0"/>
          <a:ext cx="0" cy="0"/>
          <a:chOff x="0" y="0"/>
          <a:chExt cx="0" cy="0"/>
        </a:xfrm>
      </p:grpSpPr>
      <p:sp>
        <p:nvSpPr>
          <p:cNvPr id="1048585" name="TextBox 1048584"/>
          <p:cNvSpPr txBox="1"/>
          <p:nvPr/>
        </p:nvSpPr>
        <p:spPr>
          <a:xfrm>
            <a:off x="2087114" y="1621520"/>
            <a:ext cx="4000000" cy="396240"/>
          </a:xfrm>
          <a:prstGeom prst="rect"/>
        </p:spPr>
        <p:txBody>
          <a:bodyPr rtlCol="0" wrap="square">
            <a:spAutoFit/>
          </a:bodyPr>
          <a:p>
            <a:pPr algn="ctr"/>
            <a:r>
              <a:rPr b="1" sz="2100" lang="en-US">
                <a:solidFill>
                  <a:srgbClr val="FFFF00"/>
                </a:solidFill>
              </a:rPr>
              <a:t>শিক্ষক পরিচিতিঃ</a:t>
            </a:r>
          </a:p>
        </p:txBody>
      </p:sp>
      <p:sp>
        <p:nvSpPr>
          <p:cNvPr id="1048586" name="TextBox 1048585"/>
          <p:cNvSpPr txBox="1"/>
          <p:nvPr/>
        </p:nvSpPr>
        <p:spPr>
          <a:xfrm>
            <a:off x="3021702" y="3102891"/>
            <a:ext cx="4996198" cy="1666240"/>
          </a:xfrm>
          <a:prstGeom prst="rect"/>
        </p:spPr>
        <p:txBody>
          <a:bodyPr rtlCol="0" wrap="square">
            <a:spAutoFit/>
          </a:bodyPr>
          <a:p>
            <a:r>
              <a:rPr b="1" sz="1700" lang="en-US">
                <a:solidFill>
                  <a:srgbClr val="000080"/>
                </a:solidFill>
              </a:rPr>
              <a:t>মোঃ মামুন-অর-রশিদ</a:t>
            </a:r>
          </a:p>
          <a:p>
            <a:r>
              <a:rPr b="1" sz="1000" lang="en-US">
                <a:solidFill>
                  <a:srgbClr val="000080"/>
                </a:solidFill>
              </a:rPr>
              <a:t>সহকারি শিক্ষক</a:t>
            </a:r>
          </a:p>
          <a:p>
            <a:r>
              <a:rPr b="1" sz="1400" lang="en-US">
                <a:solidFill>
                  <a:srgbClr val="000080"/>
                </a:solidFill>
              </a:rPr>
              <a:t>ইলিয়টগঞ্জ রা বি উচ্চবিদ্যালয়</a:t>
            </a:r>
          </a:p>
          <a:p>
            <a:r>
              <a:rPr b="1" sz="1000" lang="en-US">
                <a:solidFill>
                  <a:srgbClr val="000080"/>
                </a:solidFill>
              </a:rPr>
              <a:t>দাউদকান্দি,কুমিল্লা</a:t>
            </a:r>
            <a:endParaRPr sz="2800" lang="en-US">
              <a:solidFill>
                <a:srgbClr val="000080"/>
              </a:solidFill>
            </a:endParaRPr>
          </a:p>
          <a:p>
            <a:r>
              <a:rPr b="1" sz="1000" lang="en-US">
                <a:solidFill>
                  <a:srgbClr val="000080"/>
                </a:solidFill>
              </a:rPr>
              <a:t>মোবাইলঃ </a:t>
            </a:r>
            <a:r>
              <a:rPr b="1" sz="1000" lang="en-US">
                <a:solidFill>
                  <a:srgbClr val="FFFF00"/>
                </a:solidFill>
              </a:rPr>
              <a:t>০১৯১১-৩০৫৬৬৯</a:t>
            </a:r>
            <a:endParaRPr b="1" sz="2800" lang="en-US">
              <a:solidFill>
                <a:srgbClr val="FFFF00"/>
              </a:solidFill>
            </a:endParaRPr>
          </a:p>
          <a:p>
            <a:r>
              <a:rPr b="1" sz="1000" lang="en-US">
                <a:solidFill>
                  <a:srgbClr val="000080"/>
                </a:solidFill>
              </a:rPr>
              <a:t>ই-মেইলঃ </a:t>
            </a:r>
            <a:r>
              <a:rPr b="1" sz="1000" lang="en-US">
                <a:solidFill>
                  <a:srgbClr val="FF0000"/>
                </a:solidFill>
              </a:rPr>
              <a:t>mlovelu03@gmail.com</a:t>
            </a:r>
            <a:endParaRPr sz="2800" lang="en-US">
              <a:solidFill>
                <a:srgbClr val="000080"/>
              </a:solidFill>
            </a:endParaRPr>
          </a:p>
          <a:p>
            <a:r>
              <a:rPr b="1" sz="1000" lang="en-US">
                <a:solidFill>
                  <a:srgbClr val="000000"/>
                </a:solidFill>
              </a:rPr>
              <a:t>facebook page: </a:t>
            </a:r>
            <a:r>
              <a:rPr b="1" sz="1000" lang="en-US">
                <a:solidFill>
                  <a:srgbClr val="00B0F0"/>
                </a:solidFill>
              </a:rPr>
              <a:t> </a:t>
            </a:r>
            <a:r>
              <a:rPr b="1" sz="1000" lang="en-US">
                <a:solidFill>
                  <a:srgbClr val="FFFFFF"/>
                </a:solidFill>
              </a:rPr>
              <a:t>www.facebook.com/Batikrom-Teaching-Care-405918893195562/</a:t>
            </a:r>
            <a:r>
              <a:rPr b="1" sz="1000" lang="en-US">
                <a:solidFill>
                  <a:srgbClr val="00B0F0"/>
                </a:solidFill>
              </a:rPr>
              <a:t>  </a:t>
            </a:r>
            <a:r>
              <a:rPr b="1" sz="1000" lang="en-US">
                <a:solidFill>
                  <a:srgbClr val="FF0000"/>
                </a:solidFill>
              </a:rPr>
              <a:t> </a:t>
            </a:r>
            <a:endParaRPr sz="2800" lang="en-US">
              <a:solidFill>
                <a:srgbClr val="000080"/>
              </a:solidFill>
            </a:endParaRPr>
          </a:p>
          <a:p>
            <a:r>
              <a:rPr b="1" sz="2800" lang="en-US">
                <a:solidFill>
                  <a:srgbClr val="000080"/>
                </a:solidFill>
              </a:rPr>
              <a:t>          </a:t>
            </a:r>
            <a:endParaRPr sz="2800" lang="en-US">
              <a:solidFill>
                <a:srgbClr val="000080"/>
              </a:solidFill>
            </a:endParaRPr>
          </a:p>
        </p:txBody>
      </p:sp>
      <p:pic>
        <p:nvPicPr>
          <p:cNvPr id="2097153" name="Picture 2097152"/>
          <p:cNvPicPr>
            <a:picLocks/>
          </p:cNvPicPr>
          <p:nvPr/>
        </p:nvPicPr>
        <p:blipFill>
          <a:blip xmlns:r="http://schemas.openxmlformats.org/officeDocument/2006/relationships" r:embed="rId1"/>
          <a:stretch>
            <a:fillRect/>
          </a:stretch>
        </p:blipFill>
        <p:spPr>
          <a:xfrm rot="21600000">
            <a:off x="3147695" y="4398553"/>
            <a:ext cx="382599" cy="173153"/>
          </a:xfrm>
          <a:prstGeom prst="rect"/>
        </p:spPr>
      </p:pic>
      <p:sp>
        <p:nvSpPr>
          <p:cNvPr id="1048587" name="TextBox 1048586"/>
          <p:cNvSpPr txBox="1"/>
          <p:nvPr/>
        </p:nvSpPr>
        <p:spPr>
          <a:xfrm>
            <a:off x="3468175" y="4379074"/>
            <a:ext cx="4000000" cy="231140"/>
          </a:xfrm>
          <a:prstGeom prst="rect"/>
        </p:spPr>
        <p:txBody>
          <a:bodyPr rtlCol="0" wrap="square">
            <a:spAutoFit/>
          </a:bodyPr>
          <a:p>
            <a:r>
              <a:rPr b="1" sz="1000" lang="en-US">
                <a:solidFill>
                  <a:srgbClr val="6600CC"/>
                </a:solidFill>
              </a:rPr>
              <a:t>www.teachers.gov.bd/profile/mlovelu03</a:t>
            </a:r>
          </a:p>
        </p:txBody>
      </p:sp>
      <p:sp>
        <p:nvSpPr>
          <p:cNvPr id="1048588" name="TextBox 1048587"/>
          <p:cNvSpPr txBox="1"/>
          <p:nvPr/>
        </p:nvSpPr>
        <p:spPr>
          <a:xfrm>
            <a:off x="3021702" y="4591185"/>
            <a:ext cx="4000000" cy="231141"/>
          </a:xfrm>
          <a:prstGeom prst="rect"/>
        </p:spPr>
        <p:txBody>
          <a:bodyPr rtlCol="0" wrap="square">
            <a:spAutoFit/>
          </a:bodyPr>
          <a:p>
            <a:r>
              <a:rPr b="1" sz="1000" lang="en-US">
                <a:solidFill>
                  <a:srgbClr val="C00000"/>
                </a:solidFill>
              </a:rPr>
              <a:t>Youtube: </a:t>
            </a:r>
            <a:r>
              <a:rPr b="1" sz="1000" lang="en-US">
                <a:solidFill>
                  <a:srgbClr val="002060"/>
                </a:solidFill>
              </a:rPr>
              <a:t>www.youtube.com/user/Lovelu48 </a:t>
            </a:r>
            <a:r>
              <a:rPr b="1" sz="1000" lang="en-US">
                <a:solidFill>
                  <a:srgbClr val="C00000"/>
                </a:solidFill>
              </a:rPr>
              <a:t> </a:t>
            </a:r>
          </a:p>
        </p:txBody>
      </p:sp>
      <p:pic>
        <p:nvPicPr>
          <p:cNvPr id="2097154" name="Picture 2097153"/>
          <p:cNvPicPr>
            <a:picLocks/>
          </p:cNvPicPr>
          <p:nvPr/>
        </p:nvPicPr>
        <p:blipFill>
          <a:blip xmlns:r="http://schemas.openxmlformats.org/officeDocument/2006/relationships" r:embed="rId2"/>
          <a:stretch>
            <a:fillRect/>
          </a:stretch>
        </p:blipFill>
        <p:spPr>
          <a:xfrm>
            <a:off x="3722603" y="2243602"/>
            <a:ext cx="638192" cy="924946"/>
          </a:xfrm>
          <a:prstGeom prst="rect"/>
        </p:spPr>
      </p:pic>
    </p:spTree>
  </p:cSld>
  <p:clrMapOvr>
    <a:masterClrMapping/>
  </p:clrMapOvr>
  <p:transition spd="slow">
    <p:plus/>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8" presetSubtype="12">
                                  <p:stCondLst>
                                    <p:cond delay="0"/>
                                  </p:stCondLst>
                                  <p:childTnLst>
                                    <p:set>
                                      <p:cBhvr>
                                        <p:cTn dur="1" fill="hold" id="6">
                                          <p:stCondLst>
                                            <p:cond delay="0"/>
                                          </p:stCondLst>
                                        </p:cTn>
                                        <p:tgtEl>
                                          <p:spTgt spid="1048585"/>
                                        </p:tgtEl>
                                        <p:attrNameLst>
                                          <p:attrName>style.visibility</p:attrName>
                                        </p:attrNameLst>
                                      </p:cBhvr>
                                      <p:to>
                                        <p:strVal val="visible"/>
                                      </p:to>
                                    </p:set>
                                    <p:animEffect transition="in" filter="strips(downLeft)">
                                      <p:cBhvr>
                                        <p:cTn dur="500" id="7"/>
                                        <p:tgtEl>
                                          <p:spTgt spid="1048585"/>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18" presetSubtype="12">
                                  <p:stCondLst>
                                    <p:cond delay="0"/>
                                  </p:stCondLst>
                                  <p:childTnLst>
                                    <p:set>
                                      <p:cBhvr>
                                        <p:cTn dur="1" fill="hold" id="11">
                                          <p:stCondLst>
                                            <p:cond delay="0"/>
                                          </p:stCondLst>
                                        </p:cTn>
                                        <p:tgtEl>
                                          <p:spTgt spid="1048586"/>
                                        </p:tgtEl>
                                        <p:attrNameLst>
                                          <p:attrName>style.visibility</p:attrName>
                                        </p:attrNameLst>
                                      </p:cBhvr>
                                      <p:to>
                                        <p:strVal val="visible"/>
                                      </p:to>
                                    </p:set>
                                    <p:animEffect transition="in" filter="strips(downLeft)">
                                      <p:cBhvr>
                                        <p:cTn dur="500" id="12"/>
                                        <p:tgtEl>
                                          <p:spTgt spid="1048586"/>
                                        </p:tgtEl>
                                      </p:cBhvr>
                                    </p:animEffect>
                                  </p:childTnLst>
                                </p:cTn>
                              </p:par>
                            </p:childTnLst>
                          </p:cTn>
                        </p:par>
                      </p:childTnLst>
                    </p:cTn>
                  </p:par>
                  <p:par>
                    <p:cTn fill="hold" id="13">
                      <p:stCondLst>
                        <p:cond delay="indefinite"/>
                      </p:stCondLst>
                      <p:childTnLst>
                        <p:par>
                          <p:cTn fill="hold" id="14">
                            <p:stCondLst>
                              <p:cond delay="0"/>
                            </p:stCondLst>
                            <p:childTnLst>
                              <p:par>
                                <p:cTn fill="hold" id="15" nodeType="clickEffect" presetClass="entr" presetID="2" presetSubtype="4">
                                  <p:stCondLst>
                                    <p:cond delay="0"/>
                                  </p:stCondLst>
                                  <p:childTnLst>
                                    <p:set>
                                      <p:cBhvr>
                                        <p:cTn dur="1" fill="hold" id="16">
                                          <p:stCondLst>
                                            <p:cond delay="0"/>
                                          </p:stCondLst>
                                        </p:cTn>
                                        <p:tgtEl>
                                          <p:spTgt spid="2097153"/>
                                        </p:tgtEl>
                                        <p:attrNameLst>
                                          <p:attrName>style.visibility</p:attrName>
                                        </p:attrNameLst>
                                      </p:cBhvr>
                                      <p:to>
                                        <p:strVal val="visible"/>
                                      </p:to>
                                    </p:set>
                                    <p:anim calcmode="lin" valueType="num">
                                      <p:cBhvr additive="base">
                                        <p:cTn dur="500" fill="hold" id="17"/>
                                        <p:tgtEl>
                                          <p:spTgt spid="2097153"/>
                                        </p:tgtEl>
                                        <p:attrNameLst>
                                          <p:attrName>ppt_x</p:attrName>
                                        </p:attrNameLst>
                                      </p:cBhvr>
                                      <p:tavLst>
                                        <p:tav tm="0">
                                          <p:val>
                                            <p:strVal val="#ppt_x"/>
                                          </p:val>
                                        </p:tav>
                                        <p:tav tm="100000">
                                          <p:val>
                                            <p:strVal val="#ppt_x"/>
                                          </p:val>
                                        </p:tav>
                                      </p:tavLst>
                                    </p:anim>
                                    <p:anim calcmode="lin" valueType="num">
                                      <p:cBhvr additive="base">
                                        <p:cTn dur="500" fill="hold" id="18"/>
                                        <p:tgtEl>
                                          <p:spTgt spid="2097153"/>
                                        </p:tgtEl>
                                        <p:attrNameLst>
                                          <p:attrName>ppt_y</p:attrName>
                                        </p:attrNameLst>
                                      </p:cBhvr>
                                      <p:tavLst>
                                        <p:tav tm="0">
                                          <p:val>
                                            <p:strVal val="1+#ppt_h/2"/>
                                          </p:val>
                                        </p:tav>
                                        <p:tav tm="100000">
                                          <p:val>
                                            <p:strVal val="#ppt_y"/>
                                          </p:val>
                                        </p:tav>
                                      </p:tavLst>
                                    </p:anim>
                                  </p:childTnLst>
                                </p:cTn>
                              </p:par>
                            </p:childTnLst>
                          </p:cTn>
                        </p:par>
                      </p:childTnLst>
                    </p:cTn>
                  </p:par>
                  <p:par>
                    <p:cTn fill="hold" id="19">
                      <p:stCondLst>
                        <p:cond delay="indefinite"/>
                      </p:stCondLst>
                      <p:childTnLst>
                        <p:par>
                          <p:cTn fill="hold" id="20">
                            <p:stCondLst>
                              <p:cond delay="0"/>
                            </p:stCondLst>
                            <p:childTnLst>
                              <p:par>
                                <p:cTn fill="hold" grpId="0" id="21" nodeType="clickEffect" presetClass="entr" presetID="18" presetSubtype="12">
                                  <p:stCondLst>
                                    <p:cond delay="0"/>
                                  </p:stCondLst>
                                  <p:childTnLst>
                                    <p:set>
                                      <p:cBhvr>
                                        <p:cTn dur="1" fill="hold" id="22">
                                          <p:stCondLst>
                                            <p:cond delay="0"/>
                                          </p:stCondLst>
                                        </p:cTn>
                                        <p:tgtEl>
                                          <p:spTgt spid="1048587"/>
                                        </p:tgtEl>
                                        <p:attrNameLst>
                                          <p:attrName>style.visibility</p:attrName>
                                        </p:attrNameLst>
                                      </p:cBhvr>
                                      <p:to>
                                        <p:strVal val="visible"/>
                                      </p:to>
                                    </p:set>
                                    <p:animEffect transition="in" filter="strips(downLeft)">
                                      <p:cBhvr>
                                        <p:cTn dur="500" id="23"/>
                                        <p:tgtEl>
                                          <p:spTgt spid="1048587"/>
                                        </p:tgtEl>
                                      </p:cBhvr>
                                    </p:animEffect>
                                  </p:childTnLst>
                                </p:cTn>
                              </p:par>
                            </p:childTnLst>
                          </p:cTn>
                        </p:par>
                      </p:childTnLst>
                    </p:cTn>
                  </p:par>
                  <p:par>
                    <p:cTn fill="hold" id="24">
                      <p:stCondLst>
                        <p:cond delay="indefinite"/>
                      </p:stCondLst>
                      <p:childTnLst>
                        <p:par>
                          <p:cTn fill="hold" id="25">
                            <p:stCondLst>
                              <p:cond delay="0"/>
                            </p:stCondLst>
                            <p:childTnLst>
                              <p:par>
                                <p:cTn fill="hold" grpId="0" id="26" nodeType="clickEffect" presetClass="entr" presetID="18" presetSubtype="12">
                                  <p:stCondLst>
                                    <p:cond delay="0"/>
                                  </p:stCondLst>
                                  <p:childTnLst>
                                    <p:set>
                                      <p:cBhvr>
                                        <p:cTn dur="1" fill="hold" id="27">
                                          <p:stCondLst>
                                            <p:cond delay="0"/>
                                          </p:stCondLst>
                                        </p:cTn>
                                        <p:tgtEl>
                                          <p:spTgt spid="1048588"/>
                                        </p:tgtEl>
                                        <p:attrNameLst>
                                          <p:attrName>style.visibility</p:attrName>
                                        </p:attrNameLst>
                                      </p:cBhvr>
                                      <p:to>
                                        <p:strVal val="visible"/>
                                      </p:to>
                                    </p:set>
                                    <p:animEffect transition="in" filter="strips(downLeft)">
                                      <p:cBhvr>
                                        <p:cTn dur="500" id="28"/>
                                        <p:tgtEl>
                                          <p:spTgt spid="1048588"/>
                                        </p:tgtEl>
                                      </p:cBhvr>
                                    </p:animEffect>
                                  </p:childTnLst>
                                </p:cTn>
                              </p:par>
                            </p:childTnLst>
                          </p:cTn>
                        </p:par>
                      </p:childTnLst>
                    </p:cTn>
                  </p:par>
                  <p:par>
                    <p:cTn fill="hold" id="29">
                      <p:stCondLst>
                        <p:cond delay="indefinite"/>
                      </p:stCondLst>
                      <p:childTnLst>
                        <p:par>
                          <p:cTn fill="hold" id="30">
                            <p:stCondLst>
                              <p:cond delay="0"/>
                            </p:stCondLst>
                            <p:childTnLst>
                              <p:par>
                                <p:cTn fill="hold" id="31" nodeType="clickEffect" presetClass="entr" presetID="16" presetSubtype="21">
                                  <p:stCondLst>
                                    <p:cond delay="0"/>
                                  </p:stCondLst>
                                  <p:childTnLst>
                                    <p:set>
                                      <p:cBhvr>
                                        <p:cTn dur="1" fill="hold" id="32">
                                          <p:stCondLst>
                                            <p:cond delay="0"/>
                                          </p:stCondLst>
                                        </p:cTn>
                                        <p:tgtEl>
                                          <p:spTgt spid="2097154"/>
                                        </p:tgtEl>
                                        <p:attrNameLst>
                                          <p:attrName>style.visibility</p:attrName>
                                        </p:attrNameLst>
                                      </p:cBhvr>
                                      <p:to>
                                        <p:strVal val="visible"/>
                                      </p:to>
                                    </p:set>
                                    <p:animEffect transition="in" filter="barn(inVertical)">
                                      <p:cBhvr>
                                        <p:cTn dur="500" id="33"/>
                                        <p:tgtEl>
                                          <p:spTgt spid="2097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85" grpId="0"/>
      <p:bldP spid="1048586" grpId="0"/>
      <p:bldP spid="1048587" grpId="0"/>
      <p:bldP spid="104858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p:bgPr>
    </p:bg>
    <p:spTree>
      <p:nvGrpSpPr>
        <p:cNvPr id="73" name=""/>
        <p:cNvGrpSpPr/>
        <p:nvPr/>
      </p:nvGrpSpPr>
      <p:grpSpPr>
        <a:xfrm>
          <a:off x="0" y="0"/>
          <a:ext cx="0" cy="0"/>
          <a:chOff x="0" y="0"/>
          <a:chExt cx="0" cy="0"/>
        </a:xfrm>
      </p:grpSpPr>
      <p:sp>
        <p:nvSpPr>
          <p:cNvPr id="1048651" name="TextBox 1048650"/>
          <p:cNvSpPr txBox="1"/>
          <p:nvPr/>
        </p:nvSpPr>
        <p:spPr>
          <a:xfrm>
            <a:off x="574936" y="436512"/>
            <a:ext cx="7893355" cy="461665"/>
          </a:xfrm>
          <a:prstGeom prst="rect"/>
        </p:spPr>
        <p:txBody>
          <a:bodyPr rtlCol="0" wrap="square">
            <a:spAutoFit/>
          </a:bodyPr>
          <a:p>
            <a:pPr algn="ctr"/>
            <a:r>
              <a:rPr b="1" sz="2400" lang="en-US">
                <a:solidFill>
                  <a:srgbClr val="000000"/>
                </a:solidFill>
              </a:rPr>
              <a:t>সাফল্যের শীর্ষে থাকা প্রতিষ্ঠান সমূহের সফল উদ্যোক্তাগণঃ</a:t>
            </a:r>
          </a:p>
        </p:txBody>
      </p:sp>
      <p:pic>
        <p:nvPicPr>
          <p:cNvPr id="2097186" name="Picture 2097185"/>
          <p:cNvPicPr>
            <a:picLocks/>
          </p:cNvPicPr>
          <p:nvPr/>
        </p:nvPicPr>
        <p:blipFill>
          <a:blip xmlns:r="http://schemas.openxmlformats.org/officeDocument/2006/relationships" r:embed="rId1"/>
          <a:stretch>
            <a:fillRect/>
          </a:stretch>
        </p:blipFill>
        <p:spPr>
          <a:xfrm>
            <a:off x="562023" y="1725827"/>
            <a:ext cx="1884088" cy="1846476"/>
          </a:xfrm>
          <a:prstGeom prst="rect"/>
        </p:spPr>
      </p:pic>
      <p:pic>
        <p:nvPicPr>
          <p:cNvPr id="2097187" name="Picture 2097186"/>
          <p:cNvPicPr>
            <a:picLocks/>
          </p:cNvPicPr>
          <p:nvPr/>
        </p:nvPicPr>
        <p:blipFill>
          <a:blip xmlns:r="http://schemas.openxmlformats.org/officeDocument/2006/relationships" r:embed="rId2"/>
          <a:stretch>
            <a:fillRect/>
          </a:stretch>
        </p:blipFill>
        <p:spPr>
          <a:xfrm>
            <a:off x="3010992" y="3221454"/>
            <a:ext cx="1020024" cy="521096"/>
          </a:xfrm>
          <a:prstGeom prst="rect"/>
        </p:spPr>
      </p:pic>
      <p:pic>
        <p:nvPicPr>
          <p:cNvPr id="2097188" name="Picture 2097187"/>
          <p:cNvPicPr>
            <a:picLocks/>
          </p:cNvPicPr>
          <p:nvPr/>
        </p:nvPicPr>
        <p:blipFill>
          <a:blip xmlns:r="http://schemas.openxmlformats.org/officeDocument/2006/relationships" r:embed="rId3"/>
          <a:srcRect t="20758" b="20758"/>
          <a:stretch>
            <a:fillRect/>
          </a:stretch>
        </p:blipFill>
        <p:spPr>
          <a:xfrm>
            <a:off x="3010992" y="3824375"/>
            <a:ext cx="1041769" cy="550889"/>
          </a:xfrm>
          <a:prstGeom prst="rect"/>
        </p:spPr>
      </p:pic>
      <p:pic>
        <p:nvPicPr>
          <p:cNvPr id="2097189" name="Picture 2097188"/>
          <p:cNvPicPr>
            <a:picLocks/>
          </p:cNvPicPr>
          <p:nvPr/>
        </p:nvPicPr>
        <p:blipFill>
          <a:blip xmlns:r="http://schemas.openxmlformats.org/officeDocument/2006/relationships" r:embed="rId4"/>
          <a:stretch>
            <a:fillRect/>
          </a:stretch>
        </p:blipFill>
        <p:spPr>
          <a:xfrm rot="10800000" flipH="1" flipV="1">
            <a:off x="81517" y="3572303"/>
            <a:ext cx="2845098" cy="3214416"/>
          </a:xfrm>
          <a:prstGeom prst="rect"/>
        </p:spPr>
      </p:pic>
      <p:pic>
        <p:nvPicPr>
          <p:cNvPr id="2097190" name="Picture 2097189"/>
          <p:cNvPicPr>
            <a:picLocks/>
          </p:cNvPicPr>
          <p:nvPr/>
        </p:nvPicPr>
        <p:blipFill>
          <a:blip xmlns:r="http://schemas.openxmlformats.org/officeDocument/2006/relationships" r:embed="rId5"/>
          <a:stretch>
            <a:fillRect/>
          </a:stretch>
        </p:blipFill>
        <p:spPr>
          <a:xfrm>
            <a:off x="2990820" y="5047356"/>
            <a:ext cx="980760" cy="513124"/>
          </a:xfrm>
          <a:prstGeom prst="rect"/>
        </p:spPr>
      </p:pic>
      <p:pic>
        <p:nvPicPr>
          <p:cNvPr id="2097191" name="Picture 2097190"/>
          <p:cNvPicPr>
            <a:picLocks/>
          </p:cNvPicPr>
          <p:nvPr/>
        </p:nvPicPr>
        <p:blipFill>
          <a:blip xmlns:r="http://schemas.openxmlformats.org/officeDocument/2006/relationships" r:embed="rId6"/>
          <a:stretch>
            <a:fillRect/>
          </a:stretch>
        </p:blipFill>
        <p:spPr>
          <a:xfrm>
            <a:off x="3006570" y="5644991"/>
            <a:ext cx="940636" cy="538532"/>
          </a:xfrm>
          <a:prstGeom prst="rect"/>
        </p:spPr>
      </p:pic>
      <p:pic>
        <p:nvPicPr>
          <p:cNvPr id="2097192" name="Picture 2097191"/>
          <p:cNvPicPr>
            <a:picLocks/>
          </p:cNvPicPr>
          <p:nvPr/>
        </p:nvPicPr>
        <p:blipFill>
          <a:blip xmlns:r="http://schemas.openxmlformats.org/officeDocument/2006/relationships" r:embed="rId7"/>
          <a:stretch>
            <a:fillRect/>
          </a:stretch>
        </p:blipFill>
        <p:spPr>
          <a:xfrm>
            <a:off x="2990821" y="4469267"/>
            <a:ext cx="1005469" cy="484087"/>
          </a:xfrm>
          <a:prstGeom prst="rect"/>
        </p:spPr>
      </p:pic>
      <p:pic>
        <p:nvPicPr>
          <p:cNvPr id="2097193" name="Picture 2097192"/>
          <p:cNvPicPr>
            <a:picLocks/>
          </p:cNvPicPr>
          <p:nvPr/>
        </p:nvPicPr>
        <p:blipFill>
          <a:blip xmlns:r="http://schemas.openxmlformats.org/officeDocument/2006/relationships" r:embed="rId8"/>
          <a:stretch>
            <a:fillRect/>
          </a:stretch>
        </p:blipFill>
        <p:spPr>
          <a:xfrm>
            <a:off x="3006571" y="2649065"/>
            <a:ext cx="1039280" cy="530887"/>
          </a:xfrm>
          <a:prstGeom prst="rect"/>
        </p:spPr>
      </p:pic>
      <p:sp>
        <p:nvSpPr>
          <p:cNvPr id="1048652" name="TextBox 1048651"/>
          <p:cNvSpPr txBox="1"/>
          <p:nvPr/>
        </p:nvSpPr>
        <p:spPr>
          <a:xfrm>
            <a:off x="4354878" y="2749013"/>
            <a:ext cx="3429884" cy="472440"/>
          </a:xfrm>
          <a:prstGeom prst="rect"/>
        </p:spPr>
        <p:txBody>
          <a:bodyPr rtlCol="0" wrap="square">
            <a:spAutoFit/>
          </a:bodyPr>
          <a:p>
            <a:pPr algn="l"/>
            <a:r>
              <a:rPr b="1" sz="1300" lang="en-US">
                <a:solidFill>
                  <a:srgbClr val="000000"/>
                </a:solidFill>
              </a:rPr>
              <a:t>প্রতিষ্ঠার সালঃ ১৯৮৫</a:t>
            </a:r>
          </a:p>
          <a:p>
            <a:pPr algn="l"/>
            <a:r>
              <a:rPr b="1" sz="1300" lang="en-US">
                <a:solidFill>
                  <a:srgbClr val="000000"/>
                </a:solidFill>
              </a:rPr>
              <a:t>এটি  ওরিয়ন গ্রুপের  একটি প্রণ্য। </a:t>
            </a:r>
          </a:p>
        </p:txBody>
      </p:sp>
      <p:sp>
        <p:nvSpPr>
          <p:cNvPr id="1048653" name="TextBox 1048652"/>
          <p:cNvSpPr txBox="1"/>
          <p:nvPr/>
        </p:nvSpPr>
        <p:spPr>
          <a:xfrm>
            <a:off x="4354878" y="3336082"/>
            <a:ext cx="3429884" cy="472440"/>
          </a:xfrm>
          <a:prstGeom prst="rect"/>
        </p:spPr>
        <p:txBody>
          <a:bodyPr rtlCol="0" wrap="square">
            <a:spAutoFit/>
          </a:bodyPr>
          <a:p>
            <a:pPr algn="l"/>
            <a:r>
              <a:rPr b="1" sz="1300" lang="en-US">
                <a:solidFill>
                  <a:srgbClr val="000000"/>
                </a:solidFill>
              </a:rPr>
              <a:t>প্রতিষ্ঠার সালঃ ১৯৫৬</a:t>
            </a:r>
          </a:p>
          <a:p>
            <a:pPr algn="l"/>
            <a:r>
              <a:rPr b="1" sz="1300" lang="en-US">
                <a:solidFill>
                  <a:srgbClr val="000000"/>
                </a:solidFill>
              </a:rPr>
              <a:t>এটি  ওরিয়ন গ্রুপের  একটি প্রতিষ্ঠান। </a:t>
            </a:r>
          </a:p>
        </p:txBody>
      </p:sp>
      <p:sp>
        <p:nvSpPr>
          <p:cNvPr id="1048654" name="TextBox 1048653"/>
          <p:cNvSpPr txBox="1"/>
          <p:nvPr/>
        </p:nvSpPr>
        <p:spPr>
          <a:xfrm>
            <a:off x="4354877" y="3824374"/>
            <a:ext cx="3429884" cy="472440"/>
          </a:xfrm>
          <a:prstGeom prst="rect"/>
        </p:spPr>
        <p:txBody>
          <a:bodyPr rtlCol="0" wrap="square">
            <a:spAutoFit/>
          </a:bodyPr>
          <a:p>
            <a:pPr algn="l"/>
            <a:r>
              <a:rPr b="1" sz="1300" lang="en-US">
                <a:solidFill>
                  <a:srgbClr val="000000"/>
                </a:solidFill>
              </a:rPr>
              <a:t>প্রতিষ্ঠার সালঃ ১৯৬৫</a:t>
            </a:r>
          </a:p>
          <a:p>
            <a:pPr algn="l"/>
            <a:r>
              <a:rPr b="1" sz="1300" lang="en-US">
                <a:solidFill>
                  <a:srgbClr val="000000"/>
                </a:solidFill>
              </a:rPr>
              <a:t>এটি  ওরিয়ন গ্রুপের  একটি প্রতিষ্ঠান </a:t>
            </a:r>
          </a:p>
        </p:txBody>
      </p:sp>
      <p:sp>
        <p:nvSpPr>
          <p:cNvPr id="1048655" name="TextBox 1048654"/>
          <p:cNvSpPr txBox="1"/>
          <p:nvPr/>
        </p:nvSpPr>
        <p:spPr>
          <a:xfrm>
            <a:off x="4354878" y="4469268"/>
            <a:ext cx="3429884" cy="472440"/>
          </a:xfrm>
          <a:prstGeom prst="rect"/>
        </p:spPr>
        <p:txBody>
          <a:bodyPr rtlCol="0" wrap="square">
            <a:spAutoFit/>
          </a:bodyPr>
          <a:p>
            <a:pPr algn="l"/>
            <a:r>
              <a:rPr b="1" sz="1300" lang="en-US">
                <a:solidFill>
                  <a:srgbClr val="000000"/>
                </a:solidFill>
              </a:rPr>
              <a:t>প্রতিষ্ঠার সালঃ ২০১৭</a:t>
            </a:r>
          </a:p>
          <a:p>
            <a:pPr algn="l"/>
            <a:r>
              <a:rPr b="1" sz="1300" lang="en-US">
                <a:solidFill>
                  <a:srgbClr val="000000"/>
                </a:solidFill>
              </a:rPr>
              <a:t>এটি  ওরিয়ন গ্রুপের  একটি প্রতিষ্ঠান </a:t>
            </a:r>
          </a:p>
        </p:txBody>
      </p:sp>
      <p:sp>
        <p:nvSpPr>
          <p:cNvPr id="1048656" name="TextBox 1048655"/>
          <p:cNvSpPr txBox="1"/>
          <p:nvPr/>
        </p:nvSpPr>
        <p:spPr>
          <a:xfrm>
            <a:off x="4354878" y="5088040"/>
            <a:ext cx="3429884" cy="472440"/>
          </a:xfrm>
          <a:prstGeom prst="rect"/>
        </p:spPr>
        <p:txBody>
          <a:bodyPr rtlCol="0" wrap="square">
            <a:spAutoFit/>
          </a:bodyPr>
          <a:p>
            <a:pPr algn="l"/>
            <a:r>
              <a:rPr b="1" sz="1300" lang="en-US">
                <a:solidFill>
                  <a:srgbClr val="000000"/>
                </a:solidFill>
              </a:rPr>
              <a:t>প্রতিষ্ঠার সালঃ ১৯৯৯</a:t>
            </a:r>
          </a:p>
          <a:p>
            <a:pPr algn="l"/>
            <a:r>
              <a:rPr b="1" sz="1300" lang="en-US">
                <a:solidFill>
                  <a:srgbClr val="000000"/>
                </a:solidFill>
              </a:rPr>
              <a:t>এটি  ওরিয়ন গ্রুপের  একটি প্রতিষ্ঠান </a:t>
            </a:r>
          </a:p>
        </p:txBody>
      </p:sp>
      <p:sp>
        <p:nvSpPr>
          <p:cNvPr id="1048657" name="TextBox 1048656"/>
          <p:cNvSpPr txBox="1"/>
          <p:nvPr/>
        </p:nvSpPr>
        <p:spPr>
          <a:xfrm>
            <a:off x="4282974" y="5761919"/>
            <a:ext cx="3429884" cy="472440"/>
          </a:xfrm>
          <a:prstGeom prst="rect"/>
        </p:spPr>
        <p:txBody>
          <a:bodyPr rtlCol="0" wrap="square">
            <a:spAutoFit/>
          </a:bodyPr>
          <a:p>
            <a:pPr algn="l"/>
            <a:r>
              <a:rPr b="1" sz="1300" lang="en-US">
                <a:solidFill>
                  <a:srgbClr val="000000"/>
                </a:solidFill>
              </a:rPr>
              <a:t>প্রতিষ্ঠার সালঃ ১৯৮২</a:t>
            </a:r>
          </a:p>
          <a:p>
            <a:pPr algn="l"/>
            <a:r>
              <a:rPr b="1" sz="1300" lang="en-US">
                <a:solidFill>
                  <a:srgbClr val="000000"/>
                </a:solidFill>
              </a:rPr>
              <a:t>এটি  ওরিয়ন গ্রুপের  একটি প্রতিষ্ঠান </a:t>
            </a:r>
          </a:p>
        </p:txBody>
      </p:sp>
      <p:sp>
        <p:nvSpPr>
          <p:cNvPr id="1048658" name="TextBox 1048657"/>
          <p:cNvSpPr txBox="1"/>
          <p:nvPr/>
        </p:nvSpPr>
        <p:spPr>
          <a:xfrm>
            <a:off x="2926615" y="1406107"/>
            <a:ext cx="4521507" cy="472440"/>
          </a:xfrm>
          <a:prstGeom prst="rect"/>
        </p:spPr>
        <p:txBody>
          <a:bodyPr rtlCol="0" wrap="square">
            <a:spAutoFit/>
          </a:bodyPr>
          <a:p>
            <a:r>
              <a:rPr b="1" sz="2600" lang="en-US">
                <a:solidFill>
                  <a:srgbClr val="0000FF"/>
                </a:solidFill>
              </a:rPr>
              <a:t>ওরিঅন গ্রুপের প্রতিষ্ঠান সমূহঃ </a:t>
            </a:r>
          </a:p>
        </p:txBody>
      </p:sp>
    </p:spTree>
  </p:cSld>
  <p:clrMapOvr>
    <a:masterClrMapping/>
  </p:clrMapOvr>
  <p:transition spd="slow">
    <p:plus/>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8" presetSubtype="12">
                                  <p:stCondLst>
                                    <p:cond delay="0"/>
                                  </p:stCondLst>
                                  <p:childTnLst>
                                    <p:set>
                                      <p:cBhvr>
                                        <p:cTn dur="1" fill="hold" id="6">
                                          <p:stCondLst>
                                            <p:cond delay="0"/>
                                          </p:stCondLst>
                                        </p:cTn>
                                        <p:tgtEl>
                                          <p:spTgt spid="1048651"/>
                                        </p:tgtEl>
                                        <p:attrNameLst>
                                          <p:attrName>style.visibility</p:attrName>
                                        </p:attrNameLst>
                                      </p:cBhvr>
                                      <p:to>
                                        <p:strVal val="visible"/>
                                      </p:to>
                                    </p:set>
                                    <p:animEffect transition="in" filter="strips(downLeft)">
                                      <p:cBhvr>
                                        <p:cTn dur="500" id="7"/>
                                        <p:tgtEl>
                                          <p:spTgt spid="1048651"/>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37" presetSubtype="0">
                                  <p:stCondLst>
                                    <p:cond delay="0"/>
                                  </p:stCondLst>
                                  <p:childTnLst>
                                    <p:set>
                                      <p:cBhvr>
                                        <p:cTn dur="1" fill="hold" id="11">
                                          <p:stCondLst>
                                            <p:cond delay="0"/>
                                          </p:stCondLst>
                                        </p:cTn>
                                        <p:tgtEl>
                                          <p:spTgt spid="1048658"/>
                                        </p:tgtEl>
                                        <p:attrNameLst>
                                          <p:attrName>style.visibility</p:attrName>
                                        </p:attrNameLst>
                                      </p:cBhvr>
                                      <p:to>
                                        <p:strVal val="visible"/>
                                      </p:to>
                                    </p:set>
                                    <p:animEffect transition="in" filter="fade">
                                      <p:cBhvr>
                                        <p:cTn dur="1000" id="12"/>
                                        <p:tgtEl>
                                          <p:spTgt spid="1048658"/>
                                        </p:tgtEl>
                                      </p:cBhvr>
                                    </p:animEffect>
                                    <p:anim calcmode="lin" valueType="num">
                                      <p:cBhvr>
                                        <p:cTn dur="1000" fill="hold" id="13"/>
                                        <p:tgtEl>
                                          <p:spTgt spid="1048658"/>
                                        </p:tgtEl>
                                        <p:attrNameLst>
                                          <p:attrName>ppt_x</p:attrName>
                                        </p:attrNameLst>
                                      </p:cBhvr>
                                      <p:tavLst>
                                        <p:tav tm="0">
                                          <p:val>
                                            <p:strVal val="#ppt_x"/>
                                          </p:val>
                                        </p:tav>
                                        <p:tav tm="100000">
                                          <p:val>
                                            <p:strVal val="#ppt_x"/>
                                          </p:val>
                                        </p:tav>
                                      </p:tavLst>
                                    </p:anim>
                                    <p:anim calcmode="lin" valueType="num">
                                      <p:cBhvr>
                                        <p:cTn decel="100000" dur="900" fill="hold" id="14"/>
                                        <p:tgtEl>
                                          <p:spTgt spid="1048658"/>
                                        </p:tgtEl>
                                        <p:attrNameLst>
                                          <p:attrName>ppt_y</p:attrName>
                                        </p:attrNameLst>
                                      </p:cBhvr>
                                      <p:tavLst>
                                        <p:tav tm="0">
                                          <p:val>
                                            <p:strVal val="#ppt_y+1"/>
                                          </p:val>
                                        </p:tav>
                                        <p:tav tm="100000">
                                          <p:val>
                                            <p:strVal val="#ppt_y-.03"/>
                                          </p:val>
                                        </p:tav>
                                      </p:tavLst>
                                    </p:anim>
                                    <p:anim calcmode="lin" valueType="num">
                                      <p:cBhvr>
                                        <p:cTn accel="100000" dur="100" fill="hold" id="15">
                                          <p:stCondLst>
                                            <p:cond delay="900"/>
                                          </p:stCondLst>
                                        </p:cTn>
                                        <p:tgtEl>
                                          <p:spTgt spid="1048658"/>
                                        </p:tgtEl>
                                        <p:attrNameLst>
                                          <p:attrName>ppt_y</p:attrName>
                                        </p:attrNameLst>
                                      </p:cBhvr>
                                      <p:tavLst>
                                        <p:tav tm="0">
                                          <p:val>
                                            <p:strVal val="#ppt_y-.03"/>
                                          </p:val>
                                        </p:tav>
                                        <p:tav tm="100000">
                                          <p:val>
                                            <p:strVal val="#ppt_y"/>
                                          </p:val>
                                        </p:tav>
                                      </p:tavLst>
                                    </p:anim>
                                  </p:childTnLst>
                                </p:cTn>
                              </p:par>
                            </p:childTnLst>
                          </p:cTn>
                        </p:par>
                      </p:childTnLst>
                    </p:cTn>
                  </p:par>
                  <p:par>
                    <p:cTn fill="hold" id="16">
                      <p:stCondLst>
                        <p:cond delay="indefinite"/>
                      </p:stCondLst>
                      <p:childTnLst>
                        <p:par>
                          <p:cTn fill="hold" id="17">
                            <p:stCondLst>
                              <p:cond delay="0"/>
                            </p:stCondLst>
                            <p:childTnLst>
                              <p:par>
                                <p:cTn fill="hold" id="18" nodeType="clickEffect" presetClass="entr" presetID="42" presetSubtype="0">
                                  <p:stCondLst>
                                    <p:cond delay="0"/>
                                  </p:stCondLst>
                                  <p:childTnLst>
                                    <p:set>
                                      <p:cBhvr>
                                        <p:cTn dur="1" fill="hold" id="19">
                                          <p:stCondLst>
                                            <p:cond delay="0"/>
                                          </p:stCondLst>
                                        </p:cTn>
                                        <p:tgtEl>
                                          <p:spTgt spid="2097186"/>
                                        </p:tgtEl>
                                        <p:attrNameLst>
                                          <p:attrName>style.visibility</p:attrName>
                                        </p:attrNameLst>
                                      </p:cBhvr>
                                      <p:to>
                                        <p:strVal val="visible"/>
                                      </p:to>
                                    </p:set>
                                    <p:animEffect transition="in" filter="fade">
                                      <p:cBhvr>
                                        <p:cTn dur="1000" id="20"/>
                                        <p:tgtEl>
                                          <p:spTgt spid="2097186"/>
                                        </p:tgtEl>
                                      </p:cBhvr>
                                    </p:animEffect>
                                    <p:anim calcmode="lin" valueType="num">
                                      <p:cBhvr>
                                        <p:cTn dur="1000" fill="hold" id="21"/>
                                        <p:tgtEl>
                                          <p:spTgt spid="2097186"/>
                                        </p:tgtEl>
                                        <p:attrNameLst>
                                          <p:attrName>ppt_x</p:attrName>
                                        </p:attrNameLst>
                                      </p:cBhvr>
                                      <p:tavLst>
                                        <p:tav tm="0">
                                          <p:val>
                                            <p:strVal val="#ppt_x"/>
                                          </p:val>
                                        </p:tav>
                                        <p:tav tm="100000">
                                          <p:val>
                                            <p:strVal val="#ppt_x"/>
                                          </p:val>
                                        </p:tav>
                                      </p:tavLst>
                                    </p:anim>
                                    <p:anim calcmode="lin" valueType="num">
                                      <p:cBhvr>
                                        <p:cTn dur="1000" fill="hold" id="22"/>
                                        <p:tgtEl>
                                          <p:spTgt spid="2097186"/>
                                        </p:tgtEl>
                                        <p:attrNameLst>
                                          <p:attrName>ppt_y</p:attrName>
                                        </p:attrNameLst>
                                      </p:cBhvr>
                                      <p:tavLst>
                                        <p:tav tm="0">
                                          <p:val>
                                            <p:strVal val="#ppt_y+.1"/>
                                          </p:val>
                                        </p:tav>
                                        <p:tav tm="100000">
                                          <p:val>
                                            <p:strVal val="#ppt_y"/>
                                          </p:val>
                                        </p:tav>
                                      </p:tavLst>
                                    </p:anim>
                                  </p:childTnLst>
                                </p:cTn>
                              </p:par>
                            </p:childTnLst>
                          </p:cTn>
                        </p:par>
                      </p:childTnLst>
                    </p:cTn>
                  </p:par>
                  <p:par>
                    <p:cTn fill="hold" id="23">
                      <p:stCondLst>
                        <p:cond delay="indefinite"/>
                      </p:stCondLst>
                      <p:childTnLst>
                        <p:par>
                          <p:cTn fill="hold" id="24">
                            <p:stCondLst>
                              <p:cond delay="0"/>
                            </p:stCondLst>
                            <p:childTnLst>
                              <p:par>
                                <p:cTn fill="hold" id="25" nodeType="clickEffect" presetClass="entr" presetID="45" presetSubtype="0">
                                  <p:stCondLst>
                                    <p:cond delay="0"/>
                                  </p:stCondLst>
                                  <p:childTnLst>
                                    <p:set>
                                      <p:cBhvr>
                                        <p:cTn dur="1" fill="hold" id="26">
                                          <p:stCondLst>
                                            <p:cond delay="0"/>
                                          </p:stCondLst>
                                        </p:cTn>
                                        <p:tgtEl>
                                          <p:spTgt spid="2097189"/>
                                        </p:tgtEl>
                                        <p:attrNameLst>
                                          <p:attrName>style.visibility</p:attrName>
                                        </p:attrNameLst>
                                      </p:cBhvr>
                                      <p:to>
                                        <p:strVal val="visible"/>
                                      </p:to>
                                    </p:set>
                                    <p:animEffect transition="in" filter="fade">
                                      <p:cBhvr>
                                        <p:cTn dur="2000" id="27"/>
                                        <p:tgtEl>
                                          <p:spTgt spid="2097189"/>
                                        </p:tgtEl>
                                      </p:cBhvr>
                                    </p:animEffect>
                                    <p:anim calcmode="lin" valueType="num">
                                      <p:cBhvr>
                                        <p:cTn dur="2000" fill="hold" id="28"/>
                                        <p:tgtEl>
                                          <p:spTgt spid="2097189"/>
                                        </p:tgtEl>
                                        <p:attrNameLst>
                                          <p:attrName>ppt_w</p:attrName>
                                        </p:attrNameLst>
                                      </p:cBhvr>
                                      <p:tavLst>
                                        <p:tav fmla="#ppt_w*sin(2.5*pi*$)" tm="0">
                                          <p:val>
                                            <p:fltVal val="0.0"/>
                                          </p:val>
                                        </p:tav>
                                        <p:tav tm="100000">
                                          <p:val>
                                            <p:fltVal val="1.0"/>
                                          </p:val>
                                        </p:tav>
                                      </p:tavLst>
                                    </p:anim>
                                    <p:anim calcmode="lin" valueType="num">
                                      <p:cBhvr>
                                        <p:cTn dur="2000" fill="hold" id="29"/>
                                        <p:tgtEl>
                                          <p:spTgt spid="2097189"/>
                                        </p:tgtEl>
                                        <p:attrNameLst>
                                          <p:attrName>ppt_h</p:attrName>
                                        </p:attrNameLst>
                                      </p:cBhvr>
                                      <p:tavLst>
                                        <p:tav tm="0">
                                          <p:val>
                                            <p:strVal val="#ppt_h"/>
                                          </p:val>
                                        </p:tav>
                                        <p:tav tm="100000">
                                          <p:val>
                                            <p:strVal val="#ppt_h"/>
                                          </p:val>
                                        </p:tav>
                                      </p:tavLst>
                                    </p:anim>
                                  </p:childTnLst>
                                </p:cTn>
                              </p:par>
                            </p:childTnLst>
                          </p:cTn>
                        </p:par>
                      </p:childTnLst>
                    </p:cTn>
                  </p:par>
                  <p:par>
                    <p:cTn fill="hold" id="30">
                      <p:stCondLst>
                        <p:cond delay="indefinite"/>
                      </p:stCondLst>
                      <p:childTnLst>
                        <p:par>
                          <p:cTn fill="hold" id="31">
                            <p:stCondLst>
                              <p:cond delay="0"/>
                            </p:stCondLst>
                            <p:childTnLst>
                              <p:par>
                                <p:cTn fill="hold" id="32" nodeType="clickEffect" presetClass="entr" presetID="53" presetSubtype="16">
                                  <p:stCondLst>
                                    <p:cond delay="0"/>
                                  </p:stCondLst>
                                  <p:childTnLst>
                                    <p:set>
                                      <p:cBhvr>
                                        <p:cTn dur="1" fill="hold" id="33">
                                          <p:stCondLst>
                                            <p:cond delay="0"/>
                                          </p:stCondLst>
                                        </p:cTn>
                                        <p:tgtEl>
                                          <p:spTgt spid="2097193"/>
                                        </p:tgtEl>
                                        <p:attrNameLst>
                                          <p:attrName>style.visibility</p:attrName>
                                        </p:attrNameLst>
                                      </p:cBhvr>
                                      <p:to>
                                        <p:strVal val="visible"/>
                                      </p:to>
                                    </p:set>
                                    <p:anim calcmode="lin" valueType="num">
                                      <p:cBhvr>
                                        <p:cTn dur="500" fill="hold" id="34"/>
                                        <p:tgtEl>
                                          <p:spTgt spid="2097193"/>
                                        </p:tgtEl>
                                        <p:attrNameLst>
                                          <p:attrName>ppt_w</p:attrName>
                                        </p:attrNameLst>
                                      </p:cBhvr>
                                      <p:tavLst>
                                        <p:tav tm="0">
                                          <p:val>
                                            <p:fltVal val="0.0"/>
                                          </p:val>
                                        </p:tav>
                                        <p:tav tm="100000">
                                          <p:val>
                                            <p:strVal val="#ppt_w"/>
                                          </p:val>
                                        </p:tav>
                                      </p:tavLst>
                                    </p:anim>
                                    <p:anim calcmode="lin" valueType="num">
                                      <p:cBhvr>
                                        <p:cTn dur="500" fill="hold" id="35"/>
                                        <p:tgtEl>
                                          <p:spTgt spid="2097193"/>
                                        </p:tgtEl>
                                        <p:attrNameLst>
                                          <p:attrName>ppt_h</p:attrName>
                                        </p:attrNameLst>
                                      </p:cBhvr>
                                      <p:tavLst>
                                        <p:tav tm="0">
                                          <p:val>
                                            <p:fltVal val="0.0"/>
                                          </p:val>
                                        </p:tav>
                                        <p:tav tm="100000">
                                          <p:val>
                                            <p:strVal val="#ppt_h"/>
                                          </p:val>
                                        </p:tav>
                                      </p:tavLst>
                                    </p:anim>
                                    <p:animEffect transition="in" filter="fade">
                                      <p:cBhvr>
                                        <p:cTn dur="500" id="36"/>
                                        <p:tgtEl>
                                          <p:spTgt spid="2097193"/>
                                        </p:tgtEl>
                                      </p:cBhvr>
                                    </p:animEffect>
                                  </p:childTnLst>
                                </p:cTn>
                              </p:par>
                            </p:childTnLst>
                          </p:cTn>
                        </p:par>
                      </p:childTnLst>
                    </p:cTn>
                  </p:par>
                  <p:par>
                    <p:cTn fill="hold" id="37">
                      <p:stCondLst>
                        <p:cond delay="indefinite"/>
                      </p:stCondLst>
                      <p:childTnLst>
                        <p:par>
                          <p:cTn fill="hold" id="38">
                            <p:stCondLst>
                              <p:cond delay="0"/>
                            </p:stCondLst>
                            <p:childTnLst>
                              <p:par>
                                <p:cTn fill="hold" grpId="0" id="39" nodeType="clickEffect" presetClass="entr" presetID="53" presetSubtype="16">
                                  <p:stCondLst>
                                    <p:cond delay="0"/>
                                  </p:stCondLst>
                                  <p:childTnLst>
                                    <p:set>
                                      <p:cBhvr>
                                        <p:cTn dur="1" fill="hold" id="40">
                                          <p:stCondLst>
                                            <p:cond delay="0"/>
                                          </p:stCondLst>
                                        </p:cTn>
                                        <p:tgtEl>
                                          <p:spTgt spid="1048652"/>
                                        </p:tgtEl>
                                        <p:attrNameLst>
                                          <p:attrName>style.visibility</p:attrName>
                                        </p:attrNameLst>
                                      </p:cBhvr>
                                      <p:to>
                                        <p:strVal val="visible"/>
                                      </p:to>
                                    </p:set>
                                    <p:anim calcmode="lin" valueType="num">
                                      <p:cBhvr>
                                        <p:cTn dur="500" fill="hold" id="41"/>
                                        <p:tgtEl>
                                          <p:spTgt spid="1048652"/>
                                        </p:tgtEl>
                                        <p:attrNameLst>
                                          <p:attrName>ppt_w</p:attrName>
                                        </p:attrNameLst>
                                      </p:cBhvr>
                                      <p:tavLst>
                                        <p:tav tm="0">
                                          <p:val>
                                            <p:fltVal val="0.0"/>
                                          </p:val>
                                        </p:tav>
                                        <p:tav tm="100000">
                                          <p:val>
                                            <p:strVal val="#ppt_w"/>
                                          </p:val>
                                        </p:tav>
                                      </p:tavLst>
                                    </p:anim>
                                    <p:anim calcmode="lin" valueType="num">
                                      <p:cBhvr>
                                        <p:cTn dur="500" fill="hold" id="42"/>
                                        <p:tgtEl>
                                          <p:spTgt spid="1048652"/>
                                        </p:tgtEl>
                                        <p:attrNameLst>
                                          <p:attrName>ppt_h</p:attrName>
                                        </p:attrNameLst>
                                      </p:cBhvr>
                                      <p:tavLst>
                                        <p:tav tm="0">
                                          <p:val>
                                            <p:fltVal val="0.0"/>
                                          </p:val>
                                        </p:tav>
                                        <p:tav tm="100000">
                                          <p:val>
                                            <p:strVal val="#ppt_h"/>
                                          </p:val>
                                        </p:tav>
                                      </p:tavLst>
                                    </p:anim>
                                    <p:animEffect transition="in" filter="fade">
                                      <p:cBhvr>
                                        <p:cTn dur="500" id="43"/>
                                        <p:tgtEl>
                                          <p:spTgt spid="1048652"/>
                                        </p:tgtEl>
                                      </p:cBhvr>
                                    </p:animEffect>
                                  </p:childTnLst>
                                </p:cTn>
                              </p:par>
                            </p:childTnLst>
                          </p:cTn>
                        </p:par>
                      </p:childTnLst>
                    </p:cTn>
                  </p:par>
                  <p:par>
                    <p:cTn fill="hold" id="44">
                      <p:stCondLst>
                        <p:cond delay="indefinite"/>
                      </p:stCondLst>
                      <p:childTnLst>
                        <p:par>
                          <p:cTn fill="hold" id="45">
                            <p:stCondLst>
                              <p:cond delay="0"/>
                            </p:stCondLst>
                            <p:childTnLst>
                              <p:par>
                                <p:cTn fill="hold" id="46" nodeType="clickEffect" presetClass="entr" presetID="53" presetSubtype="16">
                                  <p:stCondLst>
                                    <p:cond delay="0"/>
                                  </p:stCondLst>
                                  <p:childTnLst>
                                    <p:set>
                                      <p:cBhvr>
                                        <p:cTn dur="1" fill="hold" id="47">
                                          <p:stCondLst>
                                            <p:cond delay="0"/>
                                          </p:stCondLst>
                                        </p:cTn>
                                        <p:tgtEl>
                                          <p:spTgt spid="2097187"/>
                                        </p:tgtEl>
                                        <p:attrNameLst>
                                          <p:attrName>style.visibility</p:attrName>
                                        </p:attrNameLst>
                                      </p:cBhvr>
                                      <p:to>
                                        <p:strVal val="visible"/>
                                      </p:to>
                                    </p:set>
                                    <p:anim calcmode="lin" valueType="num">
                                      <p:cBhvr>
                                        <p:cTn dur="500" fill="hold" id="48"/>
                                        <p:tgtEl>
                                          <p:spTgt spid="2097187"/>
                                        </p:tgtEl>
                                        <p:attrNameLst>
                                          <p:attrName>ppt_w</p:attrName>
                                        </p:attrNameLst>
                                      </p:cBhvr>
                                      <p:tavLst>
                                        <p:tav tm="0">
                                          <p:val>
                                            <p:fltVal val="0.0"/>
                                          </p:val>
                                        </p:tav>
                                        <p:tav tm="100000">
                                          <p:val>
                                            <p:strVal val="#ppt_w"/>
                                          </p:val>
                                        </p:tav>
                                      </p:tavLst>
                                    </p:anim>
                                    <p:anim calcmode="lin" valueType="num">
                                      <p:cBhvr>
                                        <p:cTn dur="500" fill="hold" id="49"/>
                                        <p:tgtEl>
                                          <p:spTgt spid="2097187"/>
                                        </p:tgtEl>
                                        <p:attrNameLst>
                                          <p:attrName>ppt_h</p:attrName>
                                        </p:attrNameLst>
                                      </p:cBhvr>
                                      <p:tavLst>
                                        <p:tav tm="0">
                                          <p:val>
                                            <p:fltVal val="0.0"/>
                                          </p:val>
                                        </p:tav>
                                        <p:tav tm="100000">
                                          <p:val>
                                            <p:strVal val="#ppt_h"/>
                                          </p:val>
                                        </p:tav>
                                      </p:tavLst>
                                    </p:anim>
                                    <p:animEffect transition="in" filter="fade">
                                      <p:cBhvr>
                                        <p:cTn dur="500" id="50"/>
                                        <p:tgtEl>
                                          <p:spTgt spid="2097187"/>
                                        </p:tgtEl>
                                      </p:cBhvr>
                                    </p:animEffect>
                                  </p:childTnLst>
                                </p:cTn>
                              </p:par>
                            </p:childTnLst>
                          </p:cTn>
                        </p:par>
                      </p:childTnLst>
                    </p:cTn>
                  </p:par>
                  <p:par>
                    <p:cTn fill="hold" id="51">
                      <p:stCondLst>
                        <p:cond delay="indefinite"/>
                      </p:stCondLst>
                      <p:childTnLst>
                        <p:par>
                          <p:cTn fill="hold" id="52">
                            <p:stCondLst>
                              <p:cond delay="0"/>
                            </p:stCondLst>
                            <p:childTnLst>
                              <p:par>
                                <p:cTn fill="hold" grpId="0" id="53" nodeType="clickEffect" presetClass="entr" presetID="53" presetSubtype="16">
                                  <p:stCondLst>
                                    <p:cond delay="0"/>
                                  </p:stCondLst>
                                  <p:childTnLst>
                                    <p:set>
                                      <p:cBhvr>
                                        <p:cTn dur="1" fill="hold" id="54">
                                          <p:stCondLst>
                                            <p:cond delay="0"/>
                                          </p:stCondLst>
                                        </p:cTn>
                                        <p:tgtEl>
                                          <p:spTgt spid="1048653"/>
                                        </p:tgtEl>
                                        <p:attrNameLst>
                                          <p:attrName>style.visibility</p:attrName>
                                        </p:attrNameLst>
                                      </p:cBhvr>
                                      <p:to>
                                        <p:strVal val="visible"/>
                                      </p:to>
                                    </p:set>
                                    <p:anim calcmode="lin" valueType="num">
                                      <p:cBhvr>
                                        <p:cTn dur="500" fill="hold" id="55"/>
                                        <p:tgtEl>
                                          <p:spTgt spid="1048653"/>
                                        </p:tgtEl>
                                        <p:attrNameLst>
                                          <p:attrName>ppt_w</p:attrName>
                                        </p:attrNameLst>
                                      </p:cBhvr>
                                      <p:tavLst>
                                        <p:tav tm="0">
                                          <p:val>
                                            <p:fltVal val="0.0"/>
                                          </p:val>
                                        </p:tav>
                                        <p:tav tm="100000">
                                          <p:val>
                                            <p:strVal val="#ppt_w"/>
                                          </p:val>
                                        </p:tav>
                                      </p:tavLst>
                                    </p:anim>
                                    <p:anim calcmode="lin" valueType="num">
                                      <p:cBhvr>
                                        <p:cTn dur="500" fill="hold" id="56"/>
                                        <p:tgtEl>
                                          <p:spTgt spid="1048653"/>
                                        </p:tgtEl>
                                        <p:attrNameLst>
                                          <p:attrName>ppt_h</p:attrName>
                                        </p:attrNameLst>
                                      </p:cBhvr>
                                      <p:tavLst>
                                        <p:tav tm="0">
                                          <p:val>
                                            <p:fltVal val="0.0"/>
                                          </p:val>
                                        </p:tav>
                                        <p:tav tm="100000">
                                          <p:val>
                                            <p:strVal val="#ppt_h"/>
                                          </p:val>
                                        </p:tav>
                                      </p:tavLst>
                                    </p:anim>
                                    <p:animEffect transition="in" filter="fade">
                                      <p:cBhvr>
                                        <p:cTn dur="500" id="57"/>
                                        <p:tgtEl>
                                          <p:spTgt spid="1048653"/>
                                        </p:tgtEl>
                                      </p:cBhvr>
                                    </p:animEffect>
                                  </p:childTnLst>
                                </p:cTn>
                              </p:par>
                            </p:childTnLst>
                          </p:cTn>
                        </p:par>
                      </p:childTnLst>
                    </p:cTn>
                  </p:par>
                  <p:par>
                    <p:cTn fill="hold" id="58">
                      <p:stCondLst>
                        <p:cond delay="indefinite"/>
                      </p:stCondLst>
                      <p:childTnLst>
                        <p:par>
                          <p:cTn fill="hold" id="59">
                            <p:stCondLst>
                              <p:cond delay="0"/>
                            </p:stCondLst>
                            <p:childTnLst>
                              <p:par>
                                <p:cTn fill="hold" id="60" nodeType="clickEffect" presetClass="entr" presetID="53" presetSubtype="16">
                                  <p:stCondLst>
                                    <p:cond delay="0"/>
                                  </p:stCondLst>
                                  <p:childTnLst>
                                    <p:set>
                                      <p:cBhvr>
                                        <p:cTn dur="1" fill="hold" id="61">
                                          <p:stCondLst>
                                            <p:cond delay="0"/>
                                          </p:stCondLst>
                                        </p:cTn>
                                        <p:tgtEl>
                                          <p:spTgt spid="2097188"/>
                                        </p:tgtEl>
                                        <p:attrNameLst>
                                          <p:attrName>style.visibility</p:attrName>
                                        </p:attrNameLst>
                                      </p:cBhvr>
                                      <p:to>
                                        <p:strVal val="visible"/>
                                      </p:to>
                                    </p:set>
                                    <p:anim calcmode="lin" valueType="num">
                                      <p:cBhvr>
                                        <p:cTn dur="500" fill="hold" id="62"/>
                                        <p:tgtEl>
                                          <p:spTgt spid="2097188"/>
                                        </p:tgtEl>
                                        <p:attrNameLst>
                                          <p:attrName>ppt_w</p:attrName>
                                        </p:attrNameLst>
                                      </p:cBhvr>
                                      <p:tavLst>
                                        <p:tav tm="0">
                                          <p:val>
                                            <p:fltVal val="0.0"/>
                                          </p:val>
                                        </p:tav>
                                        <p:tav tm="100000">
                                          <p:val>
                                            <p:strVal val="#ppt_w"/>
                                          </p:val>
                                        </p:tav>
                                      </p:tavLst>
                                    </p:anim>
                                    <p:anim calcmode="lin" valueType="num">
                                      <p:cBhvr>
                                        <p:cTn dur="500" fill="hold" id="63"/>
                                        <p:tgtEl>
                                          <p:spTgt spid="2097188"/>
                                        </p:tgtEl>
                                        <p:attrNameLst>
                                          <p:attrName>ppt_h</p:attrName>
                                        </p:attrNameLst>
                                      </p:cBhvr>
                                      <p:tavLst>
                                        <p:tav tm="0">
                                          <p:val>
                                            <p:fltVal val="0.0"/>
                                          </p:val>
                                        </p:tav>
                                        <p:tav tm="100000">
                                          <p:val>
                                            <p:strVal val="#ppt_h"/>
                                          </p:val>
                                        </p:tav>
                                      </p:tavLst>
                                    </p:anim>
                                    <p:animEffect transition="in" filter="fade">
                                      <p:cBhvr>
                                        <p:cTn dur="500" id="64"/>
                                        <p:tgtEl>
                                          <p:spTgt spid="2097188"/>
                                        </p:tgtEl>
                                      </p:cBhvr>
                                    </p:animEffect>
                                  </p:childTnLst>
                                </p:cTn>
                              </p:par>
                            </p:childTnLst>
                          </p:cTn>
                        </p:par>
                      </p:childTnLst>
                    </p:cTn>
                  </p:par>
                  <p:par>
                    <p:cTn fill="hold" id="65">
                      <p:stCondLst>
                        <p:cond delay="indefinite"/>
                      </p:stCondLst>
                      <p:childTnLst>
                        <p:par>
                          <p:cTn fill="hold" id="66">
                            <p:stCondLst>
                              <p:cond delay="0"/>
                            </p:stCondLst>
                            <p:childTnLst>
                              <p:par>
                                <p:cTn fill="hold" grpId="0" id="67" nodeType="clickEffect" presetClass="entr" presetID="53" presetSubtype="16">
                                  <p:stCondLst>
                                    <p:cond delay="0"/>
                                  </p:stCondLst>
                                  <p:childTnLst>
                                    <p:set>
                                      <p:cBhvr>
                                        <p:cTn dur="1" fill="hold" id="68">
                                          <p:stCondLst>
                                            <p:cond delay="0"/>
                                          </p:stCondLst>
                                        </p:cTn>
                                        <p:tgtEl>
                                          <p:spTgt spid="1048654"/>
                                        </p:tgtEl>
                                        <p:attrNameLst>
                                          <p:attrName>style.visibility</p:attrName>
                                        </p:attrNameLst>
                                      </p:cBhvr>
                                      <p:to>
                                        <p:strVal val="visible"/>
                                      </p:to>
                                    </p:set>
                                    <p:anim calcmode="lin" valueType="num">
                                      <p:cBhvr>
                                        <p:cTn dur="500" fill="hold" id="69"/>
                                        <p:tgtEl>
                                          <p:spTgt spid="1048654"/>
                                        </p:tgtEl>
                                        <p:attrNameLst>
                                          <p:attrName>ppt_w</p:attrName>
                                        </p:attrNameLst>
                                      </p:cBhvr>
                                      <p:tavLst>
                                        <p:tav tm="0">
                                          <p:val>
                                            <p:fltVal val="0.0"/>
                                          </p:val>
                                        </p:tav>
                                        <p:tav tm="100000">
                                          <p:val>
                                            <p:strVal val="#ppt_w"/>
                                          </p:val>
                                        </p:tav>
                                      </p:tavLst>
                                    </p:anim>
                                    <p:anim calcmode="lin" valueType="num">
                                      <p:cBhvr>
                                        <p:cTn dur="500" fill="hold" id="70"/>
                                        <p:tgtEl>
                                          <p:spTgt spid="1048654"/>
                                        </p:tgtEl>
                                        <p:attrNameLst>
                                          <p:attrName>ppt_h</p:attrName>
                                        </p:attrNameLst>
                                      </p:cBhvr>
                                      <p:tavLst>
                                        <p:tav tm="0">
                                          <p:val>
                                            <p:fltVal val="0.0"/>
                                          </p:val>
                                        </p:tav>
                                        <p:tav tm="100000">
                                          <p:val>
                                            <p:strVal val="#ppt_h"/>
                                          </p:val>
                                        </p:tav>
                                      </p:tavLst>
                                    </p:anim>
                                    <p:animEffect transition="in" filter="fade">
                                      <p:cBhvr>
                                        <p:cTn dur="500" id="71"/>
                                        <p:tgtEl>
                                          <p:spTgt spid="1048654"/>
                                        </p:tgtEl>
                                      </p:cBhvr>
                                    </p:animEffect>
                                  </p:childTnLst>
                                </p:cTn>
                              </p:par>
                            </p:childTnLst>
                          </p:cTn>
                        </p:par>
                      </p:childTnLst>
                    </p:cTn>
                  </p:par>
                  <p:par>
                    <p:cTn fill="hold" id="72">
                      <p:stCondLst>
                        <p:cond delay="indefinite"/>
                      </p:stCondLst>
                      <p:childTnLst>
                        <p:par>
                          <p:cTn fill="hold" id="73">
                            <p:stCondLst>
                              <p:cond delay="0"/>
                            </p:stCondLst>
                            <p:childTnLst>
                              <p:par>
                                <p:cTn fill="hold" id="74" nodeType="clickEffect" presetClass="entr" presetID="53" presetSubtype="16">
                                  <p:stCondLst>
                                    <p:cond delay="0"/>
                                  </p:stCondLst>
                                  <p:childTnLst>
                                    <p:set>
                                      <p:cBhvr>
                                        <p:cTn dur="1" fill="hold" id="75">
                                          <p:stCondLst>
                                            <p:cond delay="0"/>
                                          </p:stCondLst>
                                        </p:cTn>
                                        <p:tgtEl>
                                          <p:spTgt spid="2097192"/>
                                        </p:tgtEl>
                                        <p:attrNameLst>
                                          <p:attrName>style.visibility</p:attrName>
                                        </p:attrNameLst>
                                      </p:cBhvr>
                                      <p:to>
                                        <p:strVal val="visible"/>
                                      </p:to>
                                    </p:set>
                                    <p:anim calcmode="lin" valueType="num">
                                      <p:cBhvr>
                                        <p:cTn dur="500" fill="hold" id="76"/>
                                        <p:tgtEl>
                                          <p:spTgt spid="2097192"/>
                                        </p:tgtEl>
                                        <p:attrNameLst>
                                          <p:attrName>ppt_w</p:attrName>
                                        </p:attrNameLst>
                                      </p:cBhvr>
                                      <p:tavLst>
                                        <p:tav tm="0">
                                          <p:val>
                                            <p:fltVal val="0.0"/>
                                          </p:val>
                                        </p:tav>
                                        <p:tav tm="100000">
                                          <p:val>
                                            <p:strVal val="#ppt_w"/>
                                          </p:val>
                                        </p:tav>
                                      </p:tavLst>
                                    </p:anim>
                                    <p:anim calcmode="lin" valueType="num">
                                      <p:cBhvr>
                                        <p:cTn dur="500" fill="hold" id="77"/>
                                        <p:tgtEl>
                                          <p:spTgt spid="2097192"/>
                                        </p:tgtEl>
                                        <p:attrNameLst>
                                          <p:attrName>ppt_h</p:attrName>
                                        </p:attrNameLst>
                                      </p:cBhvr>
                                      <p:tavLst>
                                        <p:tav tm="0">
                                          <p:val>
                                            <p:fltVal val="0.0"/>
                                          </p:val>
                                        </p:tav>
                                        <p:tav tm="100000">
                                          <p:val>
                                            <p:strVal val="#ppt_h"/>
                                          </p:val>
                                        </p:tav>
                                      </p:tavLst>
                                    </p:anim>
                                    <p:animEffect transition="in" filter="fade">
                                      <p:cBhvr>
                                        <p:cTn dur="500" id="78"/>
                                        <p:tgtEl>
                                          <p:spTgt spid="2097192"/>
                                        </p:tgtEl>
                                      </p:cBhvr>
                                    </p:animEffect>
                                  </p:childTnLst>
                                </p:cTn>
                              </p:par>
                            </p:childTnLst>
                          </p:cTn>
                        </p:par>
                      </p:childTnLst>
                    </p:cTn>
                  </p:par>
                  <p:par>
                    <p:cTn fill="hold" id="79">
                      <p:stCondLst>
                        <p:cond delay="indefinite"/>
                      </p:stCondLst>
                      <p:childTnLst>
                        <p:par>
                          <p:cTn fill="hold" id="80">
                            <p:stCondLst>
                              <p:cond delay="0"/>
                            </p:stCondLst>
                            <p:childTnLst>
                              <p:par>
                                <p:cTn fill="hold" grpId="0" id="81" nodeType="clickEffect" presetClass="entr" presetID="53" presetSubtype="16">
                                  <p:stCondLst>
                                    <p:cond delay="0"/>
                                  </p:stCondLst>
                                  <p:childTnLst>
                                    <p:set>
                                      <p:cBhvr>
                                        <p:cTn dur="1" fill="hold" id="82">
                                          <p:stCondLst>
                                            <p:cond delay="0"/>
                                          </p:stCondLst>
                                        </p:cTn>
                                        <p:tgtEl>
                                          <p:spTgt spid="1048655"/>
                                        </p:tgtEl>
                                        <p:attrNameLst>
                                          <p:attrName>style.visibility</p:attrName>
                                        </p:attrNameLst>
                                      </p:cBhvr>
                                      <p:to>
                                        <p:strVal val="visible"/>
                                      </p:to>
                                    </p:set>
                                    <p:anim calcmode="lin" valueType="num">
                                      <p:cBhvr>
                                        <p:cTn dur="500" fill="hold" id="83"/>
                                        <p:tgtEl>
                                          <p:spTgt spid="1048655"/>
                                        </p:tgtEl>
                                        <p:attrNameLst>
                                          <p:attrName>ppt_w</p:attrName>
                                        </p:attrNameLst>
                                      </p:cBhvr>
                                      <p:tavLst>
                                        <p:tav tm="0">
                                          <p:val>
                                            <p:fltVal val="0.0"/>
                                          </p:val>
                                        </p:tav>
                                        <p:tav tm="100000">
                                          <p:val>
                                            <p:strVal val="#ppt_w"/>
                                          </p:val>
                                        </p:tav>
                                      </p:tavLst>
                                    </p:anim>
                                    <p:anim calcmode="lin" valueType="num">
                                      <p:cBhvr>
                                        <p:cTn dur="500" fill="hold" id="84"/>
                                        <p:tgtEl>
                                          <p:spTgt spid="1048655"/>
                                        </p:tgtEl>
                                        <p:attrNameLst>
                                          <p:attrName>ppt_h</p:attrName>
                                        </p:attrNameLst>
                                      </p:cBhvr>
                                      <p:tavLst>
                                        <p:tav tm="0">
                                          <p:val>
                                            <p:fltVal val="0.0"/>
                                          </p:val>
                                        </p:tav>
                                        <p:tav tm="100000">
                                          <p:val>
                                            <p:strVal val="#ppt_h"/>
                                          </p:val>
                                        </p:tav>
                                      </p:tavLst>
                                    </p:anim>
                                    <p:animEffect transition="in" filter="fade">
                                      <p:cBhvr>
                                        <p:cTn dur="500" id="85"/>
                                        <p:tgtEl>
                                          <p:spTgt spid="1048655"/>
                                        </p:tgtEl>
                                      </p:cBhvr>
                                    </p:animEffect>
                                  </p:childTnLst>
                                </p:cTn>
                              </p:par>
                            </p:childTnLst>
                          </p:cTn>
                        </p:par>
                      </p:childTnLst>
                    </p:cTn>
                  </p:par>
                  <p:par>
                    <p:cTn fill="hold" id="86">
                      <p:stCondLst>
                        <p:cond delay="indefinite"/>
                      </p:stCondLst>
                      <p:childTnLst>
                        <p:par>
                          <p:cTn fill="hold" id="87">
                            <p:stCondLst>
                              <p:cond delay="0"/>
                            </p:stCondLst>
                            <p:childTnLst>
                              <p:par>
                                <p:cTn fill="hold" id="88" nodeType="clickEffect" presetClass="entr" presetID="53" presetSubtype="16">
                                  <p:stCondLst>
                                    <p:cond delay="0"/>
                                  </p:stCondLst>
                                  <p:childTnLst>
                                    <p:set>
                                      <p:cBhvr>
                                        <p:cTn dur="1" fill="hold" id="89">
                                          <p:stCondLst>
                                            <p:cond delay="0"/>
                                          </p:stCondLst>
                                        </p:cTn>
                                        <p:tgtEl>
                                          <p:spTgt spid="2097190"/>
                                        </p:tgtEl>
                                        <p:attrNameLst>
                                          <p:attrName>style.visibility</p:attrName>
                                        </p:attrNameLst>
                                      </p:cBhvr>
                                      <p:to>
                                        <p:strVal val="visible"/>
                                      </p:to>
                                    </p:set>
                                    <p:anim calcmode="lin" valueType="num">
                                      <p:cBhvr>
                                        <p:cTn dur="500" fill="hold" id="90"/>
                                        <p:tgtEl>
                                          <p:spTgt spid="2097190"/>
                                        </p:tgtEl>
                                        <p:attrNameLst>
                                          <p:attrName>ppt_w</p:attrName>
                                        </p:attrNameLst>
                                      </p:cBhvr>
                                      <p:tavLst>
                                        <p:tav tm="0">
                                          <p:val>
                                            <p:fltVal val="0.0"/>
                                          </p:val>
                                        </p:tav>
                                        <p:tav tm="100000">
                                          <p:val>
                                            <p:strVal val="#ppt_w"/>
                                          </p:val>
                                        </p:tav>
                                      </p:tavLst>
                                    </p:anim>
                                    <p:anim calcmode="lin" valueType="num">
                                      <p:cBhvr>
                                        <p:cTn dur="500" fill="hold" id="91"/>
                                        <p:tgtEl>
                                          <p:spTgt spid="2097190"/>
                                        </p:tgtEl>
                                        <p:attrNameLst>
                                          <p:attrName>ppt_h</p:attrName>
                                        </p:attrNameLst>
                                      </p:cBhvr>
                                      <p:tavLst>
                                        <p:tav tm="0">
                                          <p:val>
                                            <p:fltVal val="0.0"/>
                                          </p:val>
                                        </p:tav>
                                        <p:tav tm="100000">
                                          <p:val>
                                            <p:strVal val="#ppt_h"/>
                                          </p:val>
                                        </p:tav>
                                      </p:tavLst>
                                    </p:anim>
                                    <p:animEffect transition="in" filter="fade">
                                      <p:cBhvr>
                                        <p:cTn dur="500" id="92"/>
                                        <p:tgtEl>
                                          <p:spTgt spid="2097190"/>
                                        </p:tgtEl>
                                      </p:cBhvr>
                                    </p:animEffect>
                                  </p:childTnLst>
                                </p:cTn>
                              </p:par>
                            </p:childTnLst>
                          </p:cTn>
                        </p:par>
                      </p:childTnLst>
                    </p:cTn>
                  </p:par>
                  <p:par>
                    <p:cTn fill="hold" id="93">
                      <p:stCondLst>
                        <p:cond delay="indefinite"/>
                      </p:stCondLst>
                      <p:childTnLst>
                        <p:par>
                          <p:cTn fill="hold" id="94">
                            <p:stCondLst>
                              <p:cond delay="0"/>
                            </p:stCondLst>
                            <p:childTnLst>
                              <p:par>
                                <p:cTn fill="hold" grpId="0" id="95" nodeType="clickEffect" presetClass="entr" presetID="53" presetSubtype="16">
                                  <p:stCondLst>
                                    <p:cond delay="0"/>
                                  </p:stCondLst>
                                  <p:childTnLst>
                                    <p:set>
                                      <p:cBhvr>
                                        <p:cTn dur="1" fill="hold" id="96">
                                          <p:stCondLst>
                                            <p:cond delay="0"/>
                                          </p:stCondLst>
                                        </p:cTn>
                                        <p:tgtEl>
                                          <p:spTgt spid="1048656"/>
                                        </p:tgtEl>
                                        <p:attrNameLst>
                                          <p:attrName>style.visibility</p:attrName>
                                        </p:attrNameLst>
                                      </p:cBhvr>
                                      <p:to>
                                        <p:strVal val="visible"/>
                                      </p:to>
                                    </p:set>
                                    <p:anim calcmode="lin" valueType="num">
                                      <p:cBhvr>
                                        <p:cTn dur="500" fill="hold" id="97"/>
                                        <p:tgtEl>
                                          <p:spTgt spid="1048656"/>
                                        </p:tgtEl>
                                        <p:attrNameLst>
                                          <p:attrName>ppt_w</p:attrName>
                                        </p:attrNameLst>
                                      </p:cBhvr>
                                      <p:tavLst>
                                        <p:tav tm="0">
                                          <p:val>
                                            <p:fltVal val="0.0"/>
                                          </p:val>
                                        </p:tav>
                                        <p:tav tm="100000">
                                          <p:val>
                                            <p:strVal val="#ppt_w"/>
                                          </p:val>
                                        </p:tav>
                                      </p:tavLst>
                                    </p:anim>
                                    <p:anim calcmode="lin" valueType="num">
                                      <p:cBhvr>
                                        <p:cTn dur="500" fill="hold" id="98"/>
                                        <p:tgtEl>
                                          <p:spTgt spid="1048656"/>
                                        </p:tgtEl>
                                        <p:attrNameLst>
                                          <p:attrName>ppt_h</p:attrName>
                                        </p:attrNameLst>
                                      </p:cBhvr>
                                      <p:tavLst>
                                        <p:tav tm="0">
                                          <p:val>
                                            <p:fltVal val="0.0"/>
                                          </p:val>
                                        </p:tav>
                                        <p:tav tm="100000">
                                          <p:val>
                                            <p:strVal val="#ppt_h"/>
                                          </p:val>
                                        </p:tav>
                                      </p:tavLst>
                                    </p:anim>
                                    <p:animEffect transition="in" filter="fade">
                                      <p:cBhvr>
                                        <p:cTn dur="500" id="99"/>
                                        <p:tgtEl>
                                          <p:spTgt spid="1048656"/>
                                        </p:tgtEl>
                                      </p:cBhvr>
                                    </p:animEffect>
                                  </p:childTnLst>
                                </p:cTn>
                              </p:par>
                            </p:childTnLst>
                          </p:cTn>
                        </p:par>
                      </p:childTnLst>
                    </p:cTn>
                  </p:par>
                  <p:par>
                    <p:cTn fill="hold" id="100">
                      <p:stCondLst>
                        <p:cond delay="indefinite"/>
                      </p:stCondLst>
                      <p:childTnLst>
                        <p:par>
                          <p:cTn fill="hold" id="101">
                            <p:stCondLst>
                              <p:cond delay="0"/>
                            </p:stCondLst>
                            <p:childTnLst>
                              <p:par>
                                <p:cTn fill="hold" id="102" nodeType="clickEffect" presetClass="entr" presetID="53" presetSubtype="16">
                                  <p:stCondLst>
                                    <p:cond delay="0"/>
                                  </p:stCondLst>
                                  <p:childTnLst>
                                    <p:set>
                                      <p:cBhvr>
                                        <p:cTn dur="1" fill="hold" id="103">
                                          <p:stCondLst>
                                            <p:cond delay="0"/>
                                          </p:stCondLst>
                                        </p:cTn>
                                        <p:tgtEl>
                                          <p:spTgt spid="2097191"/>
                                        </p:tgtEl>
                                        <p:attrNameLst>
                                          <p:attrName>style.visibility</p:attrName>
                                        </p:attrNameLst>
                                      </p:cBhvr>
                                      <p:to>
                                        <p:strVal val="visible"/>
                                      </p:to>
                                    </p:set>
                                    <p:anim calcmode="lin" valueType="num">
                                      <p:cBhvr>
                                        <p:cTn dur="500" fill="hold" id="104"/>
                                        <p:tgtEl>
                                          <p:spTgt spid="2097191"/>
                                        </p:tgtEl>
                                        <p:attrNameLst>
                                          <p:attrName>ppt_w</p:attrName>
                                        </p:attrNameLst>
                                      </p:cBhvr>
                                      <p:tavLst>
                                        <p:tav tm="0">
                                          <p:val>
                                            <p:fltVal val="0.0"/>
                                          </p:val>
                                        </p:tav>
                                        <p:tav tm="100000">
                                          <p:val>
                                            <p:strVal val="#ppt_w"/>
                                          </p:val>
                                        </p:tav>
                                      </p:tavLst>
                                    </p:anim>
                                    <p:anim calcmode="lin" valueType="num">
                                      <p:cBhvr>
                                        <p:cTn dur="500" fill="hold" id="105"/>
                                        <p:tgtEl>
                                          <p:spTgt spid="2097191"/>
                                        </p:tgtEl>
                                        <p:attrNameLst>
                                          <p:attrName>ppt_h</p:attrName>
                                        </p:attrNameLst>
                                      </p:cBhvr>
                                      <p:tavLst>
                                        <p:tav tm="0">
                                          <p:val>
                                            <p:fltVal val="0.0"/>
                                          </p:val>
                                        </p:tav>
                                        <p:tav tm="100000">
                                          <p:val>
                                            <p:strVal val="#ppt_h"/>
                                          </p:val>
                                        </p:tav>
                                      </p:tavLst>
                                    </p:anim>
                                    <p:animEffect transition="in" filter="fade">
                                      <p:cBhvr>
                                        <p:cTn dur="500" id="106"/>
                                        <p:tgtEl>
                                          <p:spTgt spid="2097191"/>
                                        </p:tgtEl>
                                      </p:cBhvr>
                                    </p:animEffect>
                                  </p:childTnLst>
                                </p:cTn>
                              </p:par>
                            </p:childTnLst>
                          </p:cTn>
                        </p:par>
                      </p:childTnLst>
                    </p:cTn>
                  </p:par>
                  <p:par>
                    <p:cTn fill="hold" id="107">
                      <p:stCondLst>
                        <p:cond delay="indefinite"/>
                      </p:stCondLst>
                      <p:childTnLst>
                        <p:par>
                          <p:cTn fill="hold" id="108">
                            <p:stCondLst>
                              <p:cond delay="0"/>
                            </p:stCondLst>
                            <p:childTnLst>
                              <p:par>
                                <p:cTn fill="hold" grpId="0" id="109" nodeType="clickEffect" presetClass="entr" presetID="53" presetSubtype="16">
                                  <p:stCondLst>
                                    <p:cond delay="0"/>
                                  </p:stCondLst>
                                  <p:childTnLst>
                                    <p:set>
                                      <p:cBhvr>
                                        <p:cTn dur="1" fill="hold" id="110">
                                          <p:stCondLst>
                                            <p:cond delay="0"/>
                                          </p:stCondLst>
                                        </p:cTn>
                                        <p:tgtEl>
                                          <p:spTgt spid="1048657"/>
                                        </p:tgtEl>
                                        <p:attrNameLst>
                                          <p:attrName>style.visibility</p:attrName>
                                        </p:attrNameLst>
                                      </p:cBhvr>
                                      <p:to>
                                        <p:strVal val="visible"/>
                                      </p:to>
                                    </p:set>
                                    <p:anim calcmode="lin" valueType="num">
                                      <p:cBhvr>
                                        <p:cTn dur="500" fill="hold" id="111"/>
                                        <p:tgtEl>
                                          <p:spTgt spid="1048657"/>
                                        </p:tgtEl>
                                        <p:attrNameLst>
                                          <p:attrName>ppt_w</p:attrName>
                                        </p:attrNameLst>
                                      </p:cBhvr>
                                      <p:tavLst>
                                        <p:tav tm="0">
                                          <p:val>
                                            <p:fltVal val="0.0"/>
                                          </p:val>
                                        </p:tav>
                                        <p:tav tm="100000">
                                          <p:val>
                                            <p:strVal val="#ppt_w"/>
                                          </p:val>
                                        </p:tav>
                                      </p:tavLst>
                                    </p:anim>
                                    <p:anim calcmode="lin" valueType="num">
                                      <p:cBhvr>
                                        <p:cTn dur="500" fill="hold" id="112"/>
                                        <p:tgtEl>
                                          <p:spTgt spid="1048657"/>
                                        </p:tgtEl>
                                        <p:attrNameLst>
                                          <p:attrName>ppt_h</p:attrName>
                                        </p:attrNameLst>
                                      </p:cBhvr>
                                      <p:tavLst>
                                        <p:tav tm="0">
                                          <p:val>
                                            <p:fltVal val="0.0"/>
                                          </p:val>
                                        </p:tav>
                                        <p:tav tm="100000">
                                          <p:val>
                                            <p:strVal val="#ppt_h"/>
                                          </p:val>
                                        </p:tav>
                                      </p:tavLst>
                                    </p:anim>
                                    <p:animEffect transition="in" filter="fade">
                                      <p:cBhvr>
                                        <p:cTn dur="500" id="113"/>
                                        <p:tgtEl>
                                          <p:spTgt spid="10486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51" grpId="0"/>
      <p:bldP spid="1048652" grpId="0"/>
      <p:bldP spid="1048653" grpId="0"/>
      <p:bldP spid="1048654" grpId="0"/>
      <p:bldP spid="1048655" grpId="0"/>
      <p:bldP spid="1048656" grpId="0"/>
      <p:bldP spid="1048657" grpId="0"/>
      <p:bldP spid="104865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p:bgPr>
    </p:bg>
    <p:spTree>
      <p:nvGrpSpPr>
        <p:cNvPr id="74" name=""/>
        <p:cNvGrpSpPr/>
        <p:nvPr/>
      </p:nvGrpSpPr>
      <p:grpSpPr>
        <a:xfrm>
          <a:off x="0" y="0"/>
          <a:ext cx="0" cy="0"/>
          <a:chOff x="0" y="0"/>
          <a:chExt cx="0" cy="0"/>
        </a:xfrm>
      </p:grpSpPr>
      <p:sp>
        <p:nvSpPr>
          <p:cNvPr id="1048659" name="TextBox 1048658"/>
          <p:cNvSpPr txBox="1"/>
          <p:nvPr/>
        </p:nvSpPr>
        <p:spPr>
          <a:xfrm>
            <a:off x="912970" y="560601"/>
            <a:ext cx="7929262" cy="459740"/>
          </a:xfrm>
          <a:prstGeom prst="rect"/>
        </p:spPr>
        <p:txBody>
          <a:bodyPr rtlCol="0" wrap="square">
            <a:spAutoFit/>
          </a:bodyPr>
          <a:p>
            <a:pPr algn="ctr"/>
            <a:r>
              <a:rPr b="1" sz="2500" lang="en-US">
                <a:solidFill>
                  <a:srgbClr val="000000"/>
                </a:solidFill>
              </a:rPr>
              <a:t>সাফল্যের শীর্ষে থাকা প্রতিষ্ঠান সমূহের সফল উদ্যোক্তাগণঃ</a:t>
            </a:r>
          </a:p>
        </p:txBody>
      </p:sp>
      <p:sp>
        <p:nvSpPr>
          <p:cNvPr id="1048660" name="TextBox 1048659"/>
          <p:cNvSpPr txBox="1"/>
          <p:nvPr/>
        </p:nvSpPr>
        <p:spPr>
          <a:xfrm>
            <a:off x="4454217" y="1913470"/>
            <a:ext cx="4457954" cy="1513841"/>
          </a:xfrm>
          <a:prstGeom prst="rect"/>
        </p:spPr>
        <p:txBody>
          <a:bodyPr rtlCol="0" wrap="square">
            <a:spAutoFit/>
          </a:bodyPr>
          <a:p>
            <a:r>
              <a:rPr b="1" sz="3100" lang="en-US">
                <a:solidFill>
                  <a:srgbClr val="0000FF"/>
                </a:solidFill>
              </a:rPr>
              <a:t>আবুল কালাম আজাদ	</a:t>
            </a:r>
          </a:p>
          <a:p>
            <a:r>
              <a:rPr b="1" sz="2200" lang="en-US">
                <a:solidFill>
                  <a:srgbClr val="000000"/>
                </a:solidFill>
              </a:rPr>
              <a:t>জন্ম সালঃ ১৯৫৪ </a:t>
            </a:r>
            <a:r>
              <a:rPr b="1" sz="3100" lang="en-US">
                <a:solidFill>
                  <a:srgbClr val="0000FF"/>
                </a:solidFill>
              </a:rPr>
              <a:t>    </a:t>
            </a:r>
          </a:p>
          <a:p>
            <a:r>
              <a:rPr altLang="en-US" b="1" sz="2200" lang="zh-CN"/>
              <a:t>গ্রামঃ</a:t>
            </a:r>
            <a:r>
              <a:rPr altLang="en-US" b="1" sz="2200" lang="en-US"/>
              <a:t>  চাঁদপূর</a:t>
            </a:r>
            <a:endParaRPr altLang="en-US" b="1" sz="3100" lang="zh-CN"/>
          </a:p>
          <a:p>
            <a:r>
              <a:rPr altLang="en-US" b="1" sz="2200" lang="zh-CN"/>
              <a:t>পেশাঃ</a:t>
            </a:r>
            <a:r>
              <a:rPr altLang="en-US" b="1" sz="2200" lang="en-US"/>
              <a:t> শিক্ষক</a:t>
            </a:r>
            <a:endParaRPr altLang="en-US" b="1" sz="3100" lang="zh-CN"/>
          </a:p>
        </p:txBody>
      </p:sp>
      <p:pic>
        <p:nvPicPr>
          <p:cNvPr id="2097194" name="Picture 2097193"/>
          <p:cNvPicPr>
            <a:picLocks/>
          </p:cNvPicPr>
          <p:nvPr/>
        </p:nvPicPr>
        <p:blipFill>
          <a:blip xmlns:r="http://schemas.openxmlformats.org/officeDocument/2006/relationships" r:embed="rId1"/>
          <a:stretch>
            <a:fillRect/>
          </a:stretch>
        </p:blipFill>
        <p:spPr>
          <a:xfrm>
            <a:off x="1227029" y="1318680"/>
            <a:ext cx="2883723" cy="2104281"/>
          </a:xfrm>
          <a:prstGeom prst="rect"/>
        </p:spPr>
      </p:pic>
      <p:pic>
        <p:nvPicPr>
          <p:cNvPr id="2097195" name="Picture 2097194"/>
          <p:cNvPicPr>
            <a:picLocks/>
          </p:cNvPicPr>
          <p:nvPr/>
        </p:nvPicPr>
        <p:blipFill>
          <a:blip xmlns:r="http://schemas.openxmlformats.org/officeDocument/2006/relationships" r:embed="rId2"/>
          <a:stretch>
            <a:fillRect/>
          </a:stretch>
        </p:blipFill>
        <p:spPr>
          <a:xfrm>
            <a:off x="1195262" y="3732111"/>
            <a:ext cx="2915490" cy="1903887"/>
          </a:xfrm>
          <a:prstGeom prst="rect"/>
        </p:spPr>
      </p:pic>
      <p:sp>
        <p:nvSpPr>
          <p:cNvPr id="1048661" name="TextBox 1048660"/>
          <p:cNvSpPr txBox="1"/>
          <p:nvPr/>
        </p:nvSpPr>
        <p:spPr>
          <a:xfrm>
            <a:off x="4454217" y="3732110"/>
            <a:ext cx="4689781" cy="1831340"/>
          </a:xfrm>
          <a:prstGeom prst="rect"/>
        </p:spPr>
        <p:txBody>
          <a:bodyPr rtlCol="0" wrap="square">
            <a:spAutoFit/>
          </a:bodyPr>
          <a:p>
            <a:pPr algn="l"/>
            <a:r>
              <a:rPr b="1" sz="3100" lang="en-US">
                <a:solidFill>
                  <a:srgbClr val="0000FF"/>
                </a:solidFill>
              </a:rPr>
              <a:t>আজাদ প্রোডাক্টসঃ</a:t>
            </a:r>
          </a:p>
          <a:p>
            <a:pPr algn="l"/>
            <a:r>
              <a:rPr b="1" sz="2200" lang="en-US">
                <a:solidFill>
                  <a:srgbClr val="000000"/>
                </a:solidFill>
              </a:rPr>
              <a:t>প্রতিষ্ঠার সালঃ ১৯৮২</a:t>
            </a:r>
            <a:r>
              <a:rPr b="1" sz="2200" lang="en-US">
                <a:solidFill>
                  <a:srgbClr val="0000FF"/>
                </a:solidFill>
              </a:rPr>
              <a:t>  </a:t>
            </a:r>
          </a:p>
          <a:p>
            <a:pPr algn="l"/>
            <a:r>
              <a:rPr altLang="en-US" b="1" sz="2200" lang="zh-CN"/>
              <a:t>স্থান</a:t>
            </a:r>
            <a:r>
              <a:rPr altLang="en-US" b="1" sz="2200" lang="en-US"/>
              <a:t>/দেশঃ ঢাকা,বাংলাদেশ</a:t>
            </a:r>
            <a:endParaRPr b="1" sz="2200" lang="en-US">
              <a:solidFill>
                <a:srgbClr val="0000FF"/>
              </a:solidFill>
            </a:endParaRPr>
          </a:p>
          <a:p>
            <a:pPr algn="l"/>
            <a:r>
              <a:rPr altLang="en-US" b="1" sz="2200" lang="zh-CN">
                <a:solidFill>
                  <a:srgbClr val="000000"/>
                </a:solidFill>
              </a:rPr>
              <a:t>ব্যবসায়ের</a:t>
            </a:r>
            <a:r>
              <a:rPr altLang="en-US" b="1" sz="2200" lang="en-US">
                <a:solidFill>
                  <a:srgbClr val="000000"/>
                </a:solidFill>
              </a:rPr>
              <a:t> ধরণঃ পোষ্টার, কার্ডস ও কেলেল্ডারস। </a:t>
            </a:r>
            <a:endParaRPr b="1" sz="2200" lang="en-US">
              <a:solidFill>
                <a:srgbClr val="0000FF"/>
              </a:solidFill>
            </a:endParaRPr>
          </a:p>
        </p:txBody>
      </p:sp>
    </p:spTree>
  </p:cSld>
  <p:clrMapOvr>
    <a:masterClrMapping/>
  </p:clrMapOvr>
  <p:transition spd="slow">
    <p:plus/>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8" presetSubtype="12">
                                  <p:stCondLst>
                                    <p:cond delay="0"/>
                                  </p:stCondLst>
                                  <p:childTnLst>
                                    <p:set>
                                      <p:cBhvr>
                                        <p:cTn dur="1" fill="hold" id="6">
                                          <p:stCondLst>
                                            <p:cond delay="0"/>
                                          </p:stCondLst>
                                        </p:cTn>
                                        <p:tgtEl>
                                          <p:spTgt spid="1048659"/>
                                        </p:tgtEl>
                                        <p:attrNameLst>
                                          <p:attrName>style.visibility</p:attrName>
                                        </p:attrNameLst>
                                      </p:cBhvr>
                                      <p:to>
                                        <p:strVal val="visible"/>
                                      </p:to>
                                    </p:set>
                                    <p:animEffect transition="in" filter="strips(downLeft)">
                                      <p:cBhvr>
                                        <p:cTn dur="500" id="7"/>
                                        <p:tgtEl>
                                          <p:spTgt spid="1048659"/>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10" presetSubtype="0">
                                  <p:stCondLst>
                                    <p:cond delay="0"/>
                                  </p:stCondLst>
                                  <p:childTnLst>
                                    <p:set>
                                      <p:cBhvr>
                                        <p:cTn dur="1" fill="hold" id="11">
                                          <p:stCondLst>
                                            <p:cond delay="0"/>
                                          </p:stCondLst>
                                        </p:cTn>
                                        <p:tgtEl>
                                          <p:spTgt spid="2097194"/>
                                        </p:tgtEl>
                                        <p:attrNameLst>
                                          <p:attrName>style.visibility</p:attrName>
                                        </p:attrNameLst>
                                      </p:cBhvr>
                                      <p:to>
                                        <p:strVal val="visible"/>
                                      </p:to>
                                    </p:set>
                                    <p:animEffect transition="in" filter="fade">
                                      <p:cBhvr>
                                        <p:cTn dur="500" id="12"/>
                                        <p:tgtEl>
                                          <p:spTgt spid="2097194"/>
                                        </p:tgtEl>
                                      </p:cBhvr>
                                    </p:animEffect>
                                  </p:childTnLst>
                                </p:cTn>
                              </p:par>
                            </p:childTnLst>
                          </p:cTn>
                        </p:par>
                      </p:childTnLst>
                    </p:cTn>
                  </p:par>
                  <p:par>
                    <p:cTn fill="hold" id="13">
                      <p:stCondLst>
                        <p:cond delay="indefinite"/>
                      </p:stCondLst>
                      <p:childTnLst>
                        <p:par>
                          <p:cTn fill="hold" id="14">
                            <p:stCondLst>
                              <p:cond delay="0"/>
                            </p:stCondLst>
                            <p:childTnLst>
                              <p:par>
                                <p:cTn fill="hold" grpId="0" id="15" nodeType="clickEffect" presetClass="entr" presetID="53" presetSubtype="16">
                                  <p:stCondLst>
                                    <p:cond delay="0"/>
                                  </p:stCondLst>
                                  <p:childTnLst>
                                    <p:set>
                                      <p:cBhvr>
                                        <p:cTn dur="1" fill="hold" id="16">
                                          <p:stCondLst>
                                            <p:cond delay="0"/>
                                          </p:stCondLst>
                                        </p:cTn>
                                        <p:tgtEl>
                                          <p:spTgt spid="1048660"/>
                                        </p:tgtEl>
                                        <p:attrNameLst>
                                          <p:attrName>style.visibility</p:attrName>
                                        </p:attrNameLst>
                                      </p:cBhvr>
                                      <p:to>
                                        <p:strVal val="visible"/>
                                      </p:to>
                                    </p:set>
                                    <p:anim calcmode="lin" valueType="num">
                                      <p:cBhvr>
                                        <p:cTn dur="500" fill="hold" id="17"/>
                                        <p:tgtEl>
                                          <p:spTgt spid="1048660"/>
                                        </p:tgtEl>
                                        <p:attrNameLst>
                                          <p:attrName>ppt_w</p:attrName>
                                        </p:attrNameLst>
                                      </p:cBhvr>
                                      <p:tavLst>
                                        <p:tav tm="0">
                                          <p:val>
                                            <p:fltVal val="0.0"/>
                                          </p:val>
                                        </p:tav>
                                        <p:tav tm="100000">
                                          <p:val>
                                            <p:strVal val="#ppt_w"/>
                                          </p:val>
                                        </p:tav>
                                      </p:tavLst>
                                    </p:anim>
                                    <p:anim calcmode="lin" valueType="num">
                                      <p:cBhvr>
                                        <p:cTn dur="500" fill="hold" id="18"/>
                                        <p:tgtEl>
                                          <p:spTgt spid="1048660"/>
                                        </p:tgtEl>
                                        <p:attrNameLst>
                                          <p:attrName>ppt_h</p:attrName>
                                        </p:attrNameLst>
                                      </p:cBhvr>
                                      <p:tavLst>
                                        <p:tav tm="0">
                                          <p:val>
                                            <p:fltVal val="0.0"/>
                                          </p:val>
                                        </p:tav>
                                        <p:tav tm="100000">
                                          <p:val>
                                            <p:strVal val="#ppt_h"/>
                                          </p:val>
                                        </p:tav>
                                      </p:tavLst>
                                    </p:anim>
                                    <p:animEffect transition="in" filter="fade">
                                      <p:cBhvr>
                                        <p:cTn dur="500" id="19"/>
                                        <p:tgtEl>
                                          <p:spTgt spid="1048660"/>
                                        </p:tgtEl>
                                      </p:cBhvr>
                                    </p:animEffect>
                                  </p:childTnLst>
                                </p:cTn>
                              </p:par>
                            </p:childTnLst>
                          </p:cTn>
                        </p:par>
                      </p:childTnLst>
                    </p:cTn>
                  </p:par>
                  <p:par>
                    <p:cTn fill="hold" id="20">
                      <p:stCondLst>
                        <p:cond delay="indefinite"/>
                      </p:stCondLst>
                      <p:childTnLst>
                        <p:par>
                          <p:cTn fill="hold" id="21">
                            <p:stCondLst>
                              <p:cond delay="0"/>
                            </p:stCondLst>
                            <p:childTnLst>
                              <p:par>
                                <p:cTn fill="hold" id="22" nodeType="clickEffect" presetClass="entr" presetID="53" presetSubtype="16">
                                  <p:stCondLst>
                                    <p:cond delay="0"/>
                                  </p:stCondLst>
                                  <p:childTnLst>
                                    <p:set>
                                      <p:cBhvr>
                                        <p:cTn dur="1" fill="hold" id="23">
                                          <p:stCondLst>
                                            <p:cond delay="0"/>
                                          </p:stCondLst>
                                        </p:cTn>
                                        <p:tgtEl>
                                          <p:spTgt spid="2097195"/>
                                        </p:tgtEl>
                                        <p:attrNameLst>
                                          <p:attrName>style.visibility</p:attrName>
                                        </p:attrNameLst>
                                      </p:cBhvr>
                                      <p:to>
                                        <p:strVal val="visible"/>
                                      </p:to>
                                    </p:set>
                                    <p:anim calcmode="lin" valueType="num">
                                      <p:cBhvr>
                                        <p:cTn dur="500" fill="hold" id="24"/>
                                        <p:tgtEl>
                                          <p:spTgt spid="2097195"/>
                                        </p:tgtEl>
                                        <p:attrNameLst>
                                          <p:attrName>ppt_w</p:attrName>
                                        </p:attrNameLst>
                                      </p:cBhvr>
                                      <p:tavLst>
                                        <p:tav tm="0">
                                          <p:val>
                                            <p:fltVal val="0.0"/>
                                          </p:val>
                                        </p:tav>
                                        <p:tav tm="100000">
                                          <p:val>
                                            <p:strVal val="#ppt_w"/>
                                          </p:val>
                                        </p:tav>
                                      </p:tavLst>
                                    </p:anim>
                                    <p:anim calcmode="lin" valueType="num">
                                      <p:cBhvr>
                                        <p:cTn dur="500" fill="hold" id="25"/>
                                        <p:tgtEl>
                                          <p:spTgt spid="2097195"/>
                                        </p:tgtEl>
                                        <p:attrNameLst>
                                          <p:attrName>ppt_h</p:attrName>
                                        </p:attrNameLst>
                                      </p:cBhvr>
                                      <p:tavLst>
                                        <p:tav tm="0">
                                          <p:val>
                                            <p:fltVal val="0.0"/>
                                          </p:val>
                                        </p:tav>
                                        <p:tav tm="100000">
                                          <p:val>
                                            <p:strVal val="#ppt_h"/>
                                          </p:val>
                                        </p:tav>
                                      </p:tavLst>
                                    </p:anim>
                                    <p:animEffect transition="in" filter="fade">
                                      <p:cBhvr>
                                        <p:cTn dur="500" id="26"/>
                                        <p:tgtEl>
                                          <p:spTgt spid="2097195"/>
                                        </p:tgtEl>
                                      </p:cBhvr>
                                    </p:animEffect>
                                  </p:childTnLst>
                                </p:cTn>
                              </p:par>
                            </p:childTnLst>
                          </p:cTn>
                        </p:par>
                      </p:childTnLst>
                    </p:cTn>
                  </p:par>
                  <p:par>
                    <p:cTn fill="hold" id="27">
                      <p:stCondLst>
                        <p:cond delay="indefinite"/>
                      </p:stCondLst>
                      <p:childTnLst>
                        <p:par>
                          <p:cTn fill="hold" id="28">
                            <p:stCondLst>
                              <p:cond delay="0"/>
                            </p:stCondLst>
                            <p:childTnLst>
                              <p:par>
                                <p:cTn fill="hold" grpId="0" id="29" nodeType="clickEffect" presetClass="entr" presetID="53" presetSubtype="16">
                                  <p:stCondLst>
                                    <p:cond delay="0"/>
                                  </p:stCondLst>
                                  <p:childTnLst>
                                    <p:set>
                                      <p:cBhvr>
                                        <p:cTn dur="1" fill="hold" id="30">
                                          <p:stCondLst>
                                            <p:cond delay="0"/>
                                          </p:stCondLst>
                                        </p:cTn>
                                        <p:tgtEl>
                                          <p:spTgt spid="1048661"/>
                                        </p:tgtEl>
                                        <p:attrNameLst>
                                          <p:attrName>style.visibility</p:attrName>
                                        </p:attrNameLst>
                                      </p:cBhvr>
                                      <p:to>
                                        <p:strVal val="visible"/>
                                      </p:to>
                                    </p:set>
                                    <p:anim calcmode="lin" valueType="num">
                                      <p:cBhvr>
                                        <p:cTn dur="500" fill="hold" id="31"/>
                                        <p:tgtEl>
                                          <p:spTgt spid="1048661"/>
                                        </p:tgtEl>
                                        <p:attrNameLst>
                                          <p:attrName>ppt_w</p:attrName>
                                        </p:attrNameLst>
                                      </p:cBhvr>
                                      <p:tavLst>
                                        <p:tav tm="0">
                                          <p:val>
                                            <p:fltVal val="0.0"/>
                                          </p:val>
                                        </p:tav>
                                        <p:tav tm="100000">
                                          <p:val>
                                            <p:strVal val="#ppt_w"/>
                                          </p:val>
                                        </p:tav>
                                      </p:tavLst>
                                    </p:anim>
                                    <p:anim calcmode="lin" valueType="num">
                                      <p:cBhvr>
                                        <p:cTn dur="500" fill="hold" id="32"/>
                                        <p:tgtEl>
                                          <p:spTgt spid="1048661"/>
                                        </p:tgtEl>
                                        <p:attrNameLst>
                                          <p:attrName>ppt_h</p:attrName>
                                        </p:attrNameLst>
                                      </p:cBhvr>
                                      <p:tavLst>
                                        <p:tav tm="0">
                                          <p:val>
                                            <p:fltVal val="0.0"/>
                                          </p:val>
                                        </p:tav>
                                        <p:tav tm="100000">
                                          <p:val>
                                            <p:strVal val="#ppt_h"/>
                                          </p:val>
                                        </p:tav>
                                      </p:tavLst>
                                    </p:anim>
                                    <p:animEffect transition="in" filter="fade">
                                      <p:cBhvr>
                                        <p:cTn dur="500" id="33"/>
                                        <p:tgtEl>
                                          <p:spTgt spid="1048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59" grpId="0"/>
      <p:bldP spid="1048660" grpId="0"/>
      <p:bldP spid="104866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p:bgPr>
    </p:bg>
    <p:spTree>
      <p:nvGrpSpPr>
        <p:cNvPr id="75" name=""/>
        <p:cNvGrpSpPr/>
        <p:nvPr/>
      </p:nvGrpSpPr>
      <p:grpSpPr>
        <a:xfrm>
          <a:off x="0" y="0"/>
          <a:ext cx="0" cy="0"/>
          <a:chOff x="0" y="0"/>
          <a:chExt cx="0" cy="0"/>
        </a:xfrm>
      </p:grpSpPr>
      <p:sp>
        <p:nvSpPr>
          <p:cNvPr id="1048662" name="TextBox 1048661"/>
          <p:cNvSpPr txBox="1"/>
          <p:nvPr/>
        </p:nvSpPr>
        <p:spPr>
          <a:xfrm>
            <a:off x="808906" y="250648"/>
            <a:ext cx="7893355" cy="461665"/>
          </a:xfrm>
          <a:prstGeom prst="rect"/>
        </p:spPr>
        <p:txBody>
          <a:bodyPr rtlCol="0" wrap="square">
            <a:spAutoFit/>
          </a:bodyPr>
          <a:p>
            <a:pPr algn="ctr"/>
            <a:r>
              <a:rPr b="1" sz="2400" lang="en-US">
                <a:solidFill>
                  <a:srgbClr val="000000"/>
                </a:solidFill>
              </a:rPr>
              <a:t>সাফল্যের শীর্ষে থাকা প্রতিষ্ঠান সমূহের সফল উদ্যোক্তাগণঃ</a:t>
            </a:r>
          </a:p>
        </p:txBody>
      </p:sp>
      <p:sp>
        <p:nvSpPr>
          <p:cNvPr id="1048663" name="TextBox 1048662"/>
          <p:cNvSpPr txBox="1"/>
          <p:nvPr/>
        </p:nvSpPr>
        <p:spPr>
          <a:xfrm>
            <a:off x="1812190" y="905355"/>
            <a:ext cx="6184937" cy="1501141"/>
          </a:xfrm>
          <a:prstGeom prst="rect"/>
        </p:spPr>
        <p:txBody>
          <a:bodyPr rtlCol="0" wrap="square">
            <a:spAutoFit/>
          </a:bodyPr>
          <a:p>
            <a:r>
              <a:rPr b="1" sz="3100" lang="en-US">
                <a:solidFill>
                  <a:srgbClr val="0000FF"/>
                </a:solidFill>
              </a:rPr>
              <a:t>          আবুল কালাম আজাদঃ    </a:t>
            </a:r>
          </a:p>
          <a:p>
            <a:endParaRPr altLang="en-US" b="1" sz="3100" lang="zh-CN"/>
          </a:p>
          <a:p>
            <a:r>
              <a:rPr altLang="en-US" b="1" sz="3100" lang="zh-CN"/>
              <a:t> </a:t>
            </a:r>
          </a:p>
        </p:txBody>
      </p:sp>
      <p:pic>
        <p:nvPicPr>
          <p:cNvPr id="2097196" name="Picture 2097195"/>
          <p:cNvPicPr>
            <a:picLocks/>
          </p:cNvPicPr>
          <p:nvPr/>
        </p:nvPicPr>
        <p:blipFill>
          <a:blip xmlns:r="http://schemas.openxmlformats.org/officeDocument/2006/relationships" r:embed="rId1"/>
          <a:stretch>
            <a:fillRect/>
          </a:stretch>
        </p:blipFill>
        <p:spPr>
          <a:xfrm>
            <a:off x="420187" y="3627945"/>
            <a:ext cx="2258377" cy="1647960"/>
          </a:xfrm>
          <a:prstGeom prst="rect"/>
        </p:spPr>
      </p:pic>
      <p:sp>
        <p:nvSpPr>
          <p:cNvPr id="1048664" name="TextBox 1048663"/>
          <p:cNvSpPr txBox="1"/>
          <p:nvPr/>
        </p:nvSpPr>
        <p:spPr>
          <a:xfrm>
            <a:off x="2880175" y="1623059"/>
            <a:ext cx="5822085" cy="5234940"/>
          </a:xfrm>
          <a:prstGeom prst="rect"/>
        </p:spPr>
        <p:txBody>
          <a:bodyPr rtlCol="0" wrap="square">
            <a:spAutoFit/>
          </a:bodyPr>
          <a:p>
            <a:r>
              <a:rPr b="1" sz="2300" lang="en-US">
                <a:solidFill>
                  <a:srgbClr val="000000"/>
                </a:solidFill>
              </a:rPr>
              <a:t>পরবর্তীতে বাবাকে না জানিয়ে ১৯৭৩ সালে ঢাকায় চলে আসেন। লক্ষ্য ছিল জীবনে বড় হওয়া। কিন্তু তখন ঢাকায় তাঁর কোনো আত্মীয়-স্বজন ছিল না। সহায়-সম্বলহীন আবুল কালাম আজাদ নিজ গ্রামের একজন পরিচিত লোকের সাহায্যে ঢাকার মাতুয়াইলে একটি মধ্যবিত্ত পরিবারে লজিং মাস্টার হিসেবে থাকার সুযোগলাভ করলেন। থাকা-খাওয়ার বিনিময়ে পরিবারের বাচ্চাদের পড়ানোর দায়িত্ব পেলেন। এরপর রাজধানীর দিকে আরও একটু এগুলেন। পুরাতন ঢাকার হাজী ওসমান গনি রোডে নতুন করে থাকার ব্যবস্থা হলো। সেখানে থাকার পাশাপাশি শেখ বোরহান উদ্দিন কলেজে স্নাতক ক্লাসে ভর্তির সুযোগ লাভ করেন। সেখান থেকে গ্রাজুয়েশন ডিগ্রি নিয়ে শিক্ষাজীবন সমাপ্ত করেন। </a:t>
            </a:r>
          </a:p>
        </p:txBody>
      </p:sp>
    </p:spTree>
  </p:cSld>
  <p:clrMapOvr>
    <a:masterClrMapping/>
  </p:clrMapOvr>
  <p:transition spd="slow">
    <p:plus/>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8" presetSubtype="12">
                                  <p:stCondLst>
                                    <p:cond delay="0"/>
                                  </p:stCondLst>
                                  <p:childTnLst>
                                    <p:set>
                                      <p:cBhvr>
                                        <p:cTn dur="1" fill="hold" id="6">
                                          <p:stCondLst>
                                            <p:cond delay="0"/>
                                          </p:stCondLst>
                                        </p:cTn>
                                        <p:tgtEl>
                                          <p:spTgt spid="1048662"/>
                                        </p:tgtEl>
                                        <p:attrNameLst>
                                          <p:attrName>style.visibility</p:attrName>
                                        </p:attrNameLst>
                                      </p:cBhvr>
                                      <p:to>
                                        <p:strVal val="visible"/>
                                      </p:to>
                                    </p:set>
                                    <p:animEffect transition="in" filter="strips(downLeft)">
                                      <p:cBhvr>
                                        <p:cTn dur="500" id="7"/>
                                        <p:tgtEl>
                                          <p:spTgt spid="1048662"/>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10" presetSubtype="0">
                                  <p:stCondLst>
                                    <p:cond delay="0"/>
                                  </p:stCondLst>
                                  <p:childTnLst>
                                    <p:set>
                                      <p:cBhvr>
                                        <p:cTn dur="1" fill="hold" id="11">
                                          <p:stCondLst>
                                            <p:cond delay="0"/>
                                          </p:stCondLst>
                                        </p:cTn>
                                        <p:tgtEl>
                                          <p:spTgt spid="2097196"/>
                                        </p:tgtEl>
                                        <p:attrNameLst>
                                          <p:attrName>style.visibility</p:attrName>
                                        </p:attrNameLst>
                                      </p:cBhvr>
                                      <p:to>
                                        <p:strVal val="visible"/>
                                      </p:to>
                                    </p:set>
                                    <p:animEffect transition="in" filter="fade">
                                      <p:cBhvr>
                                        <p:cTn dur="500" id="12"/>
                                        <p:tgtEl>
                                          <p:spTgt spid="2097196"/>
                                        </p:tgtEl>
                                      </p:cBhvr>
                                    </p:animEffect>
                                  </p:childTnLst>
                                </p:cTn>
                              </p:par>
                            </p:childTnLst>
                          </p:cTn>
                        </p:par>
                      </p:childTnLst>
                    </p:cTn>
                  </p:par>
                  <p:par>
                    <p:cTn fill="hold" id="13">
                      <p:stCondLst>
                        <p:cond delay="indefinite"/>
                      </p:stCondLst>
                      <p:childTnLst>
                        <p:par>
                          <p:cTn fill="hold" id="14">
                            <p:stCondLst>
                              <p:cond delay="0"/>
                            </p:stCondLst>
                            <p:childTnLst>
                              <p:par>
                                <p:cTn fill="hold" grpId="0" id="15" nodeType="clickEffect" presetClass="entr" presetID="18" presetSubtype="12">
                                  <p:stCondLst>
                                    <p:cond delay="0"/>
                                  </p:stCondLst>
                                  <p:childTnLst>
                                    <p:set>
                                      <p:cBhvr>
                                        <p:cTn dur="1" fill="hold" id="16">
                                          <p:stCondLst>
                                            <p:cond delay="0"/>
                                          </p:stCondLst>
                                        </p:cTn>
                                        <p:tgtEl>
                                          <p:spTgt spid="1048663"/>
                                        </p:tgtEl>
                                        <p:attrNameLst>
                                          <p:attrName>style.visibility</p:attrName>
                                        </p:attrNameLst>
                                      </p:cBhvr>
                                      <p:to>
                                        <p:strVal val="visible"/>
                                      </p:to>
                                    </p:set>
                                    <p:animEffect transition="in" filter="strips(downLeft)">
                                      <p:cBhvr>
                                        <p:cTn dur="500" id="17"/>
                                        <p:tgtEl>
                                          <p:spTgt spid="1048663"/>
                                        </p:tgtEl>
                                      </p:cBhvr>
                                    </p:animEffect>
                                  </p:childTnLst>
                                </p:cTn>
                              </p:par>
                            </p:childTnLst>
                          </p:cTn>
                        </p:par>
                      </p:childTnLst>
                    </p:cTn>
                  </p:par>
                  <p:par>
                    <p:cTn fill="hold" id="18">
                      <p:stCondLst>
                        <p:cond delay="indefinite"/>
                      </p:stCondLst>
                      <p:childTnLst>
                        <p:par>
                          <p:cTn fill="hold" id="19">
                            <p:stCondLst>
                              <p:cond delay="0"/>
                            </p:stCondLst>
                            <p:childTnLst>
                              <p:par>
                                <p:cTn fill="hold" grpId="0" id="20" nodeType="clickEffect" presetClass="entr" presetID="53" presetSubtype="16">
                                  <p:stCondLst>
                                    <p:cond delay="0"/>
                                  </p:stCondLst>
                                  <p:childTnLst>
                                    <p:set>
                                      <p:cBhvr>
                                        <p:cTn dur="1" fill="hold" id="21">
                                          <p:stCondLst>
                                            <p:cond delay="0"/>
                                          </p:stCondLst>
                                        </p:cTn>
                                        <p:tgtEl>
                                          <p:spTgt spid="1048664"/>
                                        </p:tgtEl>
                                        <p:attrNameLst>
                                          <p:attrName>style.visibility</p:attrName>
                                        </p:attrNameLst>
                                      </p:cBhvr>
                                      <p:to>
                                        <p:strVal val="visible"/>
                                      </p:to>
                                    </p:set>
                                    <p:anim calcmode="lin" valueType="num">
                                      <p:cBhvr>
                                        <p:cTn dur="500" fill="hold" id="22"/>
                                        <p:tgtEl>
                                          <p:spTgt spid="1048664"/>
                                        </p:tgtEl>
                                        <p:attrNameLst>
                                          <p:attrName>ppt_w</p:attrName>
                                        </p:attrNameLst>
                                      </p:cBhvr>
                                      <p:tavLst>
                                        <p:tav tm="0">
                                          <p:val>
                                            <p:fltVal val="0.0"/>
                                          </p:val>
                                        </p:tav>
                                        <p:tav tm="100000">
                                          <p:val>
                                            <p:strVal val="#ppt_w"/>
                                          </p:val>
                                        </p:tav>
                                      </p:tavLst>
                                    </p:anim>
                                    <p:anim calcmode="lin" valueType="num">
                                      <p:cBhvr>
                                        <p:cTn dur="500" fill="hold" id="23"/>
                                        <p:tgtEl>
                                          <p:spTgt spid="1048664"/>
                                        </p:tgtEl>
                                        <p:attrNameLst>
                                          <p:attrName>ppt_h</p:attrName>
                                        </p:attrNameLst>
                                      </p:cBhvr>
                                      <p:tavLst>
                                        <p:tav tm="0">
                                          <p:val>
                                            <p:fltVal val="0.0"/>
                                          </p:val>
                                        </p:tav>
                                        <p:tav tm="100000">
                                          <p:val>
                                            <p:strVal val="#ppt_h"/>
                                          </p:val>
                                        </p:tav>
                                      </p:tavLst>
                                    </p:anim>
                                    <p:animEffect transition="in" filter="fade">
                                      <p:cBhvr>
                                        <p:cTn dur="500" id="24"/>
                                        <p:tgtEl>
                                          <p:spTgt spid="10486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62" grpId="0"/>
      <p:bldP spid="1048663" grpId="0"/>
      <p:bldP spid="104866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p:bgPr>
    </p:bg>
    <p:spTree>
      <p:nvGrpSpPr>
        <p:cNvPr id="76" name=""/>
        <p:cNvGrpSpPr/>
        <p:nvPr/>
      </p:nvGrpSpPr>
      <p:grpSpPr>
        <a:xfrm>
          <a:off x="0" y="0"/>
          <a:ext cx="0" cy="0"/>
          <a:chOff x="0" y="0"/>
          <a:chExt cx="0" cy="0"/>
        </a:xfrm>
      </p:grpSpPr>
      <p:sp>
        <p:nvSpPr>
          <p:cNvPr id="1048665" name="TextBox 1048664"/>
          <p:cNvSpPr txBox="1"/>
          <p:nvPr/>
        </p:nvSpPr>
        <p:spPr>
          <a:xfrm>
            <a:off x="670273" y="397240"/>
            <a:ext cx="7893355" cy="461665"/>
          </a:xfrm>
          <a:prstGeom prst="rect"/>
        </p:spPr>
        <p:txBody>
          <a:bodyPr rtlCol="0" wrap="square">
            <a:spAutoFit/>
          </a:bodyPr>
          <a:p>
            <a:pPr algn="ctr"/>
            <a:r>
              <a:rPr b="1" sz="2400" lang="en-US">
                <a:solidFill>
                  <a:srgbClr val="000000"/>
                </a:solidFill>
              </a:rPr>
              <a:t>সাফল্যের শীর্ষে থাকা প্রতিষ্ঠান সমূহের সফল উদ্যোক্তাগণঃ</a:t>
            </a:r>
          </a:p>
        </p:txBody>
      </p:sp>
      <p:sp>
        <p:nvSpPr>
          <p:cNvPr id="1048666" name="TextBox 1048665"/>
          <p:cNvSpPr txBox="1"/>
          <p:nvPr/>
        </p:nvSpPr>
        <p:spPr>
          <a:xfrm>
            <a:off x="1909177" y="1082140"/>
            <a:ext cx="5830419" cy="1501140"/>
          </a:xfrm>
          <a:prstGeom prst="rect"/>
        </p:spPr>
        <p:txBody>
          <a:bodyPr rtlCol="0" wrap="square">
            <a:spAutoFit/>
          </a:bodyPr>
          <a:p>
            <a:r>
              <a:rPr b="1" sz="3100" lang="en-US">
                <a:solidFill>
                  <a:srgbClr val="0000FF"/>
                </a:solidFill>
              </a:rPr>
              <a:t>          আবুল কালাম আজাদঃ    </a:t>
            </a:r>
          </a:p>
          <a:p>
            <a:endParaRPr altLang="en-US" b="1" sz="3100" lang="zh-CN"/>
          </a:p>
          <a:p>
            <a:r>
              <a:rPr altLang="en-US" b="1" sz="3100" lang="zh-CN"/>
              <a:t> </a:t>
            </a:r>
          </a:p>
        </p:txBody>
      </p:sp>
      <p:sp>
        <p:nvSpPr>
          <p:cNvPr id="1048667" name="TextBox 1048666"/>
          <p:cNvSpPr txBox="1"/>
          <p:nvPr/>
        </p:nvSpPr>
        <p:spPr>
          <a:xfrm>
            <a:off x="2914285" y="1832710"/>
            <a:ext cx="5830419" cy="4358641"/>
          </a:xfrm>
          <a:prstGeom prst="rect"/>
        </p:spPr>
        <p:txBody>
          <a:bodyPr rtlCol="0" wrap="square">
            <a:spAutoFit/>
          </a:bodyPr>
          <a:p>
            <a:r>
              <a:rPr b="1" sz="2400" lang="en-US">
                <a:solidFill>
                  <a:srgbClr val="000000"/>
                </a:solidFill>
              </a:rPr>
              <a:t>অতুলনীয় জীবন সংগ্রামী এবং সফল ও সার্থক জীবন নির্মাতা আবুল কালাম আজাদের জীবনের গল্পও বৈচিত্রপূর্ণ। তিনি ১৯৫৪ সালের ২০ সেপ্টেম্বর চাঁদপুর জেলার ফরিদগঞ্জে জন্মগ্রহণ করেন। তাঁর পিতা মরহুম মৌলভী আবুল হোসেন এবং মাতা সালেহা বেগম। মা ইন্তেকাল করেন আবুল কালাম আজাদের ৭ বছর বয়সে। পিতা ছিলেন একজন স্কুল শিক্ষক। বর্তমানে স্ত্রী বিলকিস জাহান এবং ১ ছেলে জিয়াউর রহমান আজাদ ও ২ মেয়ে বড় মেয়ে তানজিলা আজাদ, ছোট মেয়ে অনামিকা আজাদকে নিয়ে চলছে আবুল কালাম আজাদের সুখের সংসার। </a:t>
            </a:r>
          </a:p>
        </p:txBody>
      </p:sp>
      <p:pic>
        <p:nvPicPr>
          <p:cNvPr id="2097197" name="Picture 2097196"/>
          <p:cNvPicPr>
            <a:picLocks/>
          </p:cNvPicPr>
          <p:nvPr/>
        </p:nvPicPr>
        <p:blipFill>
          <a:blip xmlns:r="http://schemas.openxmlformats.org/officeDocument/2006/relationships" r:embed="rId1"/>
          <a:stretch>
            <a:fillRect/>
          </a:stretch>
        </p:blipFill>
        <p:spPr>
          <a:xfrm>
            <a:off x="420187" y="3627945"/>
            <a:ext cx="2258377" cy="1647960"/>
          </a:xfrm>
          <a:prstGeom prst="rect"/>
        </p:spPr>
      </p:pic>
    </p:spTree>
  </p:cSld>
  <p:clrMapOvr>
    <a:masterClrMapping/>
  </p:clrMapOvr>
  <p:transition spd="slow">
    <p:plus/>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8" presetSubtype="12">
                                  <p:stCondLst>
                                    <p:cond delay="0"/>
                                  </p:stCondLst>
                                  <p:childTnLst>
                                    <p:set>
                                      <p:cBhvr>
                                        <p:cTn dur="1" fill="hold" id="6">
                                          <p:stCondLst>
                                            <p:cond delay="0"/>
                                          </p:stCondLst>
                                        </p:cTn>
                                        <p:tgtEl>
                                          <p:spTgt spid="1048665"/>
                                        </p:tgtEl>
                                        <p:attrNameLst>
                                          <p:attrName>style.visibility</p:attrName>
                                        </p:attrNameLst>
                                      </p:cBhvr>
                                      <p:to>
                                        <p:strVal val="visible"/>
                                      </p:to>
                                    </p:set>
                                    <p:animEffect transition="in" filter="strips(downLeft)">
                                      <p:cBhvr>
                                        <p:cTn dur="500" id="7"/>
                                        <p:tgtEl>
                                          <p:spTgt spid="1048665"/>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10" presetSubtype="0">
                                  <p:stCondLst>
                                    <p:cond delay="0"/>
                                  </p:stCondLst>
                                  <p:childTnLst>
                                    <p:set>
                                      <p:cBhvr>
                                        <p:cTn dur="1" fill="hold" id="11">
                                          <p:stCondLst>
                                            <p:cond delay="0"/>
                                          </p:stCondLst>
                                        </p:cTn>
                                        <p:tgtEl>
                                          <p:spTgt spid="2097197"/>
                                        </p:tgtEl>
                                        <p:attrNameLst>
                                          <p:attrName>style.visibility</p:attrName>
                                        </p:attrNameLst>
                                      </p:cBhvr>
                                      <p:to>
                                        <p:strVal val="visible"/>
                                      </p:to>
                                    </p:set>
                                    <p:animEffect transition="in" filter="fade">
                                      <p:cBhvr>
                                        <p:cTn dur="500" id="12"/>
                                        <p:tgtEl>
                                          <p:spTgt spid="2097197"/>
                                        </p:tgtEl>
                                      </p:cBhvr>
                                    </p:animEffect>
                                  </p:childTnLst>
                                </p:cTn>
                              </p:par>
                            </p:childTnLst>
                          </p:cTn>
                        </p:par>
                      </p:childTnLst>
                    </p:cTn>
                  </p:par>
                  <p:par>
                    <p:cTn fill="hold" id="13">
                      <p:stCondLst>
                        <p:cond delay="indefinite"/>
                      </p:stCondLst>
                      <p:childTnLst>
                        <p:par>
                          <p:cTn fill="hold" id="14">
                            <p:stCondLst>
                              <p:cond delay="0"/>
                            </p:stCondLst>
                            <p:childTnLst>
                              <p:par>
                                <p:cTn fill="hold" grpId="0" id="15" nodeType="clickEffect" presetClass="entr" presetID="53" presetSubtype="16">
                                  <p:stCondLst>
                                    <p:cond delay="0"/>
                                  </p:stCondLst>
                                  <p:childTnLst>
                                    <p:set>
                                      <p:cBhvr>
                                        <p:cTn dur="1" fill="hold" id="16">
                                          <p:stCondLst>
                                            <p:cond delay="0"/>
                                          </p:stCondLst>
                                        </p:cTn>
                                        <p:tgtEl>
                                          <p:spTgt spid="1048667"/>
                                        </p:tgtEl>
                                        <p:attrNameLst>
                                          <p:attrName>style.visibility</p:attrName>
                                        </p:attrNameLst>
                                      </p:cBhvr>
                                      <p:to>
                                        <p:strVal val="visible"/>
                                      </p:to>
                                    </p:set>
                                    <p:anim calcmode="lin" valueType="num">
                                      <p:cBhvr>
                                        <p:cTn dur="500" fill="hold" id="17"/>
                                        <p:tgtEl>
                                          <p:spTgt spid="1048667"/>
                                        </p:tgtEl>
                                        <p:attrNameLst>
                                          <p:attrName>ppt_w</p:attrName>
                                        </p:attrNameLst>
                                      </p:cBhvr>
                                      <p:tavLst>
                                        <p:tav tm="0">
                                          <p:val>
                                            <p:fltVal val="0.0"/>
                                          </p:val>
                                        </p:tav>
                                        <p:tav tm="100000">
                                          <p:val>
                                            <p:strVal val="#ppt_w"/>
                                          </p:val>
                                        </p:tav>
                                      </p:tavLst>
                                    </p:anim>
                                    <p:anim calcmode="lin" valueType="num">
                                      <p:cBhvr>
                                        <p:cTn dur="500" fill="hold" id="18"/>
                                        <p:tgtEl>
                                          <p:spTgt spid="1048667"/>
                                        </p:tgtEl>
                                        <p:attrNameLst>
                                          <p:attrName>ppt_h</p:attrName>
                                        </p:attrNameLst>
                                      </p:cBhvr>
                                      <p:tavLst>
                                        <p:tav tm="0">
                                          <p:val>
                                            <p:fltVal val="0.0"/>
                                          </p:val>
                                        </p:tav>
                                        <p:tav tm="100000">
                                          <p:val>
                                            <p:strVal val="#ppt_h"/>
                                          </p:val>
                                        </p:tav>
                                      </p:tavLst>
                                    </p:anim>
                                    <p:animEffect transition="in" filter="fade">
                                      <p:cBhvr>
                                        <p:cTn dur="500" id="19"/>
                                        <p:tgtEl>
                                          <p:spTgt spid="10486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65" grpId="0"/>
      <p:bldP spid="104866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p:bgPr>
    </p:bg>
    <p:spTree>
      <p:nvGrpSpPr>
        <p:cNvPr id="77" name=""/>
        <p:cNvGrpSpPr/>
        <p:nvPr/>
      </p:nvGrpSpPr>
      <p:grpSpPr>
        <a:xfrm>
          <a:off x="0" y="0"/>
          <a:ext cx="0" cy="0"/>
          <a:chOff x="0" y="0"/>
          <a:chExt cx="0" cy="0"/>
        </a:xfrm>
      </p:grpSpPr>
      <p:sp>
        <p:nvSpPr>
          <p:cNvPr id="1048668" name="TextBox 1048667"/>
          <p:cNvSpPr txBox="1"/>
          <p:nvPr/>
        </p:nvSpPr>
        <p:spPr>
          <a:xfrm>
            <a:off x="420187" y="313827"/>
            <a:ext cx="8088796" cy="461665"/>
          </a:xfrm>
          <a:prstGeom prst="rect"/>
        </p:spPr>
        <p:txBody>
          <a:bodyPr rtlCol="0" wrap="square">
            <a:spAutoFit/>
          </a:bodyPr>
          <a:p>
            <a:pPr algn="ctr"/>
            <a:r>
              <a:rPr b="1" sz="2400" lang="en-US">
                <a:solidFill>
                  <a:srgbClr val="000000"/>
                </a:solidFill>
              </a:rPr>
              <a:t>সাফল্যের শীর্ষে থাকা প্রতিষ্ঠান সমূহের সফল উদ্যোক্তাগণঃ</a:t>
            </a:r>
          </a:p>
        </p:txBody>
      </p:sp>
      <p:sp>
        <p:nvSpPr>
          <p:cNvPr id="1048669" name="TextBox 1048668"/>
          <p:cNvSpPr txBox="1"/>
          <p:nvPr/>
        </p:nvSpPr>
        <p:spPr>
          <a:xfrm>
            <a:off x="3018509" y="1526061"/>
            <a:ext cx="6125490" cy="4663440"/>
          </a:xfrm>
          <a:prstGeom prst="rect"/>
        </p:spPr>
        <p:txBody>
          <a:bodyPr rtlCol="0" wrap="square">
            <a:spAutoFit/>
          </a:bodyPr>
          <a:p>
            <a:r>
              <a:rPr b="1" sz="2100" lang="en-US">
                <a:solidFill>
                  <a:srgbClr val="000000"/>
                </a:solidFill>
              </a:rPr>
              <a:t>চাঁদপুরে জন্মগ্রহণ করলেও আবুল কালাম আজাদের পরিবার পরবর্তীতে শরীয়তপুরে নতুন বসতি স্থাপন করেন। আজাদের জীবন কখনও মসৃণ ছিল না। ছোটবেলায় মাতৃহারা শিশু, পথভ্রষ্ট হওয়াই ছিল স্বাভাবিক; কিন্তু তিনি হননি। তিনি শরীয়তপুর থেকে এসএসসি ও এইচএসসি পাস করেন। স্কুল-শিক্ষক বাবা চেয়েছিলেন, তাঁর মতো প্রাইমারি স্কুলের শিক্ষকতা পেশা গ্রহণ করুক ছেলে। শিক্ষকতা পেশার প্রতি শ্রদ্ধা রেখেই বাবাকে জানান এ পেশায় যুক্ত হতে তাঁর মন সায় দিচ্ছে না। বাবাকে ব্যবসার কথা বলেন, কিন্তু বাবা রাজি হননি। বাবার অমতে ১৮ টাকা পুঁজি নিয়ে এলাকায় নারকেলের ব্যবসা শুরু করেন। একদিন নারিকেলের নৌকা ডুবে যায়। বাবা জানতে পেরে বলেন, তোমাকে দিয়ে ব্যবসা হবে না। কিন্তু দৃঢ়চেতা আবুল কালাম আজাদ বলেন নারিকেলের নৌকা ডুবেছে, তাতে কি হয়েছে; আমার স্বপ্নত’ ডুবেনি! </a:t>
            </a:r>
          </a:p>
        </p:txBody>
      </p:sp>
      <p:pic>
        <p:nvPicPr>
          <p:cNvPr id="2097198" name="Picture 2097197"/>
          <p:cNvPicPr>
            <a:picLocks/>
          </p:cNvPicPr>
          <p:nvPr/>
        </p:nvPicPr>
        <p:blipFill>
          <a:blip xmlns:r="http://schemas.openxmlformats.org/officeDocument/2006/relationships" r:embed="rId1"/>
          <a:stretch>
            <a:fillRect/>
          </a:stretch>
        </p:blipFill>
        <p:spPr>
          <a:xfrm>
            <a:off x="459019" y="3757389"/>
            <a:ext cx="2258377" cy="1647960"/>
          </a:xfrm>
          <a:prstGeom prst="rect"/>
        </p:spPr>
      </p:pic>
      <p:sp>
        <p:nvSpPr>
          <p:cNvPr id="1048670" name="TextBox 1048669"/>
          <p:cNvSpPr txBox="1"/>
          <p:nvPr/>
        </p:nvSpPr>
        <p:spPr>
          <a:xfrm>
            <a:off x="2007484" y="775490"/>
            <a:ext cx="5830419" cy="1501140"/>
          </a:xfrm>
          <a:prstGeom prst="rect"/>
        </p:spPr>
        <p:txBody>
          <a:bodyPr rtlCol="0" wrap="square">
            <a:spAutoFit/>
          </a:bodyPr>
          <a:p>
            <a:r>
              <a:rPr b="1" sz="3100" lang="en-US">
                <a:solidFill>
                  <a:srgbClr val="0000FF"/>
                </a:solidFill>
              </a:rPr>
              <a:t>          আবুল কালাম আজাদঃ    </a:t>
            </a:r>
          </a:p>
          <a:p>
            <a:endParaRPr altLang="en-US" b="1" sz="3100" lang="zh-CN"/>
          </a:p>
          <a:p>
            <a:r>
              <a:rPr altLang="en-US" b="1" sz="3100" lang="zh-CN"/>
              <a:t> </a:t>
            </a:r>
          </a:p>
        </p:txBody>
      </p:sp>
    </p:spTree>
  </p:cSld>
  <p:clrMapOvr>
    <a:masterClrMapping/>
  </p:clrMapOvr>
  <p:transition spd="slow">
    <p:plus/>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8" presetSubtype="12">
                                  <p:stCondLst>
                                    <p:cond delay="0"/>
                                  </p:stCondLst>
                                  <p:childTnLst>
                                    <p:set>
                                      <p:cBhvr>
                                        <p:cTn dur="1" fill="hold" id="6">
                                          <p:stCondLst>
                                            <p:cond delay="0"/>
                                          </p:stCondLst>
                                        </p:cTn>
                                        <p:tgtEl>
                                          <p:spTgt spid="1048668"/>
                                        </p:tgtEl>
                                        <p:attrNameLst>
                                          <p:attrName>style.visibility</p:attrName>
                                        </p:attrNameLst>
                                      </p:cBhvr>
                                      <p:to>
                                        <p:strVal val="visible"/>
                                      </p:to>
                                    </p:set>
                                    <p:animEffect transition="in" filter="strips(downLeft)">
                                      <p:cBhvr>
                                        <p:cTn dur="500" id="7"/>
                                        <p:tgtEl>
                                          <p:spTgt spid="1048668"/>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10" presetSubtype="0">
                                  <p:stCondLst>
                                    <p:cond delay="0"/>
                                  </p:stCondLst>
                                  <p:childTnLst>
                                    <p:set>
                                      <p:cBhvr>
                                        <p:cTn dur="1" fill="hold" id="11">
                                          <p:stCondLst>
                                            <p:cond delay="0"/>
                                          </p:stCondLst>
                                        </p:cTn>
                                        <p:tgtEl>
                                          <p:spTgt spid="2097198"/>
                                        </p:tgtEl>
                                        <p:attrNameLst>
                                          <p:attrName>style.visibility</p:attrName>
                                        </p:attrNameLst>
                                      </p:cBhvr>
                                      <p:to>
                                        <p:strVal val="visible"/>
                                      </p:to>
                                    </p:set>
                                    <p:animEffect transition="in" filter="fade">
                                      <p:cBhvr>
                                        <p:cTn dur="500" id="12"/>
                                        <p:tgtEl>
                                          <p:spTgt spid="2097198"/>
                                        </p:tgtEl>
                                      </p:cBhvr>
                                    </p:animEffect>
                                  </p:childTnLst>
                                </p:cTn>
                              </p:par>
                            </p:childTnLst>
                          </p:cTn>
                        </p:par>
                      </p:childTnLst>
                    </p:cTn>
                  </p:par>
                  <p:par>
                    <p:cTn fill="hold" id="13">
                      <p:stCondLst>
                        <p:cond delay="indefinite"/>
                      </p:stCondLst>
                      <p:childTnLst>
                        <p:par>
                          <p:cTn fill="hold" id="14">
                            <p:stCondLst>
                              <p:cond delay="0"/>
                            </p:stCondLst>
                            <p:childTnLst>
                              <p:par>
                                <p:cTn fill="hold" grpId="0" id="15" nodeType="clickEffect" presetClass="entr" presetID="53" presetSubtype="16">
                                  <p:stCondLst>
                                    <p:cond delay="0"/>
                                  </p:stCondLst>
                                  <p:childTnLst>
                                    <p:set>
                                      <p:cBhvr>
                                        <p:cTn dur="1" fill="hold" id="16">
                                          <p:stCondLst>
                                            <p:cond delay="0"/>
                                          </p:stCondLst>
                                        </p:cTn>
                                        <p:tgtEl>
                                          <p:spTgt spid="1048670"/>
                                        </p:tgtEl>
                                        <p:attrNameLst>
                                          <p:attrName>style.visibility</p:attrName>
                                        </p:attrNameLst>
                                      </p:cBhvr>
                                      <p:to>
                                        <p:strVal val="visible"/>
                                      </p:to>
                                    </p:set>
                                    <p:anim calcmode="lin" valueType="num">
                                      <p:cBhvr>
                                        <p:cTn dur="500" fill="hold" id="17"/>
                                        <p:tgtEl>
                                          <p:spTgt spid="1048670"/>
                                        </p:tgtEl>
                                        <p:attrNameLst>
                                          <p:attrName>ppt_w</p:attrName>
                                        </p:attrNameLst>
                                      </p:cBhvr>
                                      <p:tavLst>
                                        <p:tav tm="0">
                                          <p:val>
                                            <p:fltVal val="0.0"/>
                                          </p:val>
                                        </p:tav>
                                        <p:tav tm="100000">
                                          <p:val>
                                            <p:strVal val="#ppt_w"/>
                                          </p:val>
                                        </p:tav>
                                      </p:tavLst>
                                    </p:anim>
                                    <p:anim calcmode="lin" valueType="num">
                                      <p:cBhvr>
                                        <p:cTn dur="500" fill="hold" id="18"/>
                                        <p:tgtEl>
                                          <p:spTgt spid="1048670"/>
                                        </p:tgtEl>
                                        <p:attrNameLst>
                                          <p:attrName>ppt_h</p:attrName>
                                        </p:attrNameLst>
                                      </p:cBhvr>
                                      <p:tavLst>
                                        <p:tav tm="0">
                                          <p:val>
                                            <p:fltVal val="0.0"/>
                                          </p:val>
                                        </p:tav>
                                        <p:tav tm="100000">
                                          <p:val>
                                            <p:strVal val="#ppt_h"/>
                                          </p:val>
                                        </p:tav>
                                      </p:tavLst>
                                    </p:anim>
                                    <p:animEffect transition="in" filter="fade">
                                      <p:cBhvr>
                                        <p:cTn dur="500" id="19"/>
                                        <p:tgtEl>
                                          <p:spTgt spid="1048670"/>
                                        </p:tgtEl>
                                      </p:cBhvr>
                                    </p:animEffect>
                                  </p:childTnLst>
                                </p:cTn>
                              </p:par>
                            </p:childTnLst>
                          </p:cTn>
                        </p:par>
                      </p:childTnLst>
                    </p:cTn>
                  </p:par>
                  <p:par>
                    <p:cTn fill="hold" id="20">
                      <p:stCondLst>
                        <p:cond delay="indefinite"/>
                      </p:stCondLst>
                      <p:childTnLst>
                        <p:par>
                          <p:cTn fill="hold" id="21">
                            <p:stCondLst>
                              <p:cond delay="0"/>
                            </p:stCondLst>
                            <p:childTnLst>
                              <p:par>
                                <p:cTn fill="hold" grpId="0" id="22" nodeType="clickEffect" presetClass="entr" presetID="53" presetSubtype="16">
                                  <p:stCondLst>
                                    <p:cond delay="0"/>
                                  </p:stCondLst>
                                  <p:childTnLst>
                                    <p:set>
                                      <p:cBhvr>
                                        <p:cTn dur="1" fill="hold" id="23">
                                          <p:stCondLst>
                                            <p:cond delay="0"/>
                                          </p:stCondLst>
                                        </p:cTn>
                                        <p:tgtEl>
                                          <p:spTgt spid="1048669"/>
                                        </p:tgtEl>
                                        <p:attrNameLst>
                                          <p:attrName>style.visibility</p:attrName>
                                        </p:attrNameLst>
                                      </p:cBhvr>
                                      <p:to>
                                        <p:strVal val="visible"/>
                                      </p:to>
                                    </p:set>
                                    <p:anim calcmode="lin" valueType="num">
                                      <p:cBhvr>
                                        <p:cTn dur="500" fill="hold" id="24"/>
                                        <p:tgtEl>
                                          <p:spTgt spid="1048669"/>
                                        </p:tgtEl>
                                        <p:attrNameLst>
                                          <p:attrName>ppt_w</p:attrName>
                                        </p:attrNameLst>
                                      </p:cBhvr>
                                      <p:tavLst>
                                        <p:tav tm="0">
                                          <p:val>
                                            <p:fltVal val="0.0"/>
                                          </p:val>
                                        </p:tav>
                                        <p:tav tm="100000">
                                          <p:val>
                                            <p:strVal val="#ppt_w"/>
                                          </p:val>
                                        </p:tav>
                                      </p:tavLst>
                                    </p:anim>
                                    <p:anim calcmode="lin" valueType="num">
                                      <p:cBhvr>
                                        <p:cTn dur="500" fill="hold" id="25"/>
                                        <p:tgtEl>
                                          <p:spTgt spid="1048669"/>
                                        </p:tgtEl>
                                        <p:attrNameLst>
                                          <p:attrName>ppt_h</p:attrName>
                                        </p:attrNameLst>
                                      </p:cBhvr>
                                      <p:tavLst>
                                        <p:tav tm="0">
                                          <p:val>
                                            <p:fltVal val="0.0"/>
                                          </p:val>
                                        </p:tav>
                                        <p:tav tm="100000">
                                          <p:val>
                                            <p:strVal val="#ppt_h"/>
                                          </p:val>
                                        </p:tav>
                                      </p:tavLst>
                                    </p:anim>
                                    <p:animEffect transition="in" filter="fade">
                                      <p:cBhvr>
                                        <p:cTn dur="500" id="26"/>
                                        <p:tgtEl>
                                          <p:spTgt spid="10486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68" grpId="0"/>
      <p:bldP spid="1048669" grpId="0"/>
      <p:bldP spid="10486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p:bgPr>
    </p:bg>
    <p:spTree>
      <p:nvGrpSpPr>
        <p:cNvPr id="78" name=""/>
        <p:cNvGrpSpPr/>
        <p:nvPr/>
      </p:nvGrpSpPr>
      <p:grpSpPr>
        <a:xfrm>
          <a:off x="0" y="0"/>
          <a:ext cx="0" cy="0"/>
          <a:chOff x="0" y="0"/>
          <a:chExt cx="0" cy="0"/>
        </a:xfrm>
      </p:grpSpPr>
      <p:sp>
        <p:nvSpPr>
          <p:cNvPr id="1048671" name="TextBox 1048670"/>
          <p:cNvSpPr txBox="1"/>
          <p:nvPr/>
        </p:nvSpPr>
        <p:spPr>
          <a:xfrm>
            <a:off x="1032853" y="987620"/>
            <a:ext cx="7912364" cy="461665"/>
          </a:xfrm>
          <a:prstGeom prst="rect"/>
        </p:spPr>
        <p:txBody>
          <a:bodyPr rtlCol="0" wrap="square">
            <a:spAutoFit/>
          </a:bodyPr>
          <a:p>
            <a:pPr algn="ctr"/>
            <a:r>
              <a:rPr b="1" sz="2400" lang="en-US">
                <a:solidFill>
                  <a:srgbClr val="000000"/>
                </a:solidFill>
              </a:rPr>
              <a:t>সাফল্যের শীর্ষে থাকা প্রতিষ্ঠান সমূহের সফল উদ্যোক্তাগণঃ</a:t>
            </a:r>
          </a:p>
        </p:txBody>
      </p:sp>
      <p:sp>
        <p:nvSpPr>
          <p:cNvPr id="1048672" name="TextBox 1048671"/>
          <p:cNvSpPr txBox="1"/>
          <p:nvPr/>
        </p:nvSpPr>
        <p:spPr>
          <a:xfrm>
            <a:off x="3371027" y="2510591"/>
            <a:ext cx="5728933" cy="1196340"/>
          </a:xfrm>
          <a:prstGeom prst="rect"/>
        </p:spPr>
        <p:txBody>
          <a:bodyPr rtlCol="0" wrap="square">
            <a:spAutoFit/>
          </a:bodyPr>
          <a:p>
            <a:r>
              <a:rPr b="1" sz="3100" lang="en-US">
                <a:solidFill>
                  <a:srgbClr val="0000FF"/>
                </a:solidFill>
              </a:rPr>
              <a:t>কর্ণেল হারল্যান্ড ডেভিড স্যান্ডারসঃ </a:t>
            </a:r>
          </a:p>
          <a:p>
            <a:r>
              <a:rPr altLang="en-US" b="1" sz="2200" lang="zh-CN"/>
              <a:t>জন্ম</a:t>
            </a:r>
            <a:r>
              <a:rPr altLang="en-US" b="1" sz="2200" lang="en-US"/>
              <a:t> সালঃ ১৮৯০</a:t>
            </a:r>
            <a:endParaRPr b="1" sz="3100" lang="en-US">
              <a:solidFill>
                <a:srgbClr val="0000FF"/>
              </a:solidFill>
            </a:endParaRPr>
          </a:p>
          <a:p>
            <a:r>
              <a:rPr altLang="en-US" b="1" sz="2200" lang="zh-CN"/>
              <a:t>স্থান</a:t>
            </a:r>
            <a:r>
              <a:rPr altLang="en-US" b="1" sz="2200" lang="en-US"/>
              <a:t>/দেশঃ আমেরিকার ইন্ডিয়ানা ষ্টেট  </a:t>
            </a:r>
            <a:r>
              <a:rPr altLang="en-US" b="1" sz="3100" lang="zh-CN"/>
              <a:t> </a:t>
            </a:r>
            <a:endParaRPr b="1" sz="3100" lang="en-US">
              <a:solidFill>
                <a:srgbClr val="0000FF"/>
              </a:solidFill>
            </a:endParaRPr>
          </a:p>
        </p:txBody>
      </p:sp>
      <p:pic>
        <p:nvPicPr>
          <p:cNvPr id="2097199" name="Picture 2097198"/>
          <p:cNvPicPr>
            <a:picLocks/>
          </p:cNvPicPr>
          <p:nvPr/>
        </p:nvPicPr>
        <p:blipFill>
          <a:blip xmlns:r="http://schemas.openxmlformats.org/officeDocument/2006/relationships" r:embed="rId1"/>
          <a:stretch>
            <a:fillRect/>
          </a:stretch>
        </p:blipFill>
        <p:spPr>
          <a:xfrm>
            <a:off x="1234438" y="4367039"/>
            <a:ext cx="1917369" cy="1385113"/>
          </a:xfrm>
          <a:prstGeom prst="rect"/>
        </p:spPr>
      </p:pic>
      <p:sp>
        <p:nvSpPr>
          <p:cNvPr id="1048673" name="TextBox 1048672"/>
          <p:cNvSpPr txBox="1"/>
          <p:nvPr/>
        </p:nvSpPr>
        <p:spPr>
          <a:xfrm>
            <a:off x="3415067" y="4367040"/>
            <a:ext cx="5728933" cy="1513841"/>
          </a:xfrm>
          <a:prstGeom prst="rect"/>
        </p:spPr>
        <p:txBody>
          <a:bodyPr rtlCol="0" wrap="square">
            <a:spAutoFit/>
          </a:bodyPr>
          <a:p>
            <a:r>
              <a:rPr altLang="en-US" b="1" sz="3100" lang="en-US">
                <a:solidFill>
                  <a:srgbClr val="0000FF"/>
                </a:solidFill>
              </a:rPr>
              <a:t>KFC</a:t>
            </a:r>
            <a:endParaRPr b="1" sz="3100" lang="en-US">
              <a:solidFill>
                <a:srgbClr val="0000FF"/>
              </a:solidFill>
            </a:endParaRPr>
          </a:p>
          <a:p>
            <a:r>
              <a:rPr altLang="en-US" b="1" sz="2200" lang="en-US"/>
              <a:t>প্রতিষ্ঠার সালঃ ১৯৫২</a:t>
            </a:r>
            <a:endParaRPr b="1" sz="3100" lang="en-US">
              <a:solidFill>
                <a:srgbClr val="0000FF"/>
              </a:solidFill>
            </a:endParaRPr>
          </a:p>
          <a:p>
            <a:r>
              <a:rPr altLang="en-US" b="1" sz="2200" lang="zh-CN"/>
              <a:t>স্থান</a:t>
            </a:r>
            <a:r>
              <a:rPr altLang="en-US" b="1" sz="2200" lang="en-US"/>
              <a:t>/দেশঃ নর্থ করবিন, কেনটোকি,আমেরিকা</a:t>
            </a:r>
            <a:endParaRPr b="1" sz="3100" lang="en-US">
              <a:solidFill>
                <a:srgbClr val="0000FF"/>
              </a:solidFill>
            </a:endParaRPr>
          </a:p>
          <a:p>
            <a:r>
              <a:rPr altLang="en-US" b="1" sz="2200" lang="zh-CN"/>
              <a:t>ব্যবসায়ের</a:t>
            </a:r>
            <a:r>
              <a:rPr altLang="en-US" b="1" sz="2200" lang="en-US"/>
              <a:t> ধরণঃ রেষ্টুরেন্ট,চিকেন ফার্ই।</a:t>
            </a:r>
            <a:r>
              <a:rPr altLang="en-US" b="1" sz="3100" lang="zh-CN"/>
              <a:t> </a:t>
            </a:r>
            <a:endParaRPr b="1" sz="3100" lang="en-US">
              <a:solidFill>
                <a:srgbClr val="0000FF"/>
              </a:solidFill>
            </a:endParaRPr>
          </a:p>
        </p:txBody>
      </p:sp>
      <p:pic>
        <p:nvPicPr>
          <p:cNvPr id="2097200" name="Picture 2097199"/>
          <p:cNvPicPr>
            <a:picLocks/>
          </p:cNvPicPr>
          <p:nvPr/>
        </p:nvPicPr>
        <p:blipFill>
          <a:blip xmlns:r="http://schemas.openxmlformats.org/officeDocument/2006/relationships" r:embed="rId2"/>
          <a:stretch>
            <a:fillRect/>
          </a:stretch>
        </p:blipFill>
        <p:spPr>
          <a:xfrm>
            <a:off x="1234439" y="2302700"/>
            <a:ext cx="1935001" cy="1612121"/>
          </a:xfrm>
          <a:prstGeom prst="rect"/>
        </p:spPr>
      </p:pic>
    </p:spTree>
  </p:cSld>
  <p:clrMapOvr>
    <a:masterClrMapping/>
  </p:clrMapOvr>
  <p:transition spd="slow">
    <p:plus/>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8" presetSubtype="12">
                                  <p:stCondLst>
                                    <p:cond delay="0"/>
                                  </p:stCondLst>
                                  <p:childTnLst>
                                    <p:set>
                                      <p:cBhvr>
                                        <p:cTn dur="1" fill="hold" id="6">
                                          <p:stCondLst>
                                            <p:cond delay="0"/>
                                          </p:stCondLst>
                                        </p:cTn>
                                        <p:tgtEl>
                                          <p:spTgt spid="1048671"/>
                                        </p:tgtEl>
                                        <p:attrNameLst>
                                          <p:attrName>style.visibility</p:attrName>
                                        </p:attrNameLst>
                                      </p:cBhvr>
                                      <p:to>
                                        <p:strVal val="visible"/>
                                      </p:to>
                                    </p:set>
                                    <p:animEffect transition="in" filter="strips(downLeft)">
                                      <p:cBhvr>
                                        <p:cTn dur="500" id="7"/>
                                        <p:tgtEl>
                                          <p:spTgt spid="1048671"/>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30" presetSubtype="0">
                                  <p:stCondLst>
                                    <p:cond delay="0"/>
                                  </p:stCondLst>
                                  <p:childTnLst>
                                    <p:set>
                                      <p:cBhvr>
                                        <p:cTn dur="1" fill="hold" id="11">
                                          <p:stCondLst>
                                            <p:cond delay="0"/>
                                          </p:stCondLst>
                                        </p:cTn>
                                        <p:tgtEl>
                                          <p:spTgt spid="2097200"/>
                                        </p:tgtEl>
                                        <p:attrNameLst>
                                          <p:attrName>style.visibility</p:attrName>
                                        </p:attrNameLst>
                                      </p:cBhvr>
                                      <p:to>
                                        <p:strVal val="visible"/>
                                      </p:to>
                                    </p:set>
                                    <p:animEffect transition="in" filter="fade">
                                      <p:cBhvr>
                                        <p:cTn decel="100000" dur="800" id="12"/>
                                        <p:tgtEl>
                                          <p:spTgt spid="2097200"/>
                                        </p:tgtEl>
                                      </p:cBhvr>
                                    </p:animEffect>
                                    <p:anim calcmode="lin" valueType="num">
                                      <p:cBhvr>
                                        <p:cTn decel="100000" dur="800" fill="hold" id="13"/>
                                        <p:tgtEl>
                                          <p:spTgt spid="2097200"/>
                                        </p:tgtEl>
                                        <p:attrNameLst>
                                          <p:attrName>style.rotation</p:attrName>
                                        </p:attrNameLst>
                                      </p:cBhvr>
                                      <p:tavLst>
                                        <p:tav tm="0">
                                          <p:val>
                                            <p:fltVal val="-90.0"/>
                                          </p:val>
                                        </p:tav>
                                        <p:tav tm="100000">
                                          <p:val>
                                            <p:fltVal val="0.0"/>
                                          </p:val>
                                        </p:tav>
                                      </p:tavLst>
                                    </p:anim>
                                    <p:anim calcmode="lin" valueType="num">
                                      <p:cBhvr>
                                        <p:cTn decel="100000" dur="800" fill="hold" id="14"/>
                                        <p:tgtEl>
                                          <p:spTgt spid="2097200"/>
                                        </p:tgtEl>
                                        <p:attrNameLst>
                                          <p:attrName>ppt_x</p:attrName>
                                        </p:attrNameLst>
                                      </p:cBhvr>
                                      <p:tavLst>
                                        <p:tav tm="0">
                                          <p:val>
                                            <p:strVal val="#ppt_x+0.4"/>
                                          </p:val>
                                        </p:tav>
                                        <p:tav tm="100000">
                                          <p:val>
                                            <p:strVal val="#ppt_x-0.05"/>
                                          </p:val>
                                        </p:tav>
                                      </p:tavLst>
                                    </p:anim>
                                    <p:anim calcmode="lin" valueType="num">
                                      <p:cBhvr>
                                        <p:cTn decel="100000" dur="800" fill="hold" id="15"/>
                                        <p:tgtEl>
                                          <p:spTgt spid="2097200"/>
                                        </p:tgtEl>
                                        <p:attrNameLst>
                                          <p:attrName>ppt_y</p:attrName>
                                        </p:attrNameLst>
                                      </p:cBhvr>
                                      <p:tavLst>
                                        <p:tav tm="0">
                                          <p:val>
                                            <p:strVal val="#ppt_y-0.4"/>
                                          </p:val>
                                        </p:tav>
                                        <p:tav tm="100000">
                                          <p:val>
                                            <p:strVal val="#ppt_y+0.1"/>
                                          </p:val>
                                        </p:tav>
                                      </p:tavLst>
                                    </p:anim>
                                    <p:anim calcmode="lin" valueType="num">
                                      <p:cBhvr>
                                        <p:cTn accel="100000" dur="200" fill="hold" id="16">
                                          <p:stCondLst>
                                            <p:cond delay="800"/>
                                          </p:stCondLst>
                                        </p:cTn>
                                        <p:tgtEl>
                                          <p:spTgt spid="2097200"/>
                                        </p:tgtEl>
                                        <p:attrNameLst>
                                          <p:attrName>ppt_x</p:attrName>
                                        </p:attrNameLst>
                                      </p:cBhvr>
                                      <p:tavLst>
                                        <p:tav tm="0">
                                          <p:val>
                                            <p:strVal val="#ppt_x-0.05"/>
                                          </p:val>
                                        </p:tav>
                                        <p:tav tm="100000">
                                          <p:val>
                                            <p:strVal val="#ppt_x"/>
                                          </p:val>
                                        </p:tav>
                                      </p:tavLst>
                                    </p:anim>
                                    <p:anim calcmode="lin" valueType="num">
                                      <p:cBhvr>
                                        <p:cTn accel="100000" dur="200" fill="hold" id="17">
                                          <p:stCondLst>
                                            <p:cond delay="800"/>
                                          </p:stCondLst>
                                        </p:cTn>
                                        <p:tgtEl>
                                          <p:spTgt spid="2097200"/>
                                        </p:tgtEl>
                                        <p:attrNameLst>
                                          <p:attrName>ppt_y</p:attrName>
                                        </p:attrNameLst>
                                      </p:cBhvr>
                                      <p:tavLst>
                                        <p:tav tm="0">
                                          <p:val>
                                            <p:strVal val="#ppt_y+0.1"/>
                                          </p:val>
                                        </p:tav>
                                        <p:tav tm="100000">
                                          <p:val>
                                            <p:strVal val="#ppt_y"/>
                                          </p:val>
                                        </p:tav>
                                      </p:tavLst>
                                    </p:anim>
                                  </p:childTnLst>
                                </p:cTn>
                              </p:par>
                            </p:childTnLst>
                          </p:cTn>
                        </p:par>
                      </p:childTnLst>
                    </p:cTn>
                  </p:par>
                  <p:par>
                    <p:cTn fill="hold" id="18">
                      <p:stCondLst>
                        <p:cond delay="indefinite"/>
                      </p:stCondLst>
                      <p:childTnLst>
                        <p:par>
                          <p:cTn fill="hold" id="19">
                            <p:stCondLst>
                              <p:cond delay="0"/>
                            </p:stCondLst>
                            <p:childTnLst>
                              <p:par>
                                <p:cTn fill="hold" grpId="0" id="20" nodeType="clickEffect" presetClass="entr" presetID="53" presetSubtype="16">
                                  <p:stCondLst>
                                    <p:cond delay="0"/>
                                  </p:stCondLst>
                                  <p:childTnLst>
                                    <p:set>
                                      <p:cBhvr>
                                        <p:cTn dur="1" fill="hold" id="21">
                                          <p:stCondLst>
                                            <p:cond delay="0"/>
                                          </p:stCondLst>
                                        </p:cTn>
                                        <p:tgtEl>
                                          <p:spTgt spid="1048672"/>
                                        </p:tgtEl>
                                        <p:attrNameLst>
                                          <p:attrName>style.visibility</p:attrName>
                                        </p:attrNameLst>
                                      </p:cBhvr>
                                      <p:to>
                                        <p:strVal val="visible"/>
                                      </p:to>
                                    </p:set>
                                    <p:anim calcmode="lin" valueType="num">
                                      <p:cBhvr>
                                        <p:cTn dur="500" fill="hold" id="22"/>
                                        <p:tgtEl>
                                          <p:spTgt spid="1048672"/>
                                        </p:tgtEl>
                                        <p:attrNameLst>
                                          <p:attrName>ppt_w</p:attrName>
                                        </p:attrNameLst>
                                      </p:cBhvr>
                                      <p:tavLst>
                                        <p:tav tm="0">
                                          <p:val>
                                            <p:fltVal val="0.0"/>
                                          </p:val>
                                        </p:tav>
                                        <p:tav tm="100000">
                                          <p:val>
                                            <p:strVal val="#ppt_w"/>
                                          </p:val>
                                        </p:tav>
                                      </p:tavLst>
                                    </p:anim>
                                    <p:anim calcmode="lin" valueType="num">
                                      <p:cBhvr>
                                        <p:cTn dur="500" fill="hold" id="23"/>
                                        <p:tgtEl>
                                          <p:spTgt spid="1048672"/>
                                        </p:tgtEl>
                                        <p:attrNameLst>
                                          <p:attrName>ppt_h</p:attrName>
                                        </p:attrNameLst>
                                      </p:cBhvr>
                                      <p:tavLst>
                                        <p:tav tm="0">
                                          <p:val>
                                            <p:fltVal val="0.0"/>
                                          </p:val>
                                        </p:tav>
                                        <p:tav tm="100000">
                                          <p:val>
                                            <p:strVal val="#ppt_h"/>
                                          </p:val>
                                        </p:tav>
                                      </p:tavLst>
                                    </p:anim>
                                    <p:animEffect transition="in" filter="fade">
                                      <p:cBhvr>
                                        <p:cTn dur="500" id="24"/>
                                        <p:tgtEl>
                                          <p:spTgt spid="1048672"/>
                                        </p:tgtEl>
                                      </p:cBhvr>
                                    </p:animEffect>
                                  </p:childTnLst>
                                </p:cTn>
                              </p:par>
                            </p:childTnLst>
                          </p:cTn>
                        </p:par>
                      </p:childTnLst>
                    </p:cTn>
                  </p:par>
                  <p:par>
                    <p:cTn fill="hold" id="25">
                      <p:stCondLst>
                        <p:cond delay="indefinite"/>
                      </p:stCondLst>
                      <p:childTnLst>
                        <p:par>
                          <p:cTn fill="hold" id="26">
                            <p:stCondLst>
                              <p:cond delay="0"/>
                            </p:stCondLst>
                            <p:childTnLst>
                              <p:par>
                                <p:cTn fill="hold" id="27" nodeType="clickEffect" presetClass="entr" presetID="30" presetSubtype="0">
                                  <p:stCondLst>
                                    <p:cond delay="0"/>
                                  </p:stCondLst>
                                  <p:childTnLst>
                                    <p:set>
                                      <p:cBhvr>
                                        <p:cTn dur="1" fill="hold" id="28">
                                          <p:stCondLst>
                                            <p:cond delay="0"/>
                                          </p:stCondLst>
                                        </p:cTn>
                                        <p:tgtEl>
                                          <p:spTgt spid="2097199"/>
                                        </p:tgtEl>
                                        <p:attrNameLst>
                                          <p:attrName>style.visibility</p:attrName>
                                        </p:attrNameLst>
                                      </p:cBhvr>
                                      <p:to>
                                        <p:strVal val="visible"/>
                                      </p:to>
                                    </p:set>
                                    <p:animEffect transition="in" filter="fade">
                                      <p:cBhvr>
                                        <p:cTn decel="100000" dur="800" id="29"/>
                                        <p:tgtEl>
                                          <p:spTgt spid="2097199"/>
                                        </p:tgtEl>
                                      </p:cBhvr>
                                    </p:animEffect>
                                    <p:anim calcmode="lin" valueType="num">
                                      <p:cBhvr>
                                        <p:cTn decel="100000" dur="800" fill="hold" id="30"/>
                                        <p:tgtEl>
                                          <p:spTgt spid="2097199"/>
                                        </p:tgtEl>
                                        <p:attrNameLst>
                                          <p:attrName>style.rotation</p:attrName>
                                        </p:attrNameLst>
                                      </p:cBhvr>
                                      <p:tavLst>
                                        <p:tav tm="0">
                                          <p:val>
                                            <p:fltVal val="-90.0"/>
                                          </p:val>
                                        </p:tav>
                                        <p:tav tm="100000">
                                          <p:val>
                                            <p:fltVal val="0.0"/>
                                          </p:val>
                                        </p:tav>
                                      </p:tavLst>
                                    </p:anim>
                                    <p:anim calcmode="lin" valueType="num">
                                      <p:cBhvr>
                                        <p:cTn decel="100000" dur="800" fill="hold" id="31"/>
                                        <p:tgtEl>
                                          <p:spTgt spid="2097199"/>
                                        </p:tgtEl>
                                        <p:attrNameLst>
                                          <p:attrName>ppt_x</p:attrName>
                                        </p:attrNameLst>
                                      </p:cBhvr>
                                      <p:tavLst>
                                        <p:tav tm="0">
                                          <p:val>
                                            <p:strVal val="#ppt_x+0.4"/>
                                          </p:val>
                                        </p:tav>
                                        <p:tav tm="100000">
                                          <p:val>
                                            <p:strVal val="#ppt_x-0.05"/>
                                          </p:val>
                                        </p:tav>
                                      </p:tavLst>
                                    </p:anim>
                                    <p:anim calcmode="lin" valueType="num">
                                      <p:cBhvr>
                                        <p:cTn decel="100000" dur="800" fill="hold" id="32"/>
                                        <p:tgtEl>
                                          <p:spTgt spid="2097199"/>
                                        </p:tgtEl>
                                        <p:attrNameLst>
                                          <p:attrName>ppt_y</p:attrName>
                                        </p:attrNameLst>
                                      </p:cBhvr>
                                      <p:tavLst>
                                        <p:tav tm="0">
                                          <p:val>
                                            <p:strVal val="#ppt_y-0.4"/>
                                          </p:val>
                                        </p:tav>
                                        <p:tav tm="100000">
                                          <p:val>
                                            <p:strVal val="#ppt_y+0.1"/>
                                          </p:val>
                                        </p:tav>
                                      </p:tavLst>
                                    </p:anim>
                                    <p:anim calcmode="lin" valueType="num">
                                      <p:cBhvr>
                                        <p:cTn accel="100000" dur="200" fill="hold" id="33">
                                          <p:stCondLst>
                                            <p:cond delay="800"/>
                                          </p:stCondLst>
                                        </p:cTn>
                                        <p:tgtEl>
                                          <p:spTgt spid="2097199"/>
                                        </p:tgtEl>
                                        <p:attrNameLst>
                                          <p:attrName>ppt_x</p:attrName>
                                        </p:attrNameLst>
                                      </p:cBhvr>
                                      <p:tavLst>
                                        <p:tav tm="0">
                                          <p:val>
                                            <p:strVal val="#ppt_x-0.05"/>
                                          </p:val>
                                        </p:tav>
                                        <p:tav tm="100000">
                                          <p:val>
                                            <p:strVal val="#ppt_x"/>
                                          </p:val>
                                        </p:tav>
                                      </p:tavLst>
                                    </p:anim>
                                    <p:anim calcmode="lin" valueType="num">
                                      <p:cBhvr>
                                        <p:cTn accel="100000" dur="200" fill="hold" id="34">
                                          <p:stCondLst>
                                            <p:cond delay="800"/>
                                          </p:stCondLst>
                                        </p:cTn>
                                        <p:tgtEl>
                                          <p:spTgt spid="2097199"/>
                                        </p:tgtEl>
                                        <p:attrNameLst>
                                          <p:attrName>ppt_y</p:attrName>
                                        </p:attrNameLst>
                                      </p:cBhvr>
                                      <p:tavLst>
                                        <p:tav tm="0">
                                          <p:val>
                                            <p:strVal val="#ppt_y+0.1"/>
                                          </p:val>
                                        </p:tav>
                                        <p:tav tm="100000">
                                          <p:val>
                                            <p:strVal val="#ppt_y"/>
                                          </p:val>
                                        </p:tav>
                                      </p:tavLst>
                                    </p:anim>
                                  </p:childTnLst>
                                </p:cTn>
                              </p:par>
                            </p:childTnLst>
                          </p:cTn>
                        </p:par>
                      </p:childTnLst>
                    </p:cTn>
                  </p:par>
                  <p:par>
                    <p:cTn fill="hold" id="35">
                      <p:stCondLst>
                        <p:cond delay="indefinite"/>
                      </p:stCondLst>
                      <p:childTnLst>
                        <p:par>
                          <p:cTn fill="hold" id="36">
                            <p:stCondLst>
                              <p:cond delay="0"/>
                            </p:stCondLst>
                            <p:childTnLst>
                              <p:par>
                                <p:cTn fill="hold" grpId="0" id="37" nodeType="clickEffect" presetClass="entr" presetID="53" presetSubtype="16">
                                  <p:stCondLst>
                                    <p:cond delay="0"/>
                                  </p:stCondLst>
                                  <p:childTnLst>
                                    <p:set>
                                      <p:cBhvr>
                                        <p:cTn dur="1" fill="hold" id="38">
                                          <p:stCondLst>
                                            <p:cond delay="0"/>
                                          </p:stCondLst>
                                        </p:cTn>
                                        <p:tgtEl>
                                          <p:spTgt spid="1048673"/>
                                        </p:tgtEl>
                                        <p:attrNameLst>
                                          <p:attrName>style.visibility</p:attrName>
                                        </p:attrNameLst>
                                      </p:cBhvr>
                                      <p:to>
                                        <p:strVal val="visible"/>
                                      </p:to>
                                    </p:set>
                                    <p:anim calcmode="lin" valueType="num">
                                      <p:cBhvr>
                                        <p:cTn dur="500" fill="hold" id="39"/>
                                        <p:tgtEl>
                                          <p:spTgt spid="1048673"/>
                                        </p:tgtEl>
                                        <p:attrNameLst>
                                          <p:attrName>ppt_w</p:attrName>
                                        </p:attrNameLst>
                                      </p:cBhvr>
                                      <p:tavLst>
                                        <p:tav tm="0">
                                          <p:val>
                                            <p:fltVal val="0.0"/>
                                          </p:val>
                                        </p:tav>
                                        <p:tav tm="100000">
                                          <p:val>
                                            <p:strVal val="#ppt_w"/>
                                          </p:val>
                                        </p:tav>
                                      </p:tavLst>
                                    </p:anim>
                                    <p:anim calcmode="lin" valueType="num">
                                      <p:cBhvr>
                                        <p:cTn dur="500" fill="hold" id="40"/>
                                        <p:tgtEl>
                                          <p:spTgt spid="1048673"/>
                                        </p:tgtEl>
                                        <p:attrNameLst>
                                          <p:attrName>ppt_h</p:attrName>
                                        </p:attrNameLst>
                                      </p:cBhvr>
                                      <p:tavLst>
                                        <p:tav tm="0">
                                          <p:val>
                                            <p:fltVal val="0.0"/>
                                          </p:val>
                                        </p:tav>
                                        <p:tav tm="100000">
                                          <p:val>
                                            <p:strVal val="#ppt_h"/>
                                          </p:val>
                                        </p:tav>
                                      </p:tavLst>
                                    </p:anim>
                                    <p:animEffect transition="in" filter="fade">
                                      <p:cBhvr>
                                        <p:cTn dur="500" id="41"/>
                                        <p:tgtEl>
                                          <p:spTgt spid="10486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71" grpId="0"/>
      <p:bldP spid="1048672" grpId="0"/>
      <p:bldP spid="104867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p:bgPr>
    </p:bg>
    <p:spTree>
      <p:nvGrpSpPr>
        <p:cNvPr id="79" name=""/>
        <p:cNvGrpSpPr/>
        <p:nvPr/>
      </p:nvGrpSpPr>
      <p:grpSpPr>
        <a:xfrm>
          <a:off x="0" y="0"/>
          <a:ext cx="0" cy="0"/>
          <a:chOff x="0" y="0"/>
          <a:chExt cx="0" cy="0"/>
        </a:xfrm>
      </p:grpSpPr>
      <p:sp>
        <p:nvSpPr>
          <p:cNvPr id="1048674" name="TextBox 1048673"/>
          <p:cNvSpPr txBox="1"/>
          <p:nvPr/>
        </p:nvSpPr>
        <p:spPr>
          <a:xfrm>
            <a:off x="274430" y="365024"/>
            <a:ext cx="8201440" cy="461665"/>
          </a:xfrm>
          <a:prstGeom prst="rect"/>
        </p:spPr>
        <p:txBody>
          <a:bodyPr rtlCol="0" wrap="square">
            <a:spAutoFit/>
          </a:bodyPr>
          <a:p>
            <a:pPr algn="ctr"/>
            <a:r>
              <a:rPr b="1" sz="2400" lang="en-US">
                <a:solidFill>
                  <a:srgbClr val="000000"/>
                </a:solidFill>
              </a:rPr>
              <a:t>সাফল্যের শীর্ষে থাকা প্রতিষ্ঠান সমূহের সফল উদ্যোক্তাগণঃ</a:t>
            </a:r>
          </a:p>
        </p:txBody>
      </p:sp>
      <p:sp>
        <p:nvSpPr>
          <p:cNvPr id="1048675" name="TextBox 1048674"/>
          <p:cNvSpPr txBox="1"/>
          <p:nvPr/>
        </p:nvSpPr>
        <p:spPr>
          <a:xfrm>
            <a:off x="2706217" y="1612281"/>
            <a:ext cx="6163353" cy="4663440"/>
          </a:xfrm>
          <a:prstGeom prst="rect"/>
        </p:spPr>
        <p:txBody>
          <a:bodyPr rtlCol="0" wrap="square">
            <a:spAutoFit/>
          </a:bodyPr>
          <a:p>
            <a:r>
              <a:rPr b="1" sz="2000" lang="en-US">
                <a:solidFill>
                  <a:srgbClr val="000000"/>
                </a:solidFill>
              </a:rPr>
              <a:t>বুড়ো বয়সে ভিমরতি বলে একটা কথা প্রচলিত রয়েছে আমাদের সমাজে। চাকরি শেষ, অবসর সময় মানে চুপচাপ ঘরে বসে থাকা আর মৃত্যুর জন্য অপেক্ষা করা ছাড়া কিছু যেন চাওয়া পাওয়া নেই। অধিকাংশ লোকেরই এমন ভাবনা অবাক করা নয়। কিন্তু তার মধ্যে ব্যতিক্রম যে কেউ নেই তা কিন্তু নয়। তেমনি এক সংগ্রামী, উদ্যমী এবং সফল উদ্যোক্তা হারল্যান্ড স্যান্ডারস। ৬৫ বছর বয়সে তার জীবনের মোড় পাল্টে যায় এক অদ্ভুত নাটকীয় ঘটনায়। ১৮৯০ সালে জন্ম আমেরিকার ‘ইন্ডিয়ানা’ স্টেটে। আর বাড়িটা ছিল ইন্ডিয়ানার হেনরিভ্যালি থেকে পাঁচ কিলোমিটার দূরে। মাত্র ছয় বছর বয়সে পিতাকে হারানোর পর যেন সংসারের সকল চাপ নিজের কাঁধের উপর উঠে আসে। যখন তার মা বাইরে কাজ করতে যেতেন, স্যান্ডারসকে তার ছোট ভাই ও বোনটিকে দেখে শুনে রাখতে হত। মাত্র সাত বছর বয়সেই বেশ ভাল রান্না শিখে গিয়েছিলেন তিনি।</a:t>
            </a:r>
          </a:p>
        </p:txBody>
      </p:sp>
      <p:sp>
        <p:nvSpPr>
          <p:cNvPr id="1048676" name="TextBox 1048675"/>
          <p:cNvSpPr txBox="1"/>
          <p:nvPr/>
        </p:nvSpPr>
        <p:spPr>
          <a:xfrm>
            <a:off x="2706216" y="1042894"/>
            <a:ext cx="6657902" cy="569387"/>
          </a:xfrm>
          <a:prstGeom prst="rect"/>
        </p:spPr>
        <p:txBody>
          <a:bodyPr rtlCol="0" wrap="square">
            <a:spAutoFit/>
          </a:bodyPr>
          <a:p>
            <a:r>
              <a:rPr b="1" sz="3100" lang="en-US">
                <a:solidFill>
                  <a:srgbClr val="0000FF"/>
                </a:solidFill>
              </a:rPr>
              <a:t>কর্ণেল হারল্যান্ড ডেভিড স্যান্ডারসঃ</a:t>
            </a:r>
            <a:r>
              <a:rPr altLang="en-US" b="1" sz="3100" lang="zh-CN"/>
              <a:t> </a:t>
            </a:r>
            <a:endParaRPr b="1" sz="3100" lang="en-US">
              <a:solidFill>
                <a:srgbClr val="0000FF"/>
              </a:solidFill>
            </a:endParaRPr>
          </a:p>
        </p:txBody>
      </p:sp>
      <p:pic>
        <p:nvPicPr>
          <p:cNvPr id="2097201" name="Picture 2097200"/>
          <p:cNvPicPr>
            <a:picLocks/>
          </p:cNvPicPr>
          <p:nvPr/>
        </p:nvPicPr>
        <p:blipFill>
          <a:blip xmlns:r="http://schemas.openxmlformats.org/officeDocument/2006/relationships" r:embed="rId1"/>
          <a:stretch>
            <a:fillRect/>
          </a:stretch>
        </p:blipFill>
        <p:spPr>
          <a:xfrm>
            <a:off x="274430" y="2549333"/>
            <a:ext cx="2306742" cy="1759335"/>
          </a:xfrm>
          <a:prstGeom prst="rect"/>
        </p:spPr>
      </p:pic>
    </p:spTree>
  </p:cSld>
  <p:clrMapOvr>
    <a:masterClrMapping/>
  </p:clrMapOvr>
  <p:transition spd="slow">
    <p:plus/>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8" presetSubtype="12">
                                  <p:stCondLst>
                                    <p:cond delay="0"/>
                                  </p:stCondLst>
                                  <p:childTnLst>
                                    <p:set>
                                      <p:cBhvr>
                                        <p:cTn dur="1" fill="hold" id="6">
                                          <p:stCondLst>
                                            <p:cond delay="0"/>
                                          </p:stCondLst>
                                        </p:cTn>
                                        <p:tgtEl>
                                          <p:spTgt spid="1048674"/>
                                        </p:tgtEl>
                                        <p:attrNameLst>
                                          <p:attrName>style.visibility</p:attrName>
                                        </p:attrNameLst>
                                      </p:cBhvr>
                                      <p:to>
                                        <p:strVal val="visible"/>
                                      </p:to>
                                    </p:set>
                                    <p:animEffect transition="in" filter="strips(downLeft)">
                                      <p:cBhvr>
                                        <p:cTn dur="500" id="7"/>
                                        <p:tgtEl>
                                          <p:spTgt spid="1048674"/>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30" presetSubtype="0">
                                  <p:stCondLst>
                                    <p:cond delay="0"/>
                                  </p:stCondLst>
                                  <p:childTnLst>
                                    <p:set>
                                      <p:cBhvr>
                                        <p:cTn dur="1" fill="hold" id="11">
                                          <p:stCondLst>
                                            <p:cond delay="0"/>
                                          </p:stCondLst>
                                        </p:cTn>
                                        <p:tgtEl>
                                          <p:spTgt spid="2097201"/>
                                        </p:tgtEl>
                                        <p:attrNameLst>
                                          <p:attrName>style.visibility</p:attrName>
                                        </p:attrNameLst>
                                      </p:cBhvr>
                                      <p:to>
                                        <p:strVal val="visible"/>
                                      </p:to>
                                    </p:set>
                                    <p:animEffect transition="in" filter="fade">
                                      <p:cBhvr>
                                        <p:cTn decel="100000" dur="800" id="12"/>
                                        <p:tgtEl>
                                          <p:spTgt spid="2097201"/>
                                        </p:tgtEl>
                                      </p:cBhvr>
                                    </p:animEffect>
                                    <p:anim calcmode="lin" valueType="num">
                                      <p:cBhvr>
                                        <p:cTn decel="100000" dur="800" fill="hold" id="13"/>
                                        <p:tgtEl>
                                          <p:spTgt spid="2097201"/>
                                        </p:tgtEl>
                                        <p:attrNameLst>
                                          <p:attrName>style.rotation</p:attrName>
                                        </p:attrNameLst>
                                      </p:cBhvr>
                                      <p:tavLst>
                                        <p:tav tm="0">
                                          <p:val>
                                            <p:fltVal val="-90.0"/>
                                          </p:val>
                                        </p:tav>
                                        <p:tav tm="100000">
                                          <p:val>
                                            <p:fltVal val="0.0"/>
                                          </p:val>
                                        </p:tav>
                                      </p:tavLst>
                                    </p:anim>
                                    <p:anim calcmode="lin" valueType="num">
                                      <p:cBhvr>
                                        <p:cTn decel="100000" dur="800" fill="hold" id="14"/>
                                        <p:tgtEl>
                                          <p:spTgt spid="2097201"/>
                                        </p:tgtEl>
                                        <p:attrNameLst>
                                          <p:attrName>ppt_x</p:attrName>
                                        </p:attrNameLst>
                                      </p:cBhvr>
                                      <p:tavLst>
                                        <p:tav tm="0">
                                          <p:val>
                                            <p:strVal val="#ppt_x+0.4"/>
                                          </p:val>
                                        </p:tav>
                                        <p:tav tm="100000">
                                          <p:val>
                                            <p:strVal val="#ppt_x-0.05"/>
                                          </p:val>
                                        </p:tav>
                                      </p:tavLst>
                                    </p:anim>
                                    <p:anim calcmode="lin" valueType="num">
                                      <p:cBhvr>
                                        <p:cTn decel="100000" dur="800" fill="hold" id="15"/>
                                        <p:tgtEl>
                                          <p:spTgt spid="2097201"/>
                                        </p:tgtEl>
                                        <p:attrNameLst>
                                          <p:attrName>ppt_y</p:attrName>
                                        </p:attrNameLst>
                                      </p:cBhvr>
                                      <p:tavLst>
                                        <p:tav tm="0">
                                          <p:val>
                                            <p:strVal val="#ppt_y-0.4"/>
                                          </p:val>
                                        </p:tav>
                                        <p:tav tm="100000">
                                          <p:val>
                                            <p:strVal val="#ppt_y+0.1"/>
                                          </p:val>
                                        </p:tav>
                                      </p:tavLst>
                                    </p:anim>
                                    <p:anim calcmode="lin" valueType="num">
                                      <p:cBhvr>
                                        <p:cTn accel="100000" dur="200" fill="hold" id="16">
                                          <p:stCondLst>
                                            <p:cond delay="800"/>
                                          </p:stCondLst>
                                        </p:cTn>
                                        <p:tgtEl>
                                          <p:spTgt spid="2097201"/>
                                        </p:tgtEl>
                                        <p:attrNameLst>
                                          <p:attrName>ppt_x</p:attrName>
                                        </p:attrNameLst>
                                      </p:cBhvr>
                                      <p:tavLst>
                                        <p:tav tm="0">
                                          <p:val>
                                            <p:strVal val="#ppt_x-0.05"/>
                                          </p:val>
                                        </p:tav>
                                        <p:tav tm="100000">
                                          <p:val>
                                            <p:strVal val="#ppt_x"/>
                                          </p:val>
                                        </p:tav>
                                      </p:tavLst>
                                    </p:anim>
                                    <p:anim calcmode="lin" valueType="num">
                                      <p:cBhvr>
                                        <p:cTn accel="100000" dur="200" fill="hold" id="17">
                                          <p:stCondLst>
                                            <p:cond delay="800"/>
                                          </p:stCondLst>
                                        </p:cTn>
                                        <p:tgtEl>
                                          <p:spTgt spid="2097201"/>
                                        </p:tgtEl>
                                        <p:attrNameLst>
                                          <p:attrName>ppt_y</p:attrName>
                                        </p:attrNameLst>
                                      </p:cBhvr>
                                      <p:tavLst>
                                        <p:tav tm="0">
                                          <p:val>
                                            <p:strVal val="#ppt_y+0.1"/>
                                          </p:val>
                                        </p:tav>
                                        <p:tav tm="100000">
                                          <p:val>
                                            <p:strVal val="#ppt_y"/>
                                          </p:val>
                                        </p:tav>
                                      </p:tavLst>
                                    </p:anim>
                                  </p:childTnLst>
                                </p:cTn>
                              </p:par>
                            </p:childTnLst>
                          </p:cTn>
                        </p:par>
                      </p:childTnLst>
                    </p:cTn>
                  </p:par>
                  <p:par>
                    <p:cTn fill="hold" id="18">
                      <p:stCondLst>
                        <p:cond delay="indefinite"/>
                      </p:stCondLst>
                      <p:childTnLst>
                        <p:par>
                          <p:cTn fill="hold" id="19">
                            <p:stCondLst>
                              <p:cond delay="0"/>
                            </p:stCondLst>
                            <p:childTnLst>
                              <p:par>
                                <p:cTn fill="hold" grpId="0" id="20" nodeType="clickEffect" presetClass="entr" presetID="53" presetSubtype="16">
                                  <p:stCondLst>
                                    <p:cond delay="0"/>
                                  </p:stCondLst>
                                  <p:childTnLst>
                                    <p:set>
                                      <p:cBhvr>
                                        <p:cTn dur="1" fill="hold" id="21">
                                          <p:stCondLst>
                                            <p:cond delay="0"/>
                                          </p:stCondLst>
                                        </p:cTn>
                                        <p:tgtEl>
                                          <p:spTgt spid="1048676"/>
                                        </p:tgtEl>
                                        <p:attrNameLst>
                                          <p:attrName>style.visibility</p:attrName>
                                        </p:attrNameLst>
                                      </p:cBhvr>
                                      <p:to>
                                        <p:strVal val="visible"/>
                                      </p:to>
                                    </p:set>
                                    <p:anim calcmode="lin" valueType="num">
                                      <p:cBhvr>
                                        <p:cTn dur="500" fill="hold" id="22"/>
                                        <p:tgtEl>
                                          <p:spTgt spid="1048676"/>
                                        </p:tgtEl>
                                        <p:attrNameLst>
                                          <p:attrName>ppt_w</p:attrName>
                                        </p:attrNameLst>
                                      </p:cBhvr>
                                      <p:tavLst>
                                        <p:tav tm="0">
                                          <p:val>
                                            <p:fltVal val="0.0"/>
                                          </p:val>
                                        </p:tav>
                                        <p:tav tm="100000">
                                          <p:val>
                                            <p:strVal val="#ppt_w"/>
                                          </p:val>
                                        </p:tav>
                                      </p:tavLst>
                                    </p:anim>
                                    <p:anim calcmode="lin" valueType="num">
                                      <p:cBhvr>
                                        <p:cTn dur="500" fill="hold" id="23"/>
                                        <p:tgtEl>
                                          <p:spTgt spid="1048676"/>
                                        </p:tgtEl>
                                        <p:attrNameLst>
                                          <p:attrName>ppt_h</p:attrName>
                                        </p:attrNameLst>
                                      </p:cBhvr>
                                      <p:tavLst>
                                        <p:tav tm="0">
                                          <p:val>
                                            <p:fltVal val="0.0"/>
                                          </p:val>
                                        </p:tav>
                                        <p:tav tm="100000">
                                          <p:val>
                                            <p:strVal val="#ppt_h"/>
                                          </p:val>
                                        </p:tav>
                                      </p:tavLst>
                                    </p:anim>
                                    <p:animEffect transition="in" filter="fade">
                                      <p:cBhvr>
                                        <p:cTn dur="500" id="24"/>
                                        <p:tgtEl>
                                          <p:spTgt spid="1048676"/>
                                        </p:tgtEl>
                                      </p:cBhvr>
                                    </p:animEffect>
                                  </p:childTnLst>
                                </p:cTn>
                              </p:par>
                            </p:childTnLst>
                          </p:cTn>
                        </p:par>
                      </p:childTnLst>
                    </p:cTn>
                  </p:par>
                  <p:par>
                    <p:cTn fill="hold" id="25">
                      <p:stCondLst>
                        <p:cond delay="indefinite"/>
                      </p:stCondLst>
                      <p:childTnLst>
                        <p:par>
                          <p:cTn fill="hold" id="26">
                            <p:stCondLst>
                              <p:cond delay="0"/>
                            </p:stCondLst>
                            <p:childTnLst>
                              <p:par>
                                <p:cTn fill="hold" grpId="0" id="27" nodeType="clickEffect" presetClass="entr" presetID="53" presetSubtype="16">
                                  <p:stCondLst>
                                    <p:cond delay="0"/>
                                  </p:stCondLst>
                                  <p:childTnLst>
                                    <p:set>
                                      <p:cBhvr>
                                        <p:cTn dur="1" fill="hold" id="28">
                                          <p:stCondLst>
                                            <p:cond delay="0"/>
                                          </p:stCondLst>
                                        </p:cTn>
                                        <p:tgtEl>
                                          <p:spTgt spid="1048675"/>
                                        </p:tgtEl>
                                        <p:attrNameLst>
                                          <p:attrName>style.visibility</p:attrName>
                                        </p:attrNameLst>
                                      </p:cBhvr>
                                      <p:to>
                                        <p:strVal val="visible"/>
                                      </p:to>
                                    </p:set>
                                    <p:anim calcmode="lin" valueType="num">
                                      <p:cBhvr>
                                        <p:cTn dur="500" fill="hold" id="29"/>
                                        <p:tgtEl>
                                          <p:spTgt spid="1048675"/>
                                        </p:tgtEl>
                                        <p:attrNameLst>
                                          <p:attrName>ppt_w</p:attrName>
                                        </p:attrNameLst>
                                      </p:cBhvr>
                                      <p:tavLst>
                                        <p:tav tm="0">
                                          <p:val>
                                            <p:fltVal val="0.0"/>
                                          </p:val>
                                        </p:tav>
                                        <p:tav tm="100000">
                                          <p:val>
                                            <p:strVal val="#ppt_w"/>
                                          </p:val>
                                        </p:tav>
                                      </p:tavLst>
                                    </p:anim>
                                    <p:anim calcmode="lin" valueType="num">
                                      <p:cBhvr>
                                        <p:cTn dur="500" fill="hold" id="30"/>
                                        <p:tgtEl>
                                          <p:spTgt spid="1048675"/>
                                        </p:tgtEl>
                                        <p:attrNameLst>
                                          <p:attrName>ppt_h</p:attrName>
                                        </p:attrNameLst>
                                      </p:cBhvr>
                                      <p:tavLst>
                                        <p:tav tm="0">
                                          <p:val>
                                            <p:fltVal val="0.0"/>
                                          </p:val>
                                        </p:tav>
                                        <p:tav tm="100000">
                                          <p:val>
                                            <p:strVal val="#ppt_h"/>
                                          </p:val>
                                        </p:tav>
                                      </p:tavLst>
                                    </p:anim>
                                    <p:animEffect transition="in" filter="fade">
                                      <p:cBhvr>
                                        <p:cTn dur="500" id="31"/>
                                        <p:tgtEl>
                                          <p:spTgt spid="1048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74" grpId="0"/>
      <p:bldP spid="1048675" grpId="0"/>
      <p:bldP spid="104867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p:bgPr>
    </p:bg>
    <p:spTree>
      <p:nvGrpSpPr>
        <p:cNvPr id="80" name=""/>
        <p:cNvGrpSpPr/>
        <p:nvPr/>
      </p:nvGrpSpPr>
      <p:grpSpPr>
        <a:xfrm>
          <a:off x="0" y="0"/>
          <a:ext cx="0" cy="0"/>
          <a:chOff x="0" y="0"/>
          <a:chExt cx="0" cy="0"/>
        </a:xfrm>
      </p:grpSpPr>
      <p:sp>
        <p:nvSpPr>
          <p:cNvPr id="1048677" name="TextBox 1048676"/>
          <p:cNvSpPr txBox="1"/>
          <p:nvPr/>
        </p:nvSpPr>
        <p:spPr>
          <a:xfrm>
            <a:off x="690203" y="374118"/>
            <a:ext cx="7763594" cy="461665"/>
          </a:xfrm>
          <a:prstGeom prst="rect"/>
        </p:spPr>
        <p:txBody>
          <a:bodyPr rtlCol="0" wrap="square">
            <a:spAutoFit/>
          </a:bodyPr>
          <a:p>
            <a:pPr algn="ctr"/>
            <a:r>
              <a:rPr b="1" sz="2400" lang="en-US">
                <a:solidFill>
                  <a:srgbClr val="000000"/>
                </a:solidFill>
              </a:rPr>
              <a:t>সাফল্যের শীর্ষে থাকা প্রতিষ্ঠান সমূহের সফল উদ্যোক্তাগণঃ</a:t>
            </a:r>
          </a:p>
        </p:txBody>
      </p:sp>
      <p:sp>
        <p:nvSpPr>
          <p:cNvPr id="1048678" name="TextBox 1048677"/>
          <p:cNvSpPr txBox="1"/>
          <p:nvPr/>
        </p:nvSpPr>
        <p:spPr>
          <a:xfrm>
            <a:off x="2591293" y="886267"/>
            <a:ext cx="6304230" cy="569387"/>
          </a:xfrm>
          <a:prstGeom prst="rect"/>
        </p:spPr>
        <p:txBody>
          <a:bodyPr rtlCol="0" wrap="square">
            <a:spAutoFit/>
          </a:bodyPr>
          <a:p>
            <a:r>
              <a:rPr b="1" sz="3100" lang="en-US">
                <a:solidFill>
                  <a:srgbClr val="0000FF"/>
                </a:solidFill>
              </a:rPr>
              <a:t>কর্ণেল হারল্যান্ড ডেভিড স্যান্ডারসঃ</a:t>
            </a:r>
            <a:r>
              <a:rPr altLang="en-US" b="1" sz="3100" lang="zh-CN"/>
              <a:t> </a:t>
            </a:r>
            <a:endParaRPr b="1" sz="3100" lang="en-US">
              <a:solidFill>
                <a:srgbClr val="0000FF"/>
              </a:solidFill>
            </a:endParaRPr>
          </a:p>
        </p:txBody>
      </p:sp>
      <p:pic>
        <p:nvPicPr>
          <p:cNvPr id="2097202" name="Picture 2097201"/>
          <p:cNvPicPr>
            <a:picLocks/>
          </p:cNvPicPr>
          <p:nvPr/>
        </p:nvPicPr>
        <p:blipFill>
          <a:blip xmlns:r="http://schemas.openxmlformats.org/officeDocument/2006/relationships" r:embed="rId1"/>
          <a:stretch>
            <a:fillRect/>
          </a:stretch>
        </p:blipFill>
        <p:spPr>
          <a:xfrm>
            <a:off x="274430" y="2549333"/>
            <a:ext cx="2067077" cy="1759335"/>
          </a:xfrm>
          <a:prstGeom prst="rect"/>
        </p:spPr>
      </p:pic>
      <p:sp>
        <p:nvSpPr>
          <p:cNvPr id="1048679" name="TextBox 1048678"/>
          <p:cNvSpPr txBox="1"/>
          <p:nvPr/>
        </p:nvSpPr>
        <p:spPr>
          <a:xfrm>
            <a:off x="2591293" y="1455655"/>
            <a:ext cx="5591192" cy="4663439"/>
          </a:xfrm>
          <a:prstGeom prst="rect"/>
        </p:spPr>
        <p:txBody>
          <a:bodyPr rtlCol="0" wrap="square">
            <a:spAutoFit/>
          </a:bodyPr>
          <a:p>
            <a:r>
              <a:rPr b="1" sz="2000" lang="en-US">
                <a:solidFill>
                  <a:srgbClr val="000000"/>
                </a:solidFill>
              </a:rPr>
              <a:t>১২ বছর বয়সে তার মা নতুন বিয়ে করলে সৎ বাবার আশ্রয়ে খুব বেশিদিন কাটাতে পারেননি তিনি। পরবর্তীতে একটা ফার্ম হাউজে কাজ নিয়ে চলে আসেন অনেকটা দূরে। পড়াশোনাও খুব বেশিদিন চালিয়ে যেতে পারলেন না। এর পর থেকে শুরু হয় তার প্রতিকূল পথচলা। অনেক চড়াই উৎরায় পাড় করে চলে তার জীবন। কখনো ক্ষেতমজুর, ট্রেনের ফায়ারম্যান, কখনোবা বিমা কোম্পানির সেলসম্যান, গাড়ির টায়ার বিক্রেতা, ফিলিং স্টেশনের কর্মচারী এবং সর্বশেষ একজন রেস্তোরাঁ ব্যবসায়ী। ১৯৩০ সালের দিকে স্যান্ডারস কেন্টাকিতে একটি পেট্রোল স্টেশনের পাশে বিভিন্ন ধরনের খাদ্য বিক্রয় করতে লাগলেন। নিজেই রান্না করে বিভিন্ন সাউথ আমেরিকান খাওয়ার পরিবেশন করতেন। ধীরে ধীরে খাবারের খ্যাতি আশেপাশে ছড়িয়ে পড়ে।</a:t>
            </a:r>
          </a:p>
        </p:txBody>
      </p:sp>
    </p:spTree>
  </p:cSld>
  <p:clrMapOvr>
    <a:masterClrMapping/>
  </p:clrMapOvr>
  <p:transition spd="slow">
    <p:plus/>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8" presetSubtype="12">
                                  <p:stCondLst>
                                    <p:cond delay="0"/>
                                  </p:stCondLst>
                                  <p:childTnLst>
                                    <p:set>
                                      <p:cBhvr>
                                        <p:cTn dur="1" fill="hold" id="6">
                                          <p:stCondLst>
                                            <p:cond delay="0"/>
                                          </p:stCondLst>
                                        </p:cTn>
                                        <p:tgtEl>
                                          <p:spTgt spid="1048677"/>
                                        </p:tgtEl>
                                        <p:attrNameLst>
                                          <p:attrName>style.visibility</p:attrName>
                                        </p:attrNameLst>
                                      </p:cBhvr>
                                      <p:to>
                                        <p:strVal val="visible"/>
                                      </p:to>
                                    </p:set>
                                    <p:animEffect transition="in" filter="strips(downLeft)">
                                      <p:cBhvr>
                                        <p:cTn dur="500" id="7"/>
                                        <p:tgtEl>
                                          <p:spTgt spid="1048677"/>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30" presetSubtype="0">
                                  <p:stCondLst>
                                    <p:cond delay="0"/>
                                  </p:stCondLst>
                                  <p:childTnLst>
                                    <p:set>
                                      <p:cBhvr>
                                        <p:cTn dur="1" fill="hold" id="11">
                                          <p:stCondLst>
                                            <p:cond delay="0"/>
                                          </p:stCondLst>
                                        </p:cTn>
                                        <p:tgtEl>
                                          <p:spTgt spid="2097202"/>
                                        </p:tgtEl>
                                        <p:attrNameLst>
                                          <p:attrName>style.visibility</p:attrName>
                                        </p:attrNameLst>
                                      </p:cBhvr>
                                      <p:to>
                                        <p:strVal val="visible"/>
                                      </p:to>
                                    </p:set>
                                    <p:animEffect transition="in" filter="fade">
                                      <p:cBhvr>
                                        <p:cTn decel="100000" dur="800" id="12"/>
                                        <p:tgtEl>
                                          <p:spTgt spid="2097202"/>
                                        </p:tgtEl>
                                      </p:cBhvr>
                                    </p:animEffect>
                                    <p:anim calcmode="lin" valueType="num">
                                      <p:cBhvr>
                                        <p:cTn decel="100000" dur="800" fill="hold" id="13"/>
                                        <p:tgtEl>
                                          <p:spTgt spid="2097202"/>
                                        </p:tgtEl>
                                        <p:attrNameLst>
                                          <p:attrName>style.rotation</p:attrName>
                                        </p:attrNameLst>
                                      </p:cBhvr>
                                      <p:tavLst>
                                        <p:tav tm="0">
                                          <p:val>
                                            <p:fltVal val="-90.0"/>
                                          </p:val>
                                        </p:tav>
                                        <p:tav tm="100000">
                                          <p:val>
                                            <p:fltVal val="0.0"/>
                                          </p:val>
                                        </p:tav>
                                      </p:tavLst>
                                    </p:anim>
                                    <p:anim calcmode="lin" valueType="num">
                                      <p:cBhvr>
                                        <p:cTn decel="100000" dur="800" fill="hold" id="14"/>
                                        <p:tgtEl>
                                          <p:spTgt spid="2097202"/>
                                        </p:tgtEl>
                                        <p:attrNameLst>
                                          <p:attrName>ppt_x</p:attrName>
                                        </p:attrNameLst>
                                      </p:cBhvr>
                                      <p:tavLst>
                                        <p:tav tm="0">
                                          <p:val>
                                            <p:strVal val="#ppt_x+0.4"/>
                                          </p:val>
                                        </p:tav>
                                        <p:tav tm="100000">
                                          <p:val>
                                            <p:strVal val="#ppt_x-0.05"/>
                                          </p:val>
                                        </p:tav>
                                      </p:tavLst>
                                    </p:anim>
                                    <p:anim calcmode="lin" valueType="num">
                                      <p:cBhvr>
                                        <p:cTn decel="100000" dur="800" fill="hold" id="15"/>
                                        <p:tgtEl>
                                          <p:spTgt spid="2097202"/>
                                        </p:tgtEl>
                                        <p:attrNameLst>
                                          <p:attrName>ppt_y</p:attrName>
                                        </p:attrNameLst>
                                      </p:cBhvr>
                                      <p:tavLst>
                                        <p:tav tm="0">
                                          <p:val>
                                            <p:strVal val="#ppt_y-0.4"/>
                                          </p:val>
                                        </p:tav>
                                        <p:tav tm="100000">
                                          <p:val>
                                            <p:strVal val="#ppt_y+0.1"/>
                                          </p:val>
                                        </p:tav>
                                      </p:tavLst>
                                    </p:anim>
                                    <p:anim calcmode="lin" valueType="num">
                                      <p:cBhvr>
                                        <p:cTn accel="100000" dur="200" fill="hold" id="16">
                                          <p:stCondLst>
                                            <p:cond delay="800"/>
                                          </p:stCondLst>
                                        </p:cTn>
                                        <p:tgtEl>
                                          <p:spTgt spid="2097202"/>
                                        </p:tgtEl>
                                        <p:attrNameLst>
                                          <p:attrName>ppt_x</p:attrName>
                                        </p:attrNameLst>
                                      </p:cBhvr>
                                      <p:tavLst>
                                        <p:tav tm="0">
                                          <p:val>
                                            <p:strVal val="#ppt_x-0.05"/>
                                          </p:val>
                                        </p:tav>
                                        <p:tav tm="100000">
                                          <p:val>
                                            <p:strVal val="#ppt_x"/>
                                          </p:val>
                                        </p:tav>
                                      </p:tavLst>
                                    </p:anim>
                                    <p:anim calcmode="lin" valueType="num">
                                      <p:cBhvr>
                                        <p:cTn accel="100000" dur="200" fill="hold" id="17">
                                          <p:stCondLst>
                                            <p:cond delay="800"/>
                                          </p:stCondLst>
                                        </p:cTn>
                                        <p:tgtEl>
                                          <p:spTgt spid="2097202"/>
                                        </p:tgtEl>
                                        <p:attrNameLst>
                                          <p:attrName>ppt_y</p:attrName>
                                        </p:attrNameLst>
                                      </p:cBhvr>
                                      <p:tavLst>
                                        <p:tav tm="0">
                                          <p:val>
                                            <p:strVal val="#ppt_y+0.1"/>
                                          </p:val>
                                        </p:tav>
                                        <p:tav tm="100000">
                                          <p:val>
                                            <p:strVal val="#ppt_y"/>
                                          </p:val>
                                        </p:tav>
                                      </p:tavLst>
                                    </p:anim>
                                  </p:childTnLst>
                                </p:cTn>
                              </p:par>
                            </p:childTnLst>
                          </p:cTn>
                        </p:par>
                      </p:childTnLst>
                    </p:cTn>
                  </p:par>
                  <p:par>
                    <p:cTn fill="hold" id="18">
                      <p:stCondLst>
                        <p:cond delay="indefinite"/>
                      </p:stCondLst>
                      <p:childTnLst>
                        <p:par>
                          <p:cTn fill="hold" id="19">
                            <p:stCondLst>
                              <p:cond delay="0"/>
                            </p:stCondLst>
                            <p:childTnLst>
                              <p:par>
                                <p:cTn fill="hold" grpId="0" id="20" nodeType="clickEffect" presetClass="entr" presetID="53" presetSubtype="16">
                                  <p:stCondLst>
                                    <p:cond delay="0"/>
                                  </p:stCondLst>
                                  <p:childTnLst>
                                    <p:set>
                                      <p:cBhvr>
                                        <p:cTn dur="1" fill="hold" id="21">
                                          <p:stCondLst>
                                            <p:cond delay="0"/>
                                          </p:stCondLst>
                                        </p:cTn>
                                        <p:tgtEl>
                                          <p:spTgt spid="1048678"/>
                                        </p:tgtEl>
                                        <p:attrNameLst>
                                          <p:attrName>style.visibility</p:attrName>
                                        </p:attrNameLst>
                                      </p:cBhvr>
                                      <p:to>
                                        <p:strVal val="visible"/>
                                      </p:to>
                                    </p:set>
                                    <p:anim calcmode="lin" valueType="num">
                                      <p:cBhvr>
                                        <p:cTn dur="500" fill="hold" id="22"/>
                                        <p:tgtEl>
                                          <p:spTgt spid="1048678"/>
                                        </p:tgtEl>
                                        <p:attrNameLst>
                                          <p:attrName>ppt_w</p:attrName>
                                        </p:attrNameLst>
                                      </p:cBhvr>
                                      <p:tavLst>
                                        <p:tav tm="0">
                                          <p:val>
                                            <p:fltVal val="0.0"/>
                                          </p:val>
                                        </p:tav>
                                        <p:tav tm="100000">
                                          <p:val>
                                            <p:strVal val="#ppt_w"/>
                                          </p:val>
                                        </p:tav>
                                      </p:tavLst>
                                    </p:anim>
                                    <p:anim calcmode="lin" valueType="num">
                                      <p:cBhvr>
                                        <p:cTn dur="500" fill="hold" id="23"/>
                                        <p:tgtEl>
                                          <p:spTgt spid="1048678"/>
                                        </p:tgtEl>
                                        <p:attrNameLst>
                                          <p:attrName>ppt_h</p:attrName>
                                        </p:attrNameLst>
                                      </p:cBhvr>
                                      <p:tavLst>
                                        <p:tav tm="0">
                                          <p:val>
                                            <p:fltVal val="0.0"/>
                                          </p:val>
                                        </p:tav>
                                        <p:tav tm="100000">
                                          <p:val>
                                            <p:strVal val="#ppt_h"/>
                                          </p:val>
                                        </p:tav>
                                      </p:tavLst>
                                    </p:anim>
                                    <p:animEffect transition="in" filter="fade">
                                      <p:cBhvr>
                                        <p:cTn dur="500" id="24"/>
                                        <p:tgtEl>
                                          <p:spTgt spid="1048678"/>
                                        </p:tgtEl>
                                      </p:cBhvr>
                                    </p:animEffect>
                                  </p:childTnLst>
                                </p:cTn>
                              </p:par>
                            </p:childTnLst>
                          </p:cTn>
                        </p:par>
                      </p:childTnLst>
                    </p:cTn>
                  </p:par>
                  <p:par>
                    <p:cTn fill="hold" id="25">
                      <p:stCondLst>
                        <p:cond delay="indefinite"/>
                      </p:stCondLst>
                      <p:childTnLst>
                        <p:par>
                          <p:cTn fill="hold" id="26">
                            <p:stCondLst>
                              <p:cond delay="0"/>
                            </p:stCondLst>
                            <p:childTnLst>
                              <p:par>
                                <p:cTn fill="hold" grpId="0" id="27" nodeType="clickEffect" presetClass="entr" presetID="53" presetSubtype="16">
                                  <p:stCondLst>
                                    <p:cond delay="0"/>
                                  </p:stCondLst>
                                  <p:childTnLst>
                                    <p:set>
                                      <p:cBhvr>
                                        <p:cTn dur="1" fill="hold" id="28">
                                          <p:stCondLst>
                                            <p:cond delay="0"/>
                                          </p:stCondLst>
                                        </p:cTn>
                                        <p:tgtEl>
                                          <p:spTgt spid="1048679"/>
                                        </p:tgtEl>
                                        <p:attrNameLst>
                                          <p:attrName>style.visibility</p:attrName>
                                        </p:attrNameLst>
                                      </p:cBhvr>
                                      <p:to>
                                        <p:strVal val="visible"/>
                                      </p:to>
                                    </p:set>
                                    <p:anim calcmode="lin" valueType="num">
                                      <p:cBhvr>
                                        <p:cTn dur="500" fill="hold" id="29"/>
                                        <p:tgtEl>
                                          <p:spTgt spid="1048679"/>
                                        </p:tgtEl>
                                        <p:attrNameLst>
                                          <p:attrName>ppt_w</p:attrName>
                                        </p:attrNameLst>
                                      </p:cBhvr>
                                      <p:tavLst>
                                        <p:tav tm="0">
                                          <p:val>
                                            <p:fltVal val="0.0"/>
                                          </p:val>
                                        </p:tav>
                                        <p:tav tm="100000">
                                          <p:val>
                                            <p:strVal val="#ppt_w"/>
                                          </p:val>
                                        </p:tav>
                                      </p:tavLst>
                                    </p:anim>
                                    <p:anim calcmode="lin" valueType="num">
                                      <p:cBhvr>
                                        <p:cTn dur="500" fill="hold" id="30"/>
                                        <p:tgtEl>
                                          <p:spTgt spid="1048679"/>
                                        </p:tgtEl>
                                        <p:attrNameLst>
                                          <p:attrName>ppt_h</p:attrName>
                                        </p:attrNameLst>
                                      </p:cBhvr>
                                      <p:tavLst>
                                        <p:tav tm="0">
                                          <p:val>
                                            <p:fltVal val="0.0"/>
                                          </p:val>
                                        </p:tav>
                                        <p:tav tm="100000">
                                          <p:val>
                                            <p:strVal val="#ppt_h"/>
                                          </p:val>
                                        </p:tav>
                                      </p:tavLst>
                                    </p:anim>
                                    <p:animEffect transition="in" filter="fade">
                                      <p:cBhvr>
                                        <p:cTn dur="500" id="31"/>
                                        <p:tgtEl>
                                          <p:spTgt spid="10486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77" grpId="0"/>
      <p:bldP spid="1048678" grpId="0"/>
      <p:bldP spid="104867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p:bgPr>
    </p:bg>
    <p:spTree>
      <p:nvGrpSpPr>
        <p:cNvPr id="81" name=""/>
        <p:cNvGrpSpPr/>
        <p:nvPr/>
      </p:nvGrpSpPr>
      <p:grpSpPr>
        <a:xfrm>
          <a:off x="0" y="0"/>
          <a:ext cx="0" cy="0"/>
          <a:chOff x="0" y="0"/>
          <a:chExt cx="0" cy="0"/>
        </a:xfrm>
      </p:grpSpPr>
      <p:sp>
        <p:nvSpPr>
          <p:cNvPr id="1048680" name="TextBox 1048679"/>
          <p:cNvSpPr txBox="1"/>
          <p:nvPr/>
        </p:nvSpPr>
        <p:spPr>
          <a:xfrm>
            <a:off x="1250645" y="365029"/>
            <a:ext cx="7528920" cy="461665"/>
          </a:xfrm>
          <a:prstGeom prst="rect"/>
        </p:spPr>
        <p:txBody>
          <a:bodyPr rtlCol="0" wrap="square">
            <a:spAutoFit/>
          </a:bodyPr>
          <a:p>
            <a:pPr algn="ctr"/>
            <a:r>
              <a:rPr b="1" sz="2400" lang="en-US">
                <a:solidFill>
                  <a:srgbClr val="000000"/>
                </a:solidFill>
              </a:rPr>
              <a:t>সাফল্যের শীর্ষে থাকা প্রতিষ্ঠান সমূহের সফল উদ্যোক্তাগণঃ</a:t>
            </a:r>
          </a:p>
        </p:txBody>
      </p:sp>
      <p:sp>
        <p:nvSpPr>
          <p:cNvPr id="1048681" name="TextBox 1048680"/>
          <p:cNvSpPr txBox="1"/>
          <p:nvPr/>
        </p:nvSpPr>
        <p:spPr>
          <a:xfrm>
            <a:off x="2788986" y="1210710"/>
            <a:ext cx="6243489" cy="569387"/>
          </a:xfrm>
          <a:prstGeom prst="rect"/>
        </p:spPr>
        <p:txBody>
          <a:bodyPr rtlCol="0" wrap="square">
            <a:spAutoFit/>
          </a:bodyPr>
          <a:p>
            <a:r>
              <a:rPr b="1" sz="3100" lang="en-US">
                <a:solidFill>
                  <a:srgbClr val="0000FF"/>
                </a:solidFill>
              </a:rPr>
              <a:t>কর্ণেল হারল্যান্ড ডেভিড স্যান্ডারসঃ</a:t>
            </a:r>
            <a:r>
              <a:rPr altLang="en-US" b="1" sz="3100" lang="zh-CN"/>
              <a:t> </a:t>
            </a:r>
            <a:endParaRPr b="1" sz="3100" lang="en-US">
              <a:solidFill>
                <a:srgbClr val="0000FF"/>
              </a:solidFill>
            </a:endParaRPr>
          </a:p>
        </p:txBody>
      </p:sp>
      <p:pic>
        <p:nvPicPr>
          <p:cNvPr id="2097203" name="Picture 2097202"/>
          <p:cNvPicPr>
            <a:picLocks/>
          </p:cNvPicPr>
          <p:nvPr/>
        </p:nvPicPr>
        <p:blipFill>
          <a:blip xmlns:r="http://schemas.openxmlformats.org/officeDocument/2006/relationships" r:embed="rId1"/>
          <a:stretch>
            <a:fillRect/>
          </a:stretch>
        </p:blipFill>
        <p:spPr>
          <a:xfrm>
            <a:off x="274430" y="2549333"/>
            <a:ext cx="2306742" cy="1759335"/>
          </a:xfrm>
          <a:prstGeom prst="rect"/>
        </p:spPr>
      </p:pic>
      <p:sp>
        <p:nvSpPr>
          <p:cNvPr id="1048682" name="TextBox 1048681"/>
          <p:cNvSpPr txBox="1"/>
          <p:nvPr/>
        </p:nvSpPr>
        <p:spPr>
          <a:xfrm>
            <a:off x="2788986" y="1780097"/>
            <a:ext cx="6355014" cy="4770537"/>
          </a:xfrm>
          <a:prstGeom prst="rect"/>
        </p:spPr>
        <p:txBody>
          <a:bodyPr rtlCol="0" wrap="square">
            <a:spAutoFit/>
          </a:bodyPr>
          <a:p>
            <a:r>
              <a:rPr b="1" sz="1900" lang="en-US">
                <a:solidFill>
                  <a:srgbClr val="000000"/>
                </a:solidFill>
              </a:rPr>
              <a:t>ধীরে ধীরে জায়গাটিকে পুরো রেস্টুরেন্টে রূপ দেন। তার প্রথম সফলতা আসে যখন ১৯৩৯ সালের দিকে তার সিগনেচার রান্না নতুনভাবে সকলের সামনে উপস্থাপন করেন। তিনি নিজেই একটি এমন প্রেসার কুকার তৈরি করে নেন যা ছিল প্রচলিতগুলোর চেয়ে আলাদা। কিন্তু এই প্রেসার কুকারে ফ্রাইড চিকেনের টেক্সচার বা মচমচে ভাবটা খুব ভালভাবেই আসে। এর পরের দশ বছর বেশ ভালভাবেই কাটে স্যান্ডারসের। ১৯৫০ সালে কেন্টাকির গভর্ণর তাকে ‘কর্নেল’ উপাধি দেন যা একটি স্টেটের পক্ষে ছিল সর্বোচ্চ সম্মান। এরপর সেন্ডারস নিজের আইকনিক লুকের জন্য সাদা স্যুট এবং কেন্টাকি কর্নেল টাই পরিহিত হয়ে সবার সামনে ধরা দেন। আর এই পোশাকই তাকে আধুনিক যুব সমাজে অন্যতম আইকন হিসেবে জাহির করে। ১৯৫২ সালের দিকে তার এই ব্যবসা নিয়ে নতুন করে ভাবতে শুরু করেন স্যান্ডারস। তার এক ব্যবসায়িক বন্ধু পিট হারমেনের সাথে চুক্তি করেন যে তার তৈরি “Kentucky Fried Chicken” এর প্রতিটি মূল্যের সাথে রয়্যালটি হিসেবে চার সেন্ট করে পাবেন।</a:t>
            </a:r>
          </a:p>
        </p:txBody>
      </p:sp>
    </p:spTree>
  </p:cSld>
  <p:clrMapOvr>
    <a:masterClrMapping/>
  </p:clrMapOvr>
  <p:transition spd="slow">
    <p:plus/>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8" presetSubtype="12">
                                  <p:stCondLst>
                                    <p:cond delay="0"/>
                                  </p:stCondLst>
                                  <p:childTnLst>
                                    <p:set>
                                      <p:cBhvr>
                                        <p:cTn dur="1" fill="hold" id="6">
                                          <p:stCondLst>
                                            <p:cond delay="0"/>
                                          </p:stCondLst>
                                        </p:cTn>
                                        <p:tgtEl>
                                          <p:spTgt spid="1048680"/>
                                        </p:tgtEl>
                                        <p:attrNameLst>
                                          <p:attrName>style.visibility</p:attrName>
                                        </p:attrNameLst>
                                      </p:cBhvr>
                                      <p:to>
                                        <p:strVal val="visible"/>
                                      </p:to>
                                    </p:set>
                                    <p:animEffect transition="in" filter="strips(downLeft)">
                                      <p:cBhvr>
                                        <p:cTn dur="500" id="7"/>
                                        <p:tgtEl>
                                          <p:spTgt spid="1048680"/>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30" presetSubtype="0">
                                  <p:stCondLst>
                                    <p:cond delay="0"/>
                                  </p:stCondLst>
                                  <p:childTnLst>
                                    <p:set>
                                      <p:cBhvr>
                                        <p:cTn dur="1" fill="hold" id="11">
                                          <p:stCondLst>
                                            <p:cond delay="0"/>
                                          </p:stCondLst>
                                        </p:cTn>
                                        <p:tgtEl>
                                          <p:spTgt spid="2097203"/>
                                        </p:tgtEl>
                                        <p:attrNameLst>
                                          <p:attrName>style.visibility</p:attrName>
                                        </p:attrNameLst>
                                      </p:cBhvr>
                                      <p:to>
                                        <p:strVal val="visible"/>
                                      </p:to>
                                    </p:set>
                                    <p:animEffect transition="in" filter="fade">
                                      <p:cBhvr>
                                        <p:cTn decel="100000" dur="800" id="12"/>
                                        <p:tgtEl>
                                          <p:spTgt spid="2097203"/>
                                        </p:tgtEl>
                                      </p:cBhvr>
                                    </p:animEffect>
                                    <p:anim calcmode="lin" valueType="num">
                                      <p:cBhvr>
                                        <p:cTn decel="100000" dur="800" fill="hold" id="13"/>
                                        <p:tgtEl>
                                          <p:spTgt spid="2097203"/>
                                        </p:tgtEl>
                                        <p:attrNameLst>
                                          <p:attrName>style.rotation</p:attrName>
                                        </p:attrNameLst>
                                      </p:cBhvr>
                                      <p:tavLst>
                                        <p:tav tm="0">
                                          <p:val>
                                            <p:fltVal val="-90.0"/>
                                          </p:val>
                                        </p:tav>
                                        <p:tav tm="100000">
                                          <p:val>
                                            <p:fltVal val="0.0"/>
                                          </p:val>
                                        </p:tav>
                                      </p:tavLst>
                                    </p:anim>
                                    <p:anim calcmode="lin" valueType="num">
                                      <p:cBhvr>
                                        <p:cTn decel="100000" dur="800" fill="hold" id="14"/>
                                        <p:tgtEl>
                                          <p:spTgt spid="2097203"/>
                                        </p:tgtEl>
                                        <p:attrNameLst>
                                          <p:attrName>ppt_x</p:attrName>
                                        </p:attrNameLst>
                                      </p:cBhvr>
                                      <p:tavLst>
                                        <p:tav tm="0">
                                          <p:val>
                                            <p:strVal val="#ppt_x+0.4"/>
                                          </p:val>
                                        </p:tav>
                                        <p:tav tm="100000">
                                          <p:val>
                                            <p:strVal val="#ppt_x-0.05"/>
                                          </p:val>
                                        </p:tav>
                                      </p:tavLst>
                                    </p:anim>
                                    <p:anim calcmode="lin" valueType="num">
                                      <p:cBhvr>
                                        <p:cTn decel="100000" dur="800" fill="hold" id="15"/>
                                        <p:tgtEl>
                                          <p:spTgt spid="2097203"/>
                                        </p:tgtEl>
                                        <p:attrNameLst>
                                          <p:attrName>ppt_y</p:attrName>
                                        </p:attrNameLst>
                                      </p:cBhvr>
                                      <p:tavLst>
                                        <p:tav tm="0">
                                          <p:val>
                                            <p:strVal val="#ppt_y-0.4"/>
                                          </p:val>
                                        </p:tav>
                                        <p:tav tm="100000">
                                          <p:val>
                                            <p:strVal val="#ppt_y+0.1"/>
                                          </p:val>
                                        </p:tav>
                                      </p:tavLst>
                                    </p:anim>
                                    <p:anim calcmode="lin" valueType="num">
                                      <p:cBhvr>
                                        <p:cTn accel="100000" dur="200" fill="hold" id="16">
                                          <p:stCondLst>
                                            <p:cond delay="800"/>
                                          </p:stCondLst>
                                        </p:cTn>
                                        <p:tgtEl>
                                          <p:spTgt spid="2097203"/>
                                        </p:tgtEl>
                                        <p:attrNameLst>
                                          <p:attrName>ppt_x</p:attrName>
                                        </p:attrNameLst>
                                      </p:cBhvr>
                                      <p:tavLst>
                                        <p:tav tm="0">
                                          <p:val>
                                            <p:strVal val="#ppt_x-0.05"/>
                                          </p:val>
                                        </p:tav>
                                        <p:tav tm="100000">
                                          <p:val>
                                            <p:strVal val="#ppt_x"/>
                                          </p:val>
                                        </p:tav>
                                      </p:tavLst>
                                    </p:anim>
                                    <p:anim calcmode="lin" valueType="num">
                                      <p:cBhvr>
                                        <p:cTn accel="100000" dur="200" fill="hold" id="17">
                                          <p:stCondLst>
                                            <p:cond delay="800"/>
                                          </p:stCondLst>
                                        </p:cTn>
                                        <p:tgtEl>
                                          <p:spTgt spid="2097203"/>
                                        </p:tgtEl>
                                        <p:attrNameLst>
                                          <p:attrName>ppt_y</p:attrName>
                                        </p:attrNameLst>
                                      </p:cBhvr>
                                      <p:tavLst>
                                        <p:tav tm="0">
                                          <p:val>
                                            <p:strVal val="#ppt_y+0.1"/>
                                          </p:val>
                                        </p:tav>
                                        <p:tav tm="100000">
                                          <p:val>
                                            <p:strVal val="#ppt_y"/>
                                          </p:val>
                                        </p:tav>
                                      </p:tavLst>
                                    </p:anim>
                                  </p:childTnLst>
                                </p:cTn>
                              </p:par>
                            </p:childTnLst>
                          </p:cTn>
                        </p:par>
                      </p:childTnLst>
                    </p:cTn>
                  </p:par>
                  <p:par>
                    <p:cTn fill="hold" id="18">
                      <p:stCondLst>
                        <p:cond delay="indefinite"/>
                      </p:stCondLst>
                      <p:childTnLst>
                        <p:par>
                          <p:cTn fill="hold" id="19">
                            <p:stCondLst>
                              <p:cond delay="0"/>
                            </p:stCondLst>
                            <p:childTnLst>
                              <p:par>
                                <p:cTn fill="hold" grpId="0" id="20" nodeType="clickEffect" presetClass="entr" presetID="53" presetSubtype="16">
                                  <p:stCondLst>
                                    <p:cond delay="0"/>
                                  </p:stCondLst>
                                  <p:childTnLst>
                                    <p:set>
                                      <p:cBhvr>
                                        <p:cTn dur="1" fill="hold" id="21">
                                          <p:stCondLst>
                                            <p:cond delay="0"/>
                                          </p:stCondLst>
                                        </p:cTn>
                                        <p:tgtEl>
                                          <p:spTgt spid="1048681"/>
                                        </p:tgtEl>
                                        <p:attrNameLst>
                                          <p:attrName>style.visibility</p:attrName>
                                        </p:attrNameLst>
                                      </p:cBhvr>
                                      <p:to>
                                        <p:strVal val="visible"/>
                                      </p:to>
                                    </p:set>
                                    <p:anim calcmode="lin" valueType="num">
                                      <p:cBhvr>
                                        <p:cTn dur="500" fill="hold" id="22"/>
                                        <p:tgtEl>
                                          <p:spTgt spid="1048681"/>
                                        </p:tgtEl>
                                        <p:attrNameLst>
                                          <p:attrName>ppt_w</p:attrName>
                                        </p:attrNameLst>
                                      </p:cBhvr>
                                      <p:tavLst>
                                        <p:tav tm="0">
                                          <p:val>
                                            <p:fltVal val="0.0"/>
                                          </p:val>
                                        </p:tav>
                                        <p:tav tm="100000">
                                          <p:val>
                                            <p:strVal val="#ppt_w"/>
                                          </p:val>
                                        </p:tav>
                                      </p:tavLst>
                                    </p:anim>
                                    <p:anim calcmode="lin" valueType="num">
                                      <p:cBhvr>
                                        <p:cTn dur="500" fill="hold" id="23"/>
                                        <p:tgtEl>
                                          <p:spTgt spid="1048681"/>
                                        </p:tgtEl>
                                        <p:attrNameLst>
                                          <p:attrName>ppt_h</p:attrName>
                                        </p:attrNameLst>
                                      </p:cBhvr>
                                      <p:tavLst>
                                        <p:tav tm="0">
                                          <p:val>
                                            <p:fltVal val="0.0"/>
                                          </p:val>
                                        </p:tav>
                                        <p:tav tm="100000">
                                          <p:val>
                                            <p:strVal val="#ppt_h"/>
                                          </p:val>
                                        </p:tav>
                                      </p:tavLst>
                                    </p:anim>
                                    <p:animEffect transition="in" filter="fade">
                                      <p:cBhvr>
                                        <p:cTn dur="500" id="24"/>
                                        <p:tgtEl>
                                          <p:spTgt spid="1048681"/>
                                        </p:tgtEl>
                                      </p:cBhvr>
                                    </p:animEffect>
                                  </p:childTnLst>
                                </p:cTn>
                              </p:par>
                            </p:childTnLst>
                          </p:cTn>
                        </p:par>
                      </p:childTnLst>
                    </p:cTn>
                  </p:par>
                  <p:par>
                    <p:cTn fill="hold" id="25">
                      <p:stCondLst>
                        <p:cond delay="indefinite"/>
                      </p:stCondLst>
                      <p:childTnLst>
                        <p:par>
                          <p:cTn fill="hold" id="26">
                            <p:stCondLst>
                              <p:cond delay="0"/>
                            </p:stCondLst>
                            <p:childTnLst>
                              <p:par>
                                <p:cTn fill="hold" grpId="0" id="27" nodeType="clickEffect" presetClass="entr" presetID="53" presetSubtype="16">
                                  <p:stCondLst>
                                    <p:cond delay="0"/>
                                  </p:stCondLst>
                                  <p:childTnLst>
                                    <p:set>
                                      <p:cBhvr>
                                        <p:cTn dur="1" fill="hold" id="28">
                                          <p:stCondLst>
                                            <p:cond delay="0"/>
                                          </p:stCondLst>
                                        </p:cTn>
                                        <p:tgtEl>
                                          <p:spTgt spid="1048682"/>
                                        </p:tgtEl>
                                        <p:attrNameLst>
                                          <p:attrName>style.visibility</p:attrName>
                                        </p:attrNameLst>
                                      </p:cBhvr>
                                      <p:to>
                                        <p:strVal val="visible"/>
                                      </p:to>
                                    </p:set>
                                    <p:anim calcmode="lin" valueType="num">
                                      <p:cBhvr>
                                        <p:cTn dur="500" fill="hold" id="29"/>
                                        <p:tgtEl>
                                          <p:spTgt spid="1048682"/>
                                        </p:tgtEl>
                                        <p:attrNameLst>
                                          <p:attrName>ppt_w</p:attrName>
                                        </p:attrNameLst>
                                      </p:cBhvr>
                                      <p:tavLst>
                                        <p:tav tm="0">
                                          <p:val>
                                            <p:fltVal val="0.0"/>
                                          </p:val>
                                        </p:tav>
                                        <p:tav tm="100000">
                                          <p:val>
                                            <p:strVal val="#ppt_w"/>
                                          </p:val>
                                        </p:tav>
                                      </p:tavLst>
                                    </p:anim>
                                    <p:anim calcmode="lin" valueType="num">
                                      <p:cBhvr>
                                        <p:cTn dur="500" fill="hold" id="30"/>
                                        <p:tgtEl>
                                          <p:spTgt spid="1048682"/>
                                        </p:tgtEl>
                                        <p:attrNameLst>
                                          <p:attrName>ppt_h</p:attrName>
                                        </p:attrNameLst>
                                      </p:cBhvr>
                                      <p:tavLst>
                                        <p:tav tm="0">
                                          <p:val>
                                            <p:fltVal val="0.0"/>
                                          </p:val>
                                        </p:tav>
                                        <p:tav tm="100000">
                                          <p:val>
                                            <p:strVal val="#ppt_h"/>
                                          </p:val>
                                        </p:tav>
                                      </p:tavLst>
                                    </p:anim>
                                    <p:animEffect transition="in" filter="fade">
                                      <p:cBhvr>
                                        <p:cTn dur="500" id="31"/>
                                        <p:tgtEl>
                                          <p:spTgt spid="10486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80" grpId="0"/>
      <p:bldP spid="1048681" grpId="0"/>
      <p:bldP spid="104868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p:bgPr>
    </p:bg>
    <p:spTree>
      <p:nvGrpSpPr>
        <p:cNvPr id="82" name=""/>
        <p:cNvGrpSpPr/>
        <p:nvPr/>
      </p:nvGrpSpPr>
      <p:grpSpPr>
        <a:xfrm>
          <a:off x="0" y="0"/>
          <a:ext cx="0" cy="0"/>
          <a:chOff x="0" y="0"/>
          <a:chExt cx="0" cy="0"/>
        </a:xfrm>
      </p:grpSpPr>
      <p:sp>
        <p:nvSpPr>
          <p:cNvPr id="1048683" name="TextBox 1048682"/>
          <p:cNvSpPr txBox="1"/>
          <p:nvPr/>
        </p:nvSpPr>
        <p:spPr>
          <a:xfrm>
            <a:off x="407350" y="258788"/>
            <a:ext cx="8261780" cy="461665"/>
          </a:xfrm>
          <a:prstGeom prst="rect"/>
        </p:spPr>
        <p:txBody>
          <a:bodyPr rtlCol="0" wrap="square">
            <a:spAutoFit/>
          </a:bodyPr>
          <a:p>
            <a:pPr algn="ctr"/>
            <a:r>
              <a:rPr b="1" sz="2400" lang="en-US">
                <a:solidFill>
                  <a:srgbClr val="000000"/>
                </a:solidFill>
              </a:rPr>
              <a:t>সাফল্যের শীর্ষে থাকা প্রতিষ্ঠান সমূহের সফল উদ্যোক্তাগণঃ</a:t>
            </a:r>
          </a:p>
        </p:txBody>
      </p:sp>
      <p:sp>
        <p:nvSpPr>
          <p:cNvPr id="1048684" name="TextBox 1048683"/>
          <p:cNvSpPr txBox="1"/>
          <p:nvPr/>
        </p:nvSpPr>
        <p:spPr>
          <a:xfrm>
            <a:off x="2839769" y="1447664"/>
            <a:ext cx="6304230" cy="569387"/>
          </a:xfrm>
          <a:prstGeom prst="rect"/>
        </p:spPr>
        <p:txBody>
          <a:bodyPr rtlCol="0" wrap="square">
            <a:spAutoFit/>
          </a:bodyPr>
          <a:p>
            <a:r>
              <a:rPr b="1" sz="3100" lang="en-US">
                <a:solidFill>
                  <a:srgbClr val="0000FF"/>
                </a:solidFill>
              </a:rPr>
              <a:t>কর্ণেল হারল্যান্ড ডেভিড স্যান্ডারসঃ</a:t>
            </a:r>
            <a:r>
              <a:rPr altLang="en-US" b="1" sz="3100" lang="zh-CN"/>
              <a:t> </a:t>
            </a:r>
            <a:endParaRPr b="1" sz="3100" lang="en-US">
              <a:solidFill>
                <a:srgbClr val="0000FF"/>
              </a:solidFill>
            </a:endParaRPr>
          </a:p>
        </p:txBody>
      </p:sp>
      <p:pic>
        <p:nvPicPr>
          <p:cNvPr id="2097204" name="Picture 2097203"/>
          <p:cNvPicPr>
            <a:picLocks/>
          </p:cNvPicPr>
          <p:nvPr/>
        </p:nvPicPr>
        <p:blipFill>
          <a:blip xmlns:r="http://schemas.openxmlformats.org/officeDocument/2006/relationships" r:embed="rId1"/>
          <a:stretch>
            <a:fillRect/>
          </a:stretch>
        </p:blipFill>
        <p:spPr>
          <a:xfrm>
            <a:off x="274430" y="2549333"/>
            <a:ext cx="2306742" cy="1759335"/>
          </a:xfrm>
          <a:prstGeom prst="rect"/>
        </p:spPr>
      </p:pic>
      <p:sp>
        <p:nvSpPr>
          <p:cNvPr id="1048685" name="TextBox 1048684"/>
          <p:cNvSpPr txBox="1"/>
          <p:nvPr/>
        </p:nvSpPr>
        <p:spPr>
          <a:xfrm>
            <a:off x="2839769" y="2017052"/>
            <a:ext cx="5451619" cy="4358640"/>
          </a:xfrm>
          <a:prstGeom prst="rect"/>
        </p:spPr>
        <p:txBody>
          <a:bodyPr rtlCol="0" wrap="square">
            <a:spAutoFit/>
          </a:bodyPr>
          <a:p>
            <a:r>
              <a:rPr b="1" sz="2000" lang="en-US">
                <a:solidFill>
                  <a:srgbClr val="000000"/>
                </a:solidFill>
              </a:rPr>
              <a:t>১৯৮০ সালের তার মৃত্যুর আগ পর্যন্ত স্যান্ডারস ছুটে বেড়িয়েছে মাইলের পর মাইল তার হাতে গড়া রেসিপির কদর আর মান দেখার জন্য। কখনো গুণাগুণের ব্যাপারে সমঝোতা করেন নি। সব সময় চেয়েছেন নিজের তৈরি রেসিপি নিয়ে মানুষের মনে বেঁচে থাকতে। তার চাওয়া যে সফলভাবে পাওয়াতে পরিণত হয়েছে তা তো সময়ই প্রমাণ। তাই মন থেকে কিছু চেয়ে সঠিকভাবে লেগে থাকলে সফলতা আসবেই। নয়তো যে বয়সে সব হারানোর ব্যথায় নিজেকে লুকিয়ে রাখার কথা, সেই বয়সে নতুন উদ্দীপনায় নতুন কৌশলে নিজেকে জাহির করলেন অন্য এক মাত্রায় এই পৃথিবীর বুকে। তাই জীবনে কিছু করে দেখানোর জন্য বয়সকে আমলে না নিয়ে কি করে যেতে চাই সেটাতে জোর দেয়া উচিৎ, যা ছিল স্যান্ডারসের আদর্শ।</a:t>
            </a:r>
          </a:p>
        </p:txBody>
      </p:sp>
    </p:spTree>
  </p:cSld>
  <p:clrMapOvr>
    <a:masterClrMapping/>
  </p:clrMapOvr>
  <p:transition spd="slow">
    <p:plus/>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8" presetSubtype="12">
                                  <p:stCondLst>
                                    <p:cond delay="0"/>
                                  </p:stCondLst>
                                  <p:childTnLst>
                                    <p:set>
                                      <p:cBhvr>
                                        <p:cTn dur="1" fill="hold" id="6">
                                          <p:stCondLst>
                                            <p:cond delay="0"/>
                                          </p:stCondLst>
                                        </p:cTn>
                                        <p:tgtEl>
                                          <p:spTgt spid="1048683"/>
                                        </p:tgtEl>
                                        <p:attrNameLst>
                                          <p:attrName>style.visibility</p:attrName>
                                        </p:attrNameLst>
                                      </p:cBhvr>
                                      <p:to>
                                        <p:strVal val="visible"/>
                                      </p:to>
                                    </p:set>
                                    <p:animEffect transition="in" filter="strips(downLeft)">
                                      <p:cBhvr>
                                        <p:cTn dur="500" id="7"/>
                                        <p:tgtEl>
                                          <p:spTgt spid="1048683"/>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30" presetSubtype="0">
                                  <p:stCondLst>
                                    <p:cond delay="0"/>
                                  </p:stCondLst>
                                  <p:childTnLst>
                                    <p:set>
                                      <p:cBhvr>
                                        <p:cTn dur="1" fill="hold" id="11">
                                          <p:stCondLst>
                                            <p:cond delay="0"/>
                                          </p:stCondLst>
                                        </p:cTn>
                                        <p:tgtEl>
                                          <p:spTgt spid="2097204"/>
                                        </p:tgtEl>
                                        <p:attrNameLst>
                                          <p:attrName>style.visibility</p:attrName>
                                        </p:attrNameLst>
                                      </p:cBhvr>
                                      <p:to>
                                        <p:strVal val="visible"/>
                                      </p:to>
                                    </p:set>
                                    <p:animEffect transition="in" filter="fade">
                                      <p:cBhvr>
                                        <p:cTn decel="100000" dur="800" id="12"/>
                                        <p:tgtEl>
                                          <p:spTgt spid="2097204"/>
                                        </p:tgtEl>
                                      </p:cBhvr>
                                    </p:animEffect>
                                    <p:anim calcmode="lin" valueType="num">
                                      <p:cBhvr>
                                        <p:cTn decel="100000" dur="800" fill="hold" id="13"/>
                                        <p:tgtEl>
                                          <p:spTgt spid="2097204"/>
                                        </p:tgtEl>
                                        <p:attrNameLst>
                                          <p:attrName>style.rotation</p:attrName>
                                        </p:attrNameLst>
                                      </p:cBhvr>
                                      <p:tavLst>
                                        <p:tav tm="0">
                                          <p:val>
                                            <p:fltVal val="-90.0"/>
                                          </p:val>
                                        </p:tav>
                                        <p:tav tm="100000">
                                          <p:val>
                                            <p:fltVal val="0.0"/>
                                          </p:val>
                                        </p:tav>
                                      </p:tavLst>
                                    </p:anim>
                                    <p:anim calcmode="lin" valueType="num">
                                      <p:cBhvr>
                                        <p:cTn decel="100000" dur="800" fill="hold" id="14"/>
                                        <p:tgtEl>
                                          <p:spTgt spid="2097204"/>
                                        </p:tgtEl>
                                        <p:attrNameLst>
                                          <p:attrName>ppt_x</p:attrName>
                                        </p:attrNameLst>
                                      </p:cBhvr>
                                      <p:tavLst>
                                        <p:tav tm="0">
                                          <p:val>
                                            <p:strVal val="#ppt_x+0.4"/>
                                          </p:val>
                                        </p:tav>
                                        <p:tav tm="100000">
                                          <p:val>
                                            <p:strVal val="#ppt_x-0.05"/>
                                          </p:val>
                                        </p:tav>
                                      </p:tavLst>
                                    </p:anim>
                                    <p:anim calcmode="lin" valueType="num">
                                      <p:cBhvr>
                                        <p:cTn decel="100000" dur="800" fill="hold" id="15"/>
                                        <p:tgtEl>
                                          <p:spTgt spid="2097204"/>
                                        </p:tgtEl>
                                        <p:attrNameLst>
                                          <p:attrName>ppt_y</p:attrName>
                                        </p:attrNameLst>
                                      </p:cBhvr>
                                      <p:tavLst>
                                        <p:tav tm="0">
                                          <p:val>
                                            <p:strVal val="#ppt_y-0.4"/>
                                          </p:val>
                                        </p:tav>
                                        <p:tav tm="100000">
                                          <p:val>
                                            <p:strVal val="#ppt_y+0.1"/>
                                          </p:val>
                                        </p:tav>
                                      </p:tavLst>
                                    </p:anim>
                                    <p:anim calcmode="lin" valueType="num">
                                      <p:cBhvr>
                                        <p:cTn accel="100000" dur="200" fill="hold" id="16">
                                          <p:stCondLst>
                                            <p:cond delay="800"/>
                                          </p:stCondLst>
                                        </p:cTn>
                                        <p:tgtEl>
                                          <p:spTgt spid="2097204"/>
                                        </p:tgtEl>
                                        <p:attrNameLst>
                                          <p:attrName>ppt_x</p:attrName>
                                        </p:attrNameLst>
                                      </p:cBhvr>
                                      <p:tavLst>
                                        <p:tav tm="0">
                                          <p:val>
                                            <p:strVal val="#ppt_x-0.05"/>
                                          </p:val>
                                        </p:tav>
                                        <p:tav tm="100000">
                                          <p:val>
                                            <p:strVal val="#ppt_x"/>
                                          </p:val>
                                        </p:tav>
                                      </p:tavLst>
                                    </p:anim>
                                    <p:anim calcmode="lin" valueType="num">
                                      <p:cBhvr>
                                        <p:cTn accel="100000" dur="200" fill="hold" id="17">
                                          <p:stCondLst>
                                            <p:cond delay="800"/>
                                          </p:stCondLst>
                                        </p:cTn>
                                        <p:tgtEl>
                                          <p:spTgt spid="2097204"/>
                                        </p:tgtEl>
                                        <p:attrNameLst>
                                          <p:attrName>ppt_y</p:attrName>
                                        </p:attrNameLst>
                                      </p:cBhvr>
                                      <p:tavLst>
                                        <p:tav tm="0">
                                          <p:val>
                                            <p:strVal val="#ppt_y+0.1"/>
                                          </p:val>
                                        </p:tav>
                                        <p:tav tm="100000">
                                          <p:val>
                                            <p:strVal val="#ppt_y"/>
                                          </p:val>
                                        </p:tav>
                                      </p:tavLst>
                                    </p:anim>
                                  </p:childTnLst>
                                </p:cTn>
                              </p:par>
                            </p:childTnLst>
                          </p:cTn>
                        </p:par>
                      </p:childTnLst>
                    </p:cTn>
                  </p:par>
                  <p:par>
                    <p:cTn fill="hold" id="18">
                      <p:stCondLst>
                        <p:cond delay="indefinite"/>
                      </p:stCondLst>
                      <p:childTnLst>
                        <p:par>
                          <p:cTn fill="hold" id="19">
                            <p:stCondLst>
                              <p:cond delay="0"/>
                            </p:stCondLst>
                            <p:childTnLst>
                              <p:par>
                                <p:cTn fill="hold" grpId="0" id="20" nodeType="clickEffect" presetClass="entr" presetID="53" presetSubtype="16">
                                  <p:stCondLst>
                                    <p:cond delay="0"/>
                                  </p:stCondLst>
                                  <p:childTnLst>
                                    <p:set>
                                      <p:cBhvr>
                                        <p:cTn dur="1" fill="hold" id="21">
                                          <p:stCondLst>
                                            <p:cond delay="0"/>
                                          </p:stCondLst>
                                        </p:cTn>
                                        <p:tgtEl>
                                          <p:spTgt spid="1048684"/>
                                        </p:tgtEl>
                                        <p:attrNameLst>
                                          <p:attrName>style.visibility</p:attrName>
                                        </p:attrNameLst>
                                      </p:cBhvr>
                                      <p:to>
                                        <p:strVal val="visible"/>
                                      </p:to>
                                    </p:set>
                                    <p:anim calcmode="lin" valueType="num">
                                      <p:cBhvr>
                                        <p:cTn dur="500" fill="hold" id="22"/>
                                        <p:tgtEl>
                                          <p:spTgt spid="1048684"/>
                                        </p:tgtEl>
                                        <p:attrNameLst>
                                          <p:attrName>ppt_w</p:attrName>
                                        </p:attrNameLst>
                                      </p:cBhvr>
                                      <p:tavLst>
                                        <p:tav tm="0">
                                          <p:val>
                                            <p:fltVal val="0.0"/>
                                          </p:val>
                                        </p:tav>
                                        <p:tav tm="100000">
                                          <p:val>
                                            <p:strVal val="#ppt_w"/>
                                          </p:val>
                                        </p:tav>
                                      </p:tavLst>
                                    </p:anim>
                                    <p:anim calcmode="lin" valueType="num">
                                      <p:cBhvr>
                                        <p:cTn dur="500" fill="hold" id="23"/>
                                        <p:tgtEl>
                                          <p:spTgt spid="1048684"/>
                                        </p:tgtEl>
                                        <p:attrNameLst>
                                          <p:attrName>ppt_h</p:attrName>
                                        </p:attrNameLst>
                                      </p:cBhvr>
                                      <p:tavLst>
                                        <p:tav tm="0">
                                          <p:val>
                                            <p:fltVal val="0.0"/>
                                          </p:val>
                                        </p:tav>
                                        <p:tav tm="100000">
                                          <p:val>
                                            <p:strVal val="#ppt_h"/>
                                          </p:val>
                                        </p:tav>
                                      </p:tavLst>
                                    </p:anim>
                                    <p:animEffect transition="in" filter="fade">
                                      <p:cBhvr>
                                        <p:cTn dur="500" id="24"/>
                                        <p:tgtEl>
                                          <p:spTgt spid="1048684"/>
                                        </p:tgtEl>
                                      </p:cBhvr>
                                    </p:animEffect>
                                  </p:childTnLst>
                                </p:cTn>
                              </p:par>
                            </p:childTnLst>
                          </p:cTn>
                        </p:par>
                      </p:childTnLst>
                    </p:cTn>
                  </p:par>
                  <p:par>
                    <p:cTn fill="hold" id="25">
                      <p:stCondLst>
                        <p:cond delay="indefinite"/>
                      </p:stCondLst>
                      <p:childTnLst>
                        <p:par>
                          <p:cTn fill="hold" id="26">
                            <p:stCondLst>
                              <p:cond delay="0"/>
                            </p:stCondLst>
                            <p:childTnLst>
                              <p:par>
                                <p:cTn fill="hold" grpId="0" id="27" nodeType="clickEffect" presetClass="entr" presetID="53" presetSubtype="16">
                                  <p:stCondLst>
                                    <p:cond delay="0"/>
                                  </p:stCondLst>
                                  <p:childTnLst>
                                    <p:set>
                                      <p:cBhvr>
                                        <p:cTn dur="1" fill="hold" id="28">
                                          <p:stCondLst>
                                            <p:cond delay="0"/>
                                          </p:stCondLst>
                                        </p:cTn>
                                        <p:tgtEl>
                                          <p:spTgt spid="1048685"/>
                                        </p:tgtEl>
                                        <p:attrNameLst>
                                          <p:attrName>style.visibility</p:attrName>
                                        </p:attrNameLst>
                                      </p:cBhvr>
                                      <p:to>
                                        <p:strVal val="visible"/>
                                      </p:to>
                                    </p:set>
                                    <p:anim calcmode="lin" valueType="num">
                                      <p:cBhvr>
                                        <p:cTn dur="500" fill="hold" id="29"/>
                                        <p:tgtEl>
                                          <p:spTgt spid="1048685"/>
                                        </p:tgtEl>
                                        <p:attrNameLst>
                                          <p:attrName>ppt_w</p:attrName>
                                        </p:attrNameLst>
                                      </p:cBhvr>
                                      <p:tavLst>
                                        <p:tav tm="0">
                                          <p:val>
                                            <p:fltVal val="0.0"/>
                                          </p:val>
                                        </p:tav>
                                        <p:tav tm="100000">
                                          <p:val>
                                            <p:strVal val="#ppt_w"/>
                                          </p:val>
                                        </p:tav>
                                      </p:tavLst>
                                    </p:anim>
                                    <p:anim calcmode="lin" valueType="num">
                                      <p:cBhvr>
                                        <p:cTn dur="500" fill="hold" id="30"/>
                                        <p:tgtEl>
                                          <p:spTgt spid="1048685"/>
                                        </p:tgtEl>
                                        <p:attrNameLst>
                                          <p:attrName>ppt_h</p:attrName>
                                        </p:attrNameLst>
                                      </p:cBhvr>
                                      <p:tavLst>
                                        <p:tav tm="0">
                                          <p:val>
                                            <p:fltVal val="0.0"/>
                                          </p:val>
                                        </p:tav>
                                        <p:tav tm="100000">
                                          <p:val>
                                            <p:strVal val="#ppt_h"/>
                                          </p:val>
                                        </p:tav>
                                      </p:tavLst>
                                    </p:anim>
                                    <p:animEffect transition="in" filter="fade">
                                      <p:cBhvr>
                                        <p:cTn dur="500" id="31"/>
                                        <p:tgtEl>
                                          <p:spTgt spid="10486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83" grpId="0"/>
      <p:bldP spid="1048684" grpId="0"/>
      <p:bldP spid="104868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p:bgPr>
    </p:bg>
    <p:spTree>
      <p:nvGrpSpPr>
        <p:cNvPr id="56" name=""/>
        <p:cNvGrpSpPr/>
        <p:nvPr/>
      </p:nvGrpSpPr>
      <p:grpSpPr>
        <a:xfrm>
          <a:off x="0" y="0"/>
          <a:ext cx="0" cy="0"/>
          <a:chOff x="0" y="0"/>
          <a:chExt cx="0" cy="0"/>
        </a:xfrm>
      </p:grpSpPr>
      <p:sp>
        <p:nvSpPr>
          <p:cNvPr id="1048594" name="TextBox 1048593"/>
          <p:cNvSpPr txBox="1"/>
          <p:nvPr/>
        </p:nvSpPr>
        <p:spPr>
          <a:xfrm>
            <a:off x="2662084" y="3262022"/>
            <a:ext cx="3819832" cy="701040"/>
          </a:xfrm>
          <a:prstGeom prst="rect"/>
        </p:spPr>
        <p:txBody>
          <a:bodyPr rtlCol="0" wrap="square">
            <a:spAutoFit/>
          </a:bodyPr>
          <a:p>
            <a:pPr algn="ctr"/>
            <a:r>
              <a:rPr b="1" sz="2000" lang="en-US">
                <a:solidFill>
                  <a:srgbClr val="000000"/>
                </a:solidFill>
              </a:rPr>
              <a:t>সাফল্যের শীর্ষে থাকা প্রতিষ্ঠান সমূহের সফল উদ্যোক্তাগণঃ</a:t>
            </a:r>
          </a:p>
        </p:txBody>
      </p:sp>
      <p:sp>
        <p:nvSpPr>
          <p:cNvPr id="1048595" name="TextBox 1048594"/>
          <p:cNvSpPr txBox="1"/>
          <p:nvPr/>
        </p:nvSpPr>
        <p:spPr>
          <a:xfrm>
            <a:off x="2520495" y="2380643"/>
            <a:ext cx="4103008" cy="434339"/>
          </a:xfrm>
          <a:prstGeom prst="rect"/>
        </p:spPr>
        <p:txBody>
          <a:bodyPr rtlCol="0" wrap="square">
            <a:spAutoFit/>
          </a:bodyPr>
          <a:p>
            <a:pPr algn="ctr"/>
            <a:r>
              <a:rPr b="1" sz="2400" lang="en-US">
                <a:solidFill>
                  <a:srgbClr val="000000"/>
                </a:solidFill>
              </a:rPr>
              <a:t>কেস ষ্টাডিঃ ৯ম/১০ম শ্রেনি</a:t>
            </a:r>
          </a:p>
        </p:txBody>
      </p:sp>
      <p:sp>
        <p:nvSpPr>
          <p:cNvPr id="1048596" name="TextBox 1048595"/>
          <p:cNvSpPr txBox="1"/>
          <p:nvPr/>
        </p:nvSpPr>
        <p:spPr>
          <a:xfrm>
            <a:off x="1744604" y="1423063"/>
            <a:ext cx="5126441" cy="510540"/>
          </a:xfrm>
          <a:prstGeom prst="rect"/>
        </p:spPr>
        <p:txBody>
          <a:bodyPr rtlCol="0" wrap="square">
            <a:spAutoFit/>
          </a:bodyPr>
          <a:p>
            <a:pPr algn="ctr"/>
            <a:r>
              <a:rPr b="1" sz="2800" lang="en-US">
                <a:solidFill>
                  <a:srgbClr val="0000FF"/>
                </a:solidFill>
              </a:rPr>
              <a:t>পাঠ পরিচিতিঃ </a:t>
            </a:r>
          </a:p>
        </p:txBody>
      </p:sp>
      <p:sp>
        <p:nvSpPr>
          <p:cNvPr id="1048597" name="TextBox 1048596"/>
          <p:cNvSpPr txBox="1"/>
          <p:nvPr/>
        </p:nvSpPr>
        <p:spPr>
          <a:xfrm>
            <a:off x="2307824" y="2814981"/>
            <a:ext cx="4000000" cy="447041"/>
          </a:xfrm>
          <a:prstGeom prst="rect"/>
        </p:spPr>
        <p:txBody>
          <a:bodyPr rtlCol="0" wrap="square">
            <a:spAutoFit/>
          </a:bodyPr>
          <a:p>
            <a:pPr algn="ctr"/>
            <a:r>
              <a:rPr b="1" sz="2400" lang="en-US">
                <a:solidFill>
                  <a:srgbClr val="000000"/>
                </a:solidFill>
              </a:rPr>
              <a:t>অধ্যায়ঃ ১২তম</a:t>
            </a:r>
          </a:p>
        </p:txBody>
      </p:sp>
    </p:spTree>
  </p:cSld>
  <p:clrMapOvr>
    <a:masterClrMapping/>
  </p:clrMapOvr>
  <p:transition spd="slow">
    <p:plus/>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8" presetSubtype="12">
                                  <p:stCondLst>
                                    <p:cond delay="0"/>
                                  </p:stCondLst>
                                  <p:childTnLst>
                                    <p:set>
                                      <p:cBhvr>
                                        <p:cTn dur="1" fill="hold" id="6">
                                          <p:stCondLst>
                                            <p:cond delay="0"/>
                                          </p:stCondLst>
                                        </p:cTn>
                                        <p:tgtEl>
                                          <p:spTgt spid="1048596"/>
                                        </p:tgtEl>
                                        <p:attrNameLst>
                                          <p:attrName>style.visibility</p:attrName>
                                        </p:attrNameLst>
                                      </p:cBhvr>
                                      <p:to>
                                        <p:strVal val="visible"/>
                                      </p:to>
                                    </p:set>
                                    <p:animEffect transition="in" filter="strips(downLeft)">
                                      <p:cBhvr>
                                        <p:cTn dur="500" id="7"/>
                                        <p:tgtEl>
                                          <p:spTgt spid="1048596"/>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53" presetSubtype="16">
                                  <p:stCondLst>
                                    <p:cond delay="0"/>
                                  </p:stCondLst>
                                  <p:childTnLst>
                                    <p:set>
                                      <p:cBhvr>
                                        <p:cTn dur="1" fill="hold" id="11">
                                          <p:stCondLst>
                                            <p:cond delay="0"/>
                                          </p:stCondLst>
                                        </p:cTn>
                                        <p:tgtEl>
                                          <p:spTgt spid="1048595"/>
                                        </p:tgtEl>
                                        <p:attrNameLst>
                                          <p:attrName>style.visibility</p:attrName>
                                        </p:attrNameLst>
                                      </p:cBhvr>
                                      <p:to>
                                        <p:strVal val="visible"/>
                                      </p:to>
                                    </p:set>
                                    <p:anim calcmode="lin" valueType="num">
                                      <p:cBhvr>
                                        <p:cTn dur="500" fill="hold" id="12"/>
                                        <p:tgtEl>
                                          <p:spTgt spid="1048595"/>
                                        </p:tgtEl>
                                        <p:attrNameLst>
                                          <p:attrName>ppt_w</p:attrName>
                                        </p:attrNameLst>
                                      </p:cBhvr>
                                      <p:tavLst>
                                        <p:tav tm="0">
                                          <p:val>
                                            <p:fltVal val="0.0"/>
                                          </p:val>
                                        </p:tav>
                                        <p:tav tm="100000">
                                          <p:val>
                                            <p:strVal val="#ppt_w"/>
                                          </p:val>
                                        </p:tav>
                                      </p:tavLst>
                                    </p:anim>
                                    <p:anim calcmode="lin" valueType="num">
                                      <p:cBhvr>
                                        <p:cTn dur="500" fill="hold" id="13"/>
                                        <p:tgtEl>
                                          <p:spTgt spid="1048595"/>
                                        </p:tgtEl>
                                        <p:attrNameLst>
                                          <p:attrName>ppt_h</p:attrName>
                                        </p:attrNameLst>
                                      </p:cBhvr>
                                      <p:tavLst>
                                        <p:tav tm="0">
                                          <p:val>
                                            <p:fltVal val="0.0"/>
                                          </p:val>
                                        </p:tav>
                                        <p:tav tm="100000">
                                          <p:val>
                                            <p:strVal val="#ppt_h"/>
                                          </p:val>
                                        </p:tav>
                                      </p:tavLst>
                                    </p:anim>
                                    <p:animEffect transition="in" filter="fade">
                                      <p:cBhvr>
                                        <p:cTn dur="500" id="14"/>
                                        <p:tgtEl>
                                          <p:spTgt spid="1048595"/>
                                        </p:tgtEl>
                                      </p:cBhvr>
                                    </p:animEffect>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53" presetSubtype="16">
                                  <p:stCondLst>
                                    <p:cond delay="0"/>
                                  </p:stCondLst>
                                  <p:childTnLst>
                                    <p:set>
                                      <p:cBhvr>
                                        <p:cTn dur="1" fill="hold" id="18">
                                          <p:stCondLst>
                                            <p:cond delay="0"/>
                                          </p:stCondLst>
                                        </p:cTn>
                                        <p:tgtEl>
                                          <p:spTgt spid="1048597"/>
                                        </p:tgtEl>
                                        <p:attrNameLst>
                                          <p:attrName>style.visibility</p:attrName>
                                        </p:attrNameLst>
                                      </p:cBhvr>
                                      <p:to>
                                        <p:strVal val="visible"/>
                                      </p:to>
                                    </p:set>
                                    <p:anim calcmode="lin" valueType="num">
                                      <p:cBhvr>
                                        <p:cTn dur="500" fill="hold" id="19"/>
                                        <p:tgtEl>
                                          <p:spTgt spid="1048597"/>
                                        </p:tgtEl>
                                        <p:attrNameLst>
                                          <p:attrName>ppt_w</p:attrName>
                                        </p:attrNameLst>
                                      </p:cBhvr>
                                      <p:tavLst>
                                        <p:tav tm="0">
                                          <p:val>
                                            <p:fltVal val="0.0"/>
                                          </p:val>
                                        </p:tav>
                                        <p:tav tm="100000">
                                          <p:val>
                                            <p:strVal val="#ppt_w"/>
                                          </p:val>
                                        </p:tav>
                                      </p:tavLst>
                                    </p:anim>
                                    <p:anim calcmode="lin" valueType="num">
                                      <p:cBhvr>
                                        <p:cTn dur="500" fill="hold" id="20"/>
                                        <p:tgtEl>
                                          <p:spTgt spid="1048597"/>
                                        </p:tgtEl>
                                        <p:attrNameLst>
                                          <p:attrName>ppt_h</p:attrName>
                                        </p:attrNameLst>
                                      </p:cBhvr>
                                      <p:tavLst>
                                        <p:tav tm="0">
                                          <p:val>
                                            <p:fltVal val="0.0"/>
                                          </p:val>
                                        </p:tav>
                                        <p:tav tm="100000">
                                          <p:val>
                                            <p:strVal val="#ppt_h"/>
                                          </p:val>
                                        </p:tav>
                                      </p:tavLst>
                                    </p:anim>
                                    <p:animEffect transition="in" filter="fade">
                                      <p:cBhvr>
                                        <p:cTn dur="500" id="21"/>
                                        <p:tgtEl>
                                          <p:spTgt spid="1048597"/>
                                        </p:tgtEl>
                                      </p:cBhvr>
                                    </p:animEffect>
                                  </p:childTnLst>
                                </p:cTn>
                              </p:par>
                            </p:childTnLst>
                          </p:cTn>
                        </p:par>
                      </p:childTnLst>
                    </p:cTn>
                  </p:par>
                  <p:par>
                    <p:cTn fill="hold" id="22">
                      <p:stCondLst>
                        <p:cond delay="indefinite"/>
                      </p:stCondLst>
                      <p:childTnLst>
                        <p:par>
                          <p:cTn fill="hold" id="23">
                            <p:stCondLst>
                              <p:cond delay="0"/>
                            </p:stCondLst>
                            <p:childTnLst>
                              <p:par>
                                <p:cTn fill="hold" grpId="0" id="24" nodeType="clickEffect" presetClass="entr" presetID="53" presetSubtype="16">
                                  <p:stCondLst>
                                    <p:cond delay="0"/>
                                  </p:stCondLst>
                                  <p:childTnLst>
                                    <p:set>
                                      <p:cBhvr>
                                        <p:cTn dur="1" fill="hold" id="25">
                                          <p:stCondLst>
                                            <p:cond delay="0"/>
                                          </p:stCondLst>
                                        </p:cTn>
                                        <p:tgtEl>
                                          <p:spTgt spid="1048594"/>
                                        </p:tgtEl>
                                        <p:attrNameLst>
                                          <p:attrName>style.visibility</p:attrName>
                                        </p:attrNameLst>
                                      </p:cBhvr>
                                      <p:to>
                                        <p:strVal val="visible"/>
                                      </p:to>
                                    </p:set>
                                    <p:anim calcmode="lin" valueType="num">
                                      <p:cBhvr>
                                        <p:cTn dur="500" fill="hold" id="26"/>
                                        <p:tgtEl>
                                          <p:spTgt spid="1048594"/>
                                        </p:tgtEl>
                                        <p:attrNameLst>
                                          <p:attrName>ppt_w</p:attrName>
                                        </p:attrNameLst>
                                      </p:cBhvr>
                                      <p:tavLst>
                                        <p:tav tm="0">
                                          <p:val>
                                            <p:fltVal val="0.0"/>
                                          </p:val>
                                        </p:tav>
                                        <p:tav tm="100000">
                                          <p:val>
                                            <p:strVal val="#ppt_w"/>
                                          </p:val>
                                        </p:tav>
                                      </p:tavLst>
                                    </p:anim>
                                    <p:anim calcmode="lin" valueType="num">
                                      <p:cBhvr>
                                        <p:cTn dur="500" fill="hold" id="27"/>
                                        <p:tgtEl>
                                          <p:spTgt spid="1048594"/>
                                        </p:tgtEl>
                                        <p:attrNameLst>
                                          <p:attrName>ppt_h</p:attrName>
                                        </p:attrNameLst>
                                      </p:cBhvr>
                                      <p:tavLst>
                                        <p:tav tm="0">
                                          <p:val>
                                            <p:fltVal val="0.0"/>
                                          </p:val>
                                        </p:tav>
                                        <p:tav tm="100000">
                                          <p:val>
                                            <p:strVal val="#ppt_h"/>
                                          </p:val>
                                        </p:tav>
                                      </p:tavLst>
                                    </p:anim>
                                    <p:animEffect transition="in" filter="fade">
                                      <p:cBhvr>
                                        <p:cTn dur="500" id="28"/>
                                        <p:tgtEl>
                                          <p:spTgt spid="1048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94" grpId="0"/>
      <p:bldP spid="1048595" grpId="0"/>
      <p:bldP spid="1048596" grpId="0"/>
      <p:bldP spid="104859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p:bgPr>
    </p:bg>
    <p:spTree>
      <p:nvGrpSpPr>
        <p:cNvPr id="83" name=""/>
        <p:cNvGrpSpPr/>
        <p:nvPr/>
      </p:nvGrpSpPr>
      <p:grpSpPr>
        <a:xfrm>
          <a:off x="0" y="0"/>
          <a:ext cx="0" cy="0"/>
          <a:chOff x="0" y="0"/>
          <a:chExt cx="0" cy="0"/>
        </a:xfrm>
      </p:grpSpPr>
      <p:sp>
        <p:nvSpPr>
          <p:cNvPr id="1048686" name="TextBox 1048685"/>
          <p:cNvSpPr txBox="1"/>
          <p:nvPr/>
        </p:nvSpPr>
        <p:spPr>
          <a:xfrm>
            <a:off x="912970" y="465971"/>
            <a:ext cx="7825182" cy="461665"/>
          </a:xfrm>
          <a:prstGeom prst="rect"/>
        </p:spPr>
        <p:txBody>
          <a:bodyPr rtlCol="0" wrap="square">
            <a:spAutoFit/>
          </a:bodyPr>
          <a:p>
            <a:pPr algn="ctr"/>
            <a:r>
              <a:rPr b="1" sz="2400" lang="en-US">
                <a:solidFill>
                  <a:srgbClr val="000000"/>
                </a:solidFill>
              </a:rPr>
              <a:t>সাফল্যের শীর্ষে থাকা প্রতিষ্ঠান সমূহের সফল উদ্যোক্তাগণঃ</a:t>
            </a:r>
          </a:p>
        </p:txBody>
      </p:sp>
      <p:sp>
        <p:nvSpPr>
          <p:cNvPr id="1048687" name="TextBox 1048686"/>
          <p:cNvSpPr txBox="1"/>
          <p:nvPr/>
        </p:nvSpPr>
        <p:spPr>
          <a:xfrm>
            <a:off x="3415066" y="1745565"/>
            <a:ext cx="5728933" cy="1196340"/>
          </a:xfrm>
          <a:prstGeom prst="rect"/>
        </p:spPr>
        <p:txBody>
          <a:bodyPr rtlCol="0" wrap="square">
            <a:spAutoFit/>
          </a:bodyPr>
          <a:p>
            <a:r>
              <a:rPr b="1" sz="3100" lang="en-US">
                <a:solidFill>
                  <a:srgbClr val="0000FF"/>
                </a:solidFill>
              </a:rPr>
              <a:t>সৈয়দ সাঈদউদ্দিন আহম্মদঃ </a:t>
            </a:r>
          </a:p>
          <a:p>
            <a:r>
              <a:rPr altLang="en-US" b="1" sz="2000" lang="zh-CN"/>
              <a:t>জন্ম</a:t>
            </a:r>
            <a:r>
              <a:rPr altLang="en-US" b="1" sz="2000" lang="en-US"/>
              <a:t> সালঃ১৯৪১</a:t>
            </a:r>
            <a:endParaRPr b="1" sz="2000" lang="en-US">
              <a:solidFill>
                <a:srgbClr val="0000FF"/>
              </a:solidFill>
            </a:endParaRPr>
          </a:p>
          <a:p>
            <a:r>
              <a:rPr altLang="en-US" b="1" sz="2000" lang="zh-CN"/>
              <a:t>স্থান</a:t>
            </a:r>
            <a:r>
              <a:rPr altLang="en-US" b="1" sz="2000" lang="en-US"/>
              <a:t>/দেশঃ বাংলাদেশ</a:t>
            </a:r>
            <a:r>
              <a:rPr altLang="en-US" b="1" sz="2200" lang="en-US"/>
              <a:t>  </a:t>
            </a:r>
            <a:r>
              <a:rPr altLang="en-US" b="1" sz="3100" lang="zh-CN"/>
              <a:t> </a:t>
            </a:r>
            <a:endParaRPr b="1" sz="3100" lang="en-US">
              <a:solidFill>
                <a:srgbClr val="0000FF"/>
              </a:solidFill>
            </a:endParaRPr>
          </a:p>
        </p:txBody>
      </p:sp>
      <p:sp>
        <p:nvSpPr>
          <p:cNvPr id="1048688" name="TextBox 1048687"/>
          <p:cNvSpPr txBox="1"/>
          <p:nvPr/>
        </p:nvSpPr>
        <p:spPr>
          <a:xfrm>
            <a:off x="3415067" y="5142310"/>
            <a:ext cx="5728933" cy="1475740"/>
          </a:xfrm>
          <a:prstGeom prst="rect"/>
        </p:spPr>
        <p:txBody>
          <a:bodyPr rtlCol="0" wrap="square">
            <a:spAutoFit/>
          </a:bodyPr>
          <a:p>
            <a:r>
              <a:rPr altLang="en-US" b="1" sz="3100" lang="en-US">
                <a:solidFill>
                  <a:srgbClr val="0000FF"/>
                </a:solidFill>
              </a:rPr>
              <a:t>Bandbox</a:t>
            </a:r>
            <a:endParaRPr b="1" sz="3100" lang="en-US">
              <a:solidFill>
                <a:srgbClr val="0000FF"/>
              </a:solidFill>
            </a:endParaRPr>
          </a:p>
          <a:p>
            <a:r>
              <a:rPr altLang="en-US" b="1" sz="2000" lang="en-US"/>
              <a:t>প্রতিষ্ঠার সালঃ ১৯৬৮</a:t>
            </a:r>
            <a:endParaRPr b="1" sz="2000" lang="en-US">
              <a:solidFill>
                <a:srgbClr val="0000FF"/>
              </a:solidFill>
            </a:endParaRPr>
          </a:p>
          <a:p>
            <a:r>
              <a:rPr altLang="en-US" b="1" sz="2000" lang="zh-CN"/>
              <a:t>স্থান</a:t>
            </a:r>
            <a:r>
              <a:rPr altLang="en-US" b="1" sz="2000" lang="en-US"/>
              <a:t>/দেশঃ ঢাকা, বাংলাদেশ</a:t>
            </a:r>
            <a:endParaRPr b="1" sz="2000" lang="en-US">
              <a:solidFill>
                <a:srgbClr val="0000FF"/>
              </a:solidFill>
            </a:endParaRPr>
          </a:p>
          <a:p>
            <a:r>
              <a:rPr altLang="en-US" b="1" sz="2000" lang="zh-CN"/>
              <a:t>ব্যবসায়ের</a:t>
            </a:r>
            <a:r>
              <a:rPr altLang="en-US" b="1" sz="2000" lang="en-US"/>
              <a:t> ধরণঃ লন্ড্রি ও ড্রাই ক্লিনার</a:t>
            </a:r>
            <a:r>
              <a:rPr altLang="en-US" b="1" sz="3100" lang="zh-CN"/>
              <a:t> </a:t>
            </a:r>
            <a:endParaRPr b="1" sz="3100" lang="en-US">
              <a:solidFill>
                <a:srgbClr val="0000FF"/>
              </a:solidFill>
            </a:endParaRPr>
          </a:p>
        </p:txBody>
      </p:sp>
      <p:pic>
        <p:nvPicPr>
          <p:cNvPr id="2097205" name="Picture 2097205"/>
          <p:cNvPicPr>
            <a:picLocks/>
          </p:cNvPicPr>
          <p:nvPr/>
        </p:nvPicPr>
        <p:blipFill>
          <a:blip xmlns:r="http://schemas.openxmlformats.org/officeDocument/2006/relationships" r:embed="rId1"/>
          <a:stretch>
            <a:fillRect/>
          </a:stretch>
        </p:blipFill>
        <p:spPr>
          <a:xfrm>
            <a:off x="696529" y="1508978"/>
            <a:ext cx="2253068" cy="1669515"/>
          </a:xfrm>
          <a:prstGeom prst="rect"/>
        </p:spPr>
      </p:pic>
      <p:pic>
        <p:nvPicPr>
          <p:cNvPr id="2097206" name="Picture 2097206"/>
          <p:cNvPicPr>
            <a:picLocks/>
          </p:cNvPicPr>
          <p:nvPr/>
        </p:nvPicPr>
        <p:blipFill>
          <a:blip xmlns:r="http://schemas.openxmlformats.org/officeDocument/2006/relationships" r:embed="rId2"/>
          <a:stretch>
            <a:fillRect/>
          </a:stretch>
        </p:blipFill>
        <p:spPr>
          <a:xfrm>
            <a:off x="640472" y="3281632"/>
            <a:ext cx="2309124" cy="1529727"/>
          </a:xfrm>
          <a:prstGeom prst="rect"/>
        </p:spPr>
      </p:pic>
      <p:sp>
        <p:nvSpPr>
          <p:cNvPr id="1048689" name="TextBox 1048688"/>
          <p:cNvSpPr txBox="1"/>
          <p:nvPr/>
        </p:nvSpPr>
        <p:spPr>
          <a:xfrm>
            <a:off x="3415065" y="3443937"/>
            <a:ext cx="5728933" cy="1196340"/>
          </a:xfrm>
          <a:prstGeom prst="rect"/>
        </p:spPr>
        <p:txBody>
          <a:bodyPr rtlCol="0" wrap="square">
            <a:spAutoFit/>
          </a:bodyPr>
          <a:p>
            <a:r>
              <a:rPr b="1" sz="3100" lang="en-US">
                <a:solidFill>
                  <a:srgbClr val="0000FF"/>
                </a:solidFill>
              </a:rPr>
              <a:t>নাহার জামিলঃ </a:t>
            </a:r>
          </a:p>
          <a:p>
            <a:r>
              <a:rPr altLang="en-US" b="1" sz="2000" lang="zh-CN"/>
              <a:t>জন্ম</a:t>
            </a:r>
            <a:r>
              <a:rPr altLang="en-US" b="1" sz="2000" lang="en-US"/>
              <a:t> সালঃ</a:t>
            </a:r>
            <a:endParaRPr b="1" sz="2000" lang="en-US">
              <a:solidFill>
                <a:srgbClr val="0000FF"/>
              </a:solidFill>
            </a:endParaRPr>
          </a:p>
          <a:p>
            <a:r>
              <a:rPr altLang="en-US" b="1" sz="2000" lang="zh-CN"/>
              <a:t>স্থান</a:t>
            </a:r>
            <a:r>
              <a:rPr altLang="en-US" b="1" sz="2000" lang="en-US"/>
              <a:t>/দেশঃ বাংলাদেশ</a:t>
            </a:r>
            <a:r>
              <a:rPr altLang="en-US" b="1" sz="2200" lang="en-US"/>
              <a:t>  </a:t>
            </a:r>
            <a:r>
              <a:rPr altLang="en-US" b="1" sz="3100" lang="zh-CN"/>
              <a:t> </a:t>
            </a:r>
            <a:endParaRPr b="1" sz="3100" lang="en-US">
              <a:solidFill>
                <a:srgbClr val="0000FF"/>
              </a:solidFill>
            </a:endParaRPr>
          </a:p>
        </p:txBody>
      </p:sp>
      <p:pic>
        <p:nvPicPr>
          <p:cNvPr id="2097207" name="Picture 2097207"/>
          <p:cNvPicPr>
            <a:picLocks/>
          </p:cNvPicPr>
          <p:nvPr/>
        </p:nvPicPr>
        <p:blipFill>
          <a:blip xmlns:r="http://schemas.openxmlformats.org/officeDocument/2006/relationships" r:embed="rId3"/>
          <a:stretch>
            <a:fillRect/>
          </a:stretch>
        </p:blipFill>
        <p:spPr>
          <a:xfrm>
            <a:off x="675218" y="4914498"/>
            <a:ext cx="2239632" cy="1714467"/>
          </a:xfrm>
          <a:prstGeom prst="rect"/>
        </p:spPr>
      </p:pic>
    </p:spTree>
  </p:cSld>
  <p:clrMapOvr>
    <a:masterClrMapping/>
  </p:clrMapOvr>
  <p:transition spd="slow">
    <p:plus/>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8" presetSubtype="12">
                                  <p:stCondLst>
                                    <p:cond delay="0"/>
                                  </p:stCondLst>
                                  <p:childTnLst>
                                    <p:set>
                                      <p:cBhvr>
                                        <p:cTn dur="1" fill="hold" id="6">
                                          <p:stCondLst>
                                            <p:cond delay="0"/>
                                          </p:stCondLst>
                                        </p:cTn>
                                        <p:tgtEl>
                                          <p:spTgt spid="1048686"/>
                                        </p:tgtEl>
                                        <p:attrNameLst>
                                          <p:attrName>style.visibility</p:attrName>
                                        </p:attrNameLst>
                                      </p:cBhvr>
                                      <p:to>
                                        <p:strVal val="visible"/>
                                      </p:to>
                                    </p:set>
                                    <p:animEffect transition="in" filter="strips(downLeft)">
                                      <p:cBhvr>
                                        <p:cTn dur="500" id="7"/>
                                        <p:tgtEl>
                                          <p:spTgt spid="1048686"/>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26" presetSubtype="0">
                                  <p:stCondLst>
                                    <p:cond delay="0"/>
                                  </p:stCondLst>
                                  <p:childTnLst>
                                    <p:set>
                                      <p:cBhvr>
                                        <p:cTn dur="1" fill="hold" id="11">
                                          <p:stCondLst>
                                            <p:cond delay="0"/>
                                          </p:stCondLst>
                                        </p:cTn>
                                        <p:tgtEl>
                                          <p:spTgt spid="2097207"/>
                                        </p:tgtEl>
                                        <p:attrNameLst>
                                          <p:attrName>style.visibility</p:attrName>
                                        </p:attrNameLst>
                                      </p:cBhvr>
                                      <p:to>
                                        <p:strVal val="visible"/>
                                      </p:to>
                                    </p:set>
                                    <p:animEffect transition="in" filter="wipe(down)">
                                      <p:cBhvr>
                                        <p:cTn dur="580" id="12">
                                          <p:stCondLst>
                                            <p:cond delay="0"/>
                                          </p:stCondLst>
                                        </p:cTn>
                                        <p:tgtEl>
                                          <p:spTgt spid="2097207"/>
                                        </p:tgtEl>
                                      </p:cBhvr>
                                    </p:animEffect>
                                    <p:anim calcmode="lin" valueType="num">
                                      <p:cBhvr>
                                        <p:cTn dur="1822" id="13" tmFilter="0,0; 0.14,0.36; 0.43,0.73; 0.71,0.91; 1.0,1.0">
                                          <p:stCondLst>
                                            <p:cond delay="0"/>
                                          </p:stCondLst>
                                        </p:cTn>
                                        <p:tgtEl>
                                          <p:spTgt spid="2097207"/>
                                        </p:tgtEl>
                                        <p:attrNameLst>
                                          <p:attrName>ppt_x</p:attrName>
                                        </p:attrNameLst>
                                      </p:cBhvr>
                                      <p:tavLst>
                                        <p:tav tm="0">
                                          <p:val>
                                            <p:strVal val="#ppt_x-0.25"/>
                                          </p:val>
                                        </p:tav>
                                        <p:tav tm="100000">
                                          <p:val>
                                            <p:strVal val="#ppt_x"/>
                                          </p:val>
                                        </p:tav>
                                      </p:tavLst>
                                    </p:anim>
                                    <p:anim calcmode="lin" valueType="num">
                                      <p:cBhvr>
                                        <p:cTn dur="664" id="14" tmFilter="0.0,0.0; 0.25,0.07; 0.50,0.2; 0.75,0.467; 1.0,1.0">
                                          <p:stCondLst>
                                            <p:cond delay="0"/>
                                          </p:stCondLst>
                                        </p:cTn>
                                        <p:tgtEl>
                                          <p:spTgt spid="2097207"/>
                                        </p:tgtEl>
                                        <p:attrNameLst>
                                          <p:attrName>ppt_y</p:attrName>
                                        </p:attrNameLst>
                                      </p:cBhvr>
                                      <p:tavLst>
                                        <p:tav fmla="#ppt_y-sin(pi*$)/3" tm="0">
                                          <p:val>
                                            <p:fltVal val="0.5"/>
                                          </p:val>
                                        </p:tav>
                                        <p:tav tm="100000">
                                          <p:val>
                                            <p:fltVal val="1.0"/>
                                          </p:val>
                                        </p:tav>
                                      </p:tavLst>
                                    </p:anim>
                                    <p:anim calcmode="lin" valueType="num">
                                      <p:cBhvr>
                                        <p:cTn dur="664" id="15" tmFilter="0, 0; 0.125,0.2665; 0.25,0.4; 0.375,0.465; 0.5,0.5;  0.625,0.535; 0.75,0.6; 0.875,0.7335; 1,1">
                                          <p:stCondLst>
                                            <p:cond delay="664"/>
                                          </p:stCondLst>
                                        </p:cTn>
                                        <p:tgtEl>
                                          <p:spTgt spid="2097207"/>
                                        </p:tgtEl>
                                        <p:attrNameLst>
                                          <p:attrName>ppt_y</p:attrName>
                                        </p:attrNameLst>
                                      </p:cBhvr>
                                      <p:tavLst>
                                        <p:tav fmla="#ppt_y-sin(pi*$)/9" tm="0">
                                          <p:val>
                                            <p:fltVal val="0.0"/>
                                          </p:val>
                                        </p:tav>
                                        <p:tav tm="100000">
                                          <p:val>
                                            <p:fltVal val="1.0"/>
                                          </p:val>
                                        </p:tav>
                                      </p:tavLst>
                                    </p:anim>
                                    <p:anim calcmode="lin" valueType="num">
                                      <p:cBhvr>
                                        <p:cTn dur="332" id="16" tmFilter="0, 0; 0.125,0.2665; 0.25,0.4; 0.375,0.465; 0.5,0.5;  0.625,0.535; 0.75,0.6; 0.875,0.7335; 1,1">
                                          <p:stCondLst>
                                            <p:cond delay="1324"/>
                                          </p:stCondLst>
                                        </p:cTn>
                                        <p:tgtEl>
                                          <p:spTgt spid="2097207"/>
                                        </p:tgtEl>
                                        <p:attrNameLst>
                                          <p:attrName>ppt_y</p:attrName>
                                        </p:attrNameLst>
                                      </p:cBhvr>
                                      <p:tavLst>
                                        <p:tav fmla="#ppt_y-sin(pi*$)/27" tm="0">
                                          <p:val>
                                            <p:fltVal val="0.0"/>
                                          </p:val>
                                        </p:tav>
                                        <p:tav tm="100000">
                                          <p:val>
                                            <p:fltVal val="1.0"/>
                                          </p:val>
                                        </p:tav>
                                      </p:tavLst>
                                    </p:anim>
                                    <p:anim calcmode="lin" valueType="num">
                                      <p:cBhvr>
                                        <p:cTn dur="164" id="17" tmFilter="0, 0; 0.125,0.2665; 0.25,0.4; 0.375,0.465; 0.5,0.5;  0.625,0.535; 0.75,0.6; 0.875,0.7335; 1,1">
                                          <p:stCondLst>
                                            <p:cond delay="1656"/>
                                          </p:stCondLst>
                                        </p:cTn>
                                        <p:tgtEl>
                                          <p:spTgt spid="2097207"/>
                                        </p:tgtEl>
                                        <p:attrNameLst>
                                          <p:attrName>ppt_y</p:attrName>
                                        </p:attrNameLst>
                                      </p:cBhvr>
                                      <p:tavLst>
                                        <p:tav fmla="#ppt_y-sin(pi*$)/81" tm="0">
                                          <p:val>
                                            <p:fltVal val="0.0"/>
                                          </p:val>
                                        </p:tav>
                                        <p:tav tm="100000">
                                          <p:val>
                                            <p:fltVal val="1.0"/>
                                          </p:val>
                                        </p:tav>
                                      </p:tavLst>
                                    </p:anim>
                                    <p:animScale>
                                      <p:cBhvr>
                                        <p:cTn dur="26" id="18">
                                          <p:stCondLst>
                                            <p:cond delay="650"/>
                                          </p:stCondLst>
                                        </p:cTn>
                                        <p:tgtEl>
                                          <p:spTgt spid="2097207"/>
                                        </p:tgtEl>
                                      </p:cBhvr>
                                      <p:to x="100000" y="60000"/>
                                    </p:animScale>
                                    <p:animScale>
                                      <p:cBhvr>
                                        <p:cTn decel="50000" dur="166" id="19">
                                          <p:stCondLst>
                                            <p:cond delay="676"/>
                                          </p:stCondLst>
                                        </p:cTn>
                                        <p:tgtEl>
                                          <p:spTgt spid="2097207"/>
                                        </p:tgtEl>
                                      </p:cBhvr>
                                      <p:to x="100000" y="100000"/>
                                    </p:animScale>
                                    <p:animScale>
                                      <p:cBhvr>
                                        <p:cTn dur="26" id="20">
                                          <p:stCondLst>
                                            <p:cond delay="1312"/>
                                          </p:stCondLst>
                                        </p:cTn>
                                        <p:tgtEl>
                                          <p:spTgt spid="2097207"/>
                                        </p:tgtEl>
                                      </p:cBhvr>
                                      <p:to x="100000" y="80000"/>
                                    </p:animScale>
                                    <p:animScale>
                                      <p:cBhvr>
                                        <p:cTn decel="50000" dur="166" id="21">
                                          <p:stCondLst>
                                            <p:cond delay="1338"/>
                                          </p:stCondLst>
                                        </p:cTn>
                                        <p:tgtEl>
                                          <p:spTgt spid="2097207"/>
                                        </p:tgtEl>
                                      </p:cBhvr>
                                      <p:to x="100000" y="100000"/>
                                    </p:animScale>
                                    <p:animScale>
                                      <p:cBhvr>
                                        <p:cTn dur="26" id="22">
                                          <p:stCondLst>
                                            <p:cond delay="1642"/>
                                          </p:stCondLst>
                                        </p:cTn>
                                        <p:tgtEl>
                                          <p:spTgt spid="2097207"/>
                                        </p:tgtEl>
                                      </p:cBhvr>
                                      <p:to x="100000" y="90000"/>
                                    </p:animScale>
                                    <p:animScale>
                                      <p:cBhvr>
                                        <p:cTn decel="50000" dur="166" id="23">
                                          <p:stCondLst>
                                            <p:cond delay="1668"/>
                                          </p:stCondLst>
                                        </p:cTn>
                                        <p:tgtEl>
                                          <p:spTgt spid="2097207"/>
                                        </p:tgtEl>
                                      </p:cBhvr>
                                      <p:to x="100000" y="100000"/>
                                    </p:animScale>
                                    <p:animScale>
                                      <p:cBhvr>
                                        <p:cTn dur="26" id="24">
                                          <p:stCondLst>
                                            <p:cond delay="1808"/>
                                          </p:stCondLst>
                                        </p:cTn>
                                        <p:tgtEl>
                                          <p:spTgt spid="2097207"/>
                                        </p:tgtEl>
                                      </p:cBhvr>
                                      <p:to x="100000" y="95000"/>
                                    </p:animScale>
                                    <p:animScale>
                                      <p:cBhvr>
                                        <p:cTn decel="50000" dur="166" id="25">
                                          <p:stCondLst>
                                            <p:cond delay="1834"/>
                                          </p:stCondLst>
                                        </p:cTn>
                                        <p:tgtEl>
                                          <p:spTgt spid="2097207"/>
                                        </p:tgtEl>
                                      </p:cBhvr>
                                      <p:to x="100000" y="100000"/>
                                    </p:animScale>
                                  </p:childTnLst>
                                </p:cTn>
                              </p:par>
                            </p:childTnLst>
                          </p:cTn>
                        </p:par>
                      </p:childTnLst>
                    </p:cTn>
                  </p:par>
                  <p:par>
                    <p:cTn fill="hold" id="26">
                      <p:stCondLst>
                        <p:cond delay="indefinite"/>
                      </p:stCondLst>
                      <p:childTnLst>
                        <p:par>
                          <p:cTn fill="hold" id="27">
                            <p:stCondLst>
                              <p:cond delay="0"/>
                            </p:stCondLst>
                            <p:childTnLst>
                              <p:par>
                                <p:cTn fill="hold" grpId="0" id="28" nodeType="clickEffect" presetClass="entr" presetID="53" presetSubtype="16">
                                  <p:stCondLst>
                                    <p:cond delay="0"/>
                                  </p:stCondLst>
                                  <p:childTnLst>
                                    <p:set>
                                      <p:cBhvr>
                                        <p:cTn dur="1" fill="hold" id="29">
                                          <p:stCondLst>
                                            <p:cond delay="0"/>
                                          </p:stCondLst>
                                        </p:cTn>
                                        <p:tgtEl>
                                          <p:spTgt spid="1048688"/>
                                        </p:tgtEl>
                                        <p:attrNameLst>
                                          <p:attrName>style.visibility</p:attrName>
                                        </p:attrNameLst>
                                      </p:cBhvr>
                                      <p:to>
                                        <p:strVal val="visible"/>
                                      </p:to>
                                    </p:set>
                                    <p:anim calcmode="lin" valueType="num">
                                      <p:cBhvr>
                                        <p:cTn dur="500" fill="hold" id="30"/>
                                        <p:tgtEl>
                                          <p:spTgt spid="1048688"/>
                                        </p:tgtEl>
                                        <p:attrNameLst>
                                          <p:attrName>ppt_w</p:attrName>
                                        </p:attrNameLst>
                                      </p:cBhvr>
                                      <p:tavLst>
                                        <p:tav tm="0">
                                          <p:val>
                                            <p:fltVal val="0.0"/>
                                          </p:val>
                                        </p:tav>
                                        <p:tav tm="100000">
                                          <p:val>
                                            <p:strVal val="#ppt_w"/>
                                          </p:val>
                                        </p:tav>
                                      </p:tavLst>
                                    </p:anim>
                                    <p:anim calcmode="lin" valueType="num">
                                      <p:cBhvr>
                                        <p:cTn dur="500" fill="hold" id="31"/>
                                        <p:tgtEl>
                                          <p:spTgt spid="1048688"/>
                                        </p:tgtEl>
                                        <p:attrNameLst>
                                          <p:attrName>ppt_h</p:attrName>
                                        </p:attrNameLst>
                                      </p:cBhvr>
                                      <p:tavLst>
                                        <p:tav tm="0">
                                          <p:val>
                                            <p:fltVal val="0.0"/>
                                          </p:val>
                                        </p:tav>
                                        <p:tav tm="100000">
                                          <p:val>
                                            <p:strVal val="#ppt_h"/>
                                          </p:val>
                                        </p:tav>
                                      </p:tavLst>
                                    </p:anim>
                                    <p:animEffect transition="in" filter="fade">
                                      <p:cBhvr>
                                        <p:cTn dur="500" id="32"/>
                                        <p:tgtEl>
                                          <p:spTgt spid="1048688"/>
                                        </p:tgtEl>
                                      </p:cBhvr>
                                    </p:animEffect>
                                  </p:childTnLst>
                                </p:cTn>
                              </p:par>
                            </p:childTnLst>
                          </p:cTn>
                        </p:par>
                      </p:childTnLst>
                    </p:cTn>
                  </p:par>
                  <p:par>
                    <p:cTn fill="hold" id="33">
                      <p:stCondLst>
                        <p:cond delay="indefinite"/>
                      </p:stCondLst>
                      <p:childTnLst>
                        <p:par>
                          <p:cTn fill="hold" id="34">
                            <p:stCondLst>
                              <p:cond delay="0"/>
                            </p:stCondLst>
                            <p:childTnLst>
                              <p:par>
                                <p:cTn fill="hold" grpId="0" id="35" nodeType="clickEffect" presetClass="entr" presetID="53" presetSubtype="16">
                                  <p:stCondLst>
                                    <p:cond delay="0"/>
                                  </p:stCondLst>
                                  <p:childTnLst>
                                    <p:set>
                                      <p:cBhvr>
                                        <p:cTn dur="1" fill="hold" id="36">
                                          <p:stCondLst>
                                            <p:cond delay="0"/>
                                          </p:stCondLst>
                                        </p:cTn>
                                        <p:tgtEl>
                                          <p:spTgt spid="1048689"/>
                                        </p:tgtEl>
                                        <p:attrNameLst>
                                          <p:attrName>style.visibility</p:attrName>
                                        </p:attrNameLst>
                                      </p:cBhvr>
                                      <p:to>
                                        <p:strVal val="visible"/>
                                      </p:to>
                                    </p:set>
                                    <p:anim calcmode="lin" valueType="num">
                                      <p:cBhvr>
                                        <p:cTn dur="500" fill="hold" id="37"/>
                                        <p:tgtEl>
                                          <p:spTgt spid="1048689"/>
                                        </p:tgtEl>
                                        <p:attrNameLst>
                                          <p:attrName>ppt_w</p:attrName>
                                        </p:attrNameLst>
                                      </p:cBhvr>
                                      <p:tavLst>
                                        <p:tav tm="0">
                                          <p:val>
                                            <p:fltVal val="0.0"/>
                                          </p:val>
                                        </p:tav>
                                        <p:tav tm="100000">
                                          <p:val>
                                            <p:strVal val="#ppt_w"/>
                                          </p:val>
                                        </p:tav>
                                      </p:tavLst>
                                    </p:anim>
                                    <p:anim calcmode="lin" valueType="num">
                                      <p:cBhvr>
                                        <p:cTn dur="500" fill="hold" id="38"/>
                                        <p:tgtEl>
                                          <p:spTgt spid="1048689"/>
                                        </p:tgtEl>
                                        <p:attrNameLst>
                                          <p:attrName>ppt_h</p:attrName>
                                        </p:attrNameLst>
                                      </p:cBhvr>
                                      <p:tavLst>
                                        <p:tav tm="0">
                                          <p:val>
                                            <p:fltVal val="0.0"/>
                                          </p:val>
                                        </p:tav>
                                        <p:tav tm="100000">
                                          <p:val>
                                            <p:strVal val="#ppt_h"/>
                                          </p:val>
                                        </p:tav>
                                      </p:tavLst>
                                    </p:anim>
                                    <p:animEffect transition="in" filter="fade">
                                      <p:cBhvr>
                                        <p:cTn dur="500" id="39"/>
                                        <p:tgtEl>
                                          <p:spTgt spid="1048689"/>
                                        </p:tgtEl>
                                      </p:cBhvr>
                                    </p:animEffect>
                                  </p:childTnLst>
                                </p:cTn>
                              </p:par>
                            </p:childTnLst>
                          </p:cTn>
                        </p:par>
                      </p:childTnLst>
                    </p:cTn>
                  </p:par>
                  <p:par>
                    <p:cTn fill="hold" id="40">
                      <p:stCondLst>
                        <p:cond delay="indefinite"/>
                      </p:stCondLst>
                      <p:childTnLst>
                        <p:par>
                          <p:cTn fill="hold" id="41">
                            <p:stCondLst>
                              <p:cond delay="0"/>
                            </p:stCondLst>
                            <p:childTnLst>
                              <p:par>
                                <p:cTn fill="hold" id="42" nodeType="clickEffect" presetClass="entr" presetID="42" presetSubtype="0">
                                  <p:stCondLst>
                                    <p:cond delay="0"/>
                                  </p:stCondLst>
                                  <p:childTnLst>
                                    <p:set>
                                      <p:cBhvr>
                                        <p:cTn dur="1" fill="hold" id="43">
                                          <p:stCondLst>
                                            <p:cond delay="0"/>
                                          </p:stCondLst>
                                        </p:cTn>
                                        <p:tgtEl>
                                          <p:spTgt spid="2097205"/>
                                        </p:tgtEl>
                                        <p:attrNameLst>
                                          <p:attrName>style.visibility</p:attrName>
                                        </p:attrNameLst>
                                      </p:cBhvr>
                                      <p:to>
                                        <p:strVal val="visible"/>
                                      </p:to>
                                    </p:set>
                                    <p:animEffect transition="in" filter="fade">
                                      <p:cBhvr>
                                        <p:cTn dur="1000" id="44"/>
                                        <p:tgtEl>
                                          <p:spTgt spid="2097205"/>
                                        </p:tgtEl>
                                      </p:cBhvr>
                                    </p:animEffect>
                                    <p:anim calcmode="lin" valueType="num">
                                      <p:cBhvr>
                                        <p:cTn dur="1000" fill="hold" id="45"/>
                                        <p:tgtEl>
                                          <p:spTgt spid="2097205"/>
                                        </p:tgtEl>
                                        <p:attrNameLst>
                                          <p:attrName>ppt_x</p:attrName>
                                        </p:attrNameLst>
                                      </p:cBhvr>
                                      <p:tavLst>
                                        <p:tav tm="0">
                                          <p:val>
                                            <p:strVal val="#ppt_x"/>
                                          </p:val>
                                        </p:tav>
                                        <p:tav tm="100000">
                                          <p:val>
                                            <p:strVal val="#ppt_x"/>
                                          </p:val>
                                        </p:tav>
                                      </p:tavLst>
                                    </p:anim>
                                    <p:anim calcmode="lin" valueType="num">
                                      <p:cBhvr>
                                        <p:cTn dur="1000" fill="hold" id="46"/>
                                        <p:tgtEl>
                                          <p:spTgt spid="2097205"/>
                                        </p:tgtEl>
                                        <p:attrNameLst>
                                          <p:attrName>ppt_y</p:attrName>
                                        </p:attrNameLst>
                                      </p:cBhvr>
                                      <p:tavLst>
                                        <p:tav tm="0">
                                          <p:val>
                                            <p:strVal val="#ppt_y+.1"/>
                                          </p:val>
                                        </p:tav>
                                        <p:tav tm="100000">
                                          <p:val>
                                            <p:strVal val="#ppt_y"/>
                                          </p:val>
                                        </p:tav>
                                      </p:tavLst>
                                    </p:anim>
                                  </p:childTnLst>
                                </p:cTn>
                              </p:par>
                            </p:childTnLst>
                          </p:cTn>
                        </p:par>
                      </p:childTnLst>
                    </p:cTn>
                  </p:par>
                  <p:par>
                    <p:cTn fill="hold" id="47">
                      <p:stCondLst>
                        <p:cond delay="indefinite"/>
                      </p:stCondLst>
                      <p:childTnLst>
                        <p:par>
                          <p:cTn fill="hold" id="48">
                            <p:stCondLst>
                              <p:cond delay="0"/>
                            </p:stCondLst>
                            <p:childTnLst>
                              <p:par>
                                <p:cTn fill="hold" grpId="0" id="49" nodeType="clickEffect" presetClass="entr" presetID="53" presetSubtype="16">
                                  <p:stCondLst>
                                    <p:cond delay="0"/>
                                  </p:stCondLst>
                                  <p:childTnLst>
                                    <p:set>
                                      <p:cBhvr>
                                        <p:cTn dur="1" fill="hold" id="50">
                                          <p:stCondLst>
                                            <p:cond delay="0"/>
                                          </p:stCondLst>
                                        </p:cTn>
                                        <p:tgtEl>
                                          <p:spTgt spid="1048687"/>
                                        </p:tgtEl>
                                        <p:attrNameLst>
                                          <p:attrName>style.visibility</p:attrName>
                                        </p:attrNameLst>
                                      </p:cBhvr>
                                      <p:to>
                                        <p:strVal val="visible"/>
                                      </p:to>
                                    </p:set>
                                    <p:anim calcmode="lin" valueType="num">
                                      <p:cBhvr>
                                        <p:cTn dur="500" fill="hold" id="51"/>
                                        <p:tgtEl>
                                          <p:spTgt spid="1048687"/>
                                        </p:tgtEl>
                                        <p:attrNameLst>
                                          <p:attrName>ppt_w</p:attrName>
                                        </p:attrNameLst>
                                      </p:cBhvr>
                                      <p:tavLst>
                                        <p:tav tm="0">
                                          <p:val>
                                            <p:fltVal val="0.0"/>
                                          </p:val>
                                        </p:tav>
                                        <p:tav tm="100000">
                                          <p:val>
                                            <p:strVal val="#ppt_w"/>
                                          </p:val>
                                        </p:tav>
                                      </p:tavLst>
                                    </p:anim>
                                    <p:anim calcmode="lin" valueType="num">
                                      <p:cBhvr>
                                        <p:cTn dur="500" fill="hold" id="52"/>
                                        <p:tgtEl>
                                          <p:spTgt spid="1048687"/>
                                        </p:tgtEl>
                                        <p:attrNameLst>
                                          <p:attrName>ppt_h</p:attrName>
                                        </p:attrNameLst>
                                      </p:cBhvr>
                                      <p:tavLst>
                                        <p:tav tm="0">
                                          <p:val>
                                            <p:fltVal val="0.0"/>
                                          </p:val>
                                        </p:tav>
                                        <p:tav tm="100000">
                                          <p:val>
                                            <p:strVal val="#ppt_h"/>
                                          </p:val>
                                        </p:tav>
                                      </p:tavLst>
                                    </p:anim>
                                    <p:animEffect transition="in" filter="fade">
                                      <p:cBhvr>
                                        <p:cTn dur="500" id="53"/>
                                        <p:tgtEl>
                                          <p:spTgt spid="10486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86" grpId="0"/>
      <p:bldP spid="1048687" grpId="0"/>
      <p:bldP spid="1048688" grpId="0"/>
      <p:bldP spid="104868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p:bgPr>
    </p:bg>
    <p:spTree>
      <p:nvGrpSpPr>
        <p:cNvPr id="84" name=""/>
        <p:cNvGrpSpPr/>
        <p:nvPr/>
      </p:nvGrpSpPr>
      <p:grpSpPr>
        <a:xfrm>
          <a:off x="0" y="0"/>
          <a:ext cx="0" cy="0"/>
          <a:chOff x="0" y="0"/>
          <a:chExt cx="0" cy="0"/>
        </a:xfrm>
      </p:grpSpPr>
      <p:sp>
        <p:nvSpPr>
          <p:cNvPr id="1048690" name="TextBox 1048689"/>
          <p:cNvSpPr txBox="1"/>
          <p:nvPr/>
        </p:nvSpPr>
        <p:spPr>
          <a:xfrm>
            <a:off x="912970" y="612059"/>
            <a:ext cx="7811377" cy="461665"/>
          </a:xfrm>
          <a:prstGeom prst="rect"/>
        </p:spPr>
        <p:txBody>
          <a:bodyPr rtlCol="0" wrap="square">
            <a:spAutoFit/>
          </a:bodyPr>
          <a:p>
            <a:pPr algn="ctr"/>
            <a:r>
              <a:rPr b="1" sz="2400" lang="en-US">
                <a:solidFill>
                  <a:srgbClr val="000000"/>
                </a:solidFill>
              </a:rPr>
              <a:t>সাফল্যের শীর্ষে থাকা প্রতিষ্ঠান সমূহের সফল উদ্যোক্তাগণঃ</a:t>
            </a:r>
          </a:p>
        </p:txBody>
      </p:sp>
      <p:sp>
        <p:nvSpPr>
          <p:cNvPr id="1048691" name="TextBox 1048690"/>
          <p:cNvSpPr txBox="1"/>
          <p:nvPr/>
        </p:nvSpPr>
        <p:spPr>
          <a:xfrm>
            <a:off x="3030405" y="1764026"/>
            <a:ext cx="5693941" cy="4765040"/>
          </a:xfrm>
          <a:prstGeom prst="rect"/>
        </p:spPr>
        <p:txBody>
          <a:bodyPr rtlCol="0" wrap="square">
            <a:spAutoFit/>
          </a:bodyPr>
          <a:p>
            <a:endParaRPr b="1" sz="1900" lang="en-US">
              <a:solidFill>
                <a:srgbClr val="0000FF"/>
              </a:solidFill>
            </a:endParaRPr>
          </a:p>
          <a:p>
            <a:endParaRPr b="1" sz="1900" lang="en-US">
              <a:solidFill>
                <a:srgbClr val="0000FF"/>
              </a:solidFill>
            </a:endParaRPr>
          </a:p>
          <a:p>
            <a:r>
              <a:rPr altLang="en-US" b="1" sz="1900" lang="zh-CN"/>
              <a:t>নদীর</a:t>
            </a:r>
            <a:r>
              <a:rPr altLang="en-US" b="1" sz="1900" lang="en-US"/>
              <a:t> ঘাটে একজন ধোপা কাপড় কাচছে। এমন দৃশ্য আমরা কম বেশি সবাই দেখেছি। এক সময় এই পেশার আইডিয়া হতে বাংলাদেশের একজন নারী একটি আধুনিক লন্ড্রির কথা চিন্তা করল।</a:t>
            </a:r>
            <a:endParaRPr b="1" sz="1900" lang="en-US">
              <a:solidFill>
                <a:srgbClr val="0000FF"/>
              </a:solidFill>
            </a:endParaRPr>
          </a:p>
          <a:p>
            <a:endParaRPr b="1" sz="1900" lang="en-US">
              <a:solidFill>
                <a:srgbClr val="0000FF"/>
              </a:solidFill>
            </a:endParaRPr>
          </a:p>
          <a:p>
            <a:r>
              <a:rPr altLang="en-US" b="1" sz="1900" lang="en-US"/>
              <a:t>ভাবা যায় ?  লন্ড্রি ও ড্রাই ক্লিনার ব্যবসায় তাও আবার একজন মহিলা করবে।ওনেক চড়াই উত্রাই পার হয়ে অবশেষে ১৯৮৯ সালে যাত্রা শুরু হল </a:t>
            </a:r>
            <a:r>
              <a:rPr altLang="en-US" b="1" sz="1900" lang="en-US">
                <a:solidFill>
                  <a:srgbClr val="0000FF"/>
                </a:solidFill>
              </a:rPr>
              <a:t>Bandbox </a:t>
            </a:r>
            <a:r>
              <a:rPr altLang="en-US" b="1" sz="1900" lang="en-US">
                <a:solidFill>
                  <a:srgbClr val="000000"/>
                </a:solidFill>
              </a:rPr>
              <a:t>এর। </a:t>
            </a:r>
            <a:r>
              <a:rPr altLang="en-US" b="1" sz="1900" lang="en-US"/>
              <a:t>  </a:t>
            </a:r>
            <a:endParaRPr b="1" sz="1900" lang="en-US">
              <a:solidFill>
                <a:srgbClr val="0000FF"/>
              </a:solidFill>
            </a:endParaRPr>
          </a:p>
          <a:p>
            <a:endParaRPr b="1" sz="1900" lang="en-US">
              <a:solidFill>
                <a:srgbClr val="0000FF"/>
              </a:solidFill>
            </a:endParaRPr>
          </a:p>
          <a:p>
            <a:r>
              <a:rPr altLang="en-US" b="1" sz="1900" lang="en-US">
                <a:solidFill>
                  <a:srgbClr val="000000"/>
                </a:solidFill>
              </a:rPr>
              <a:t>কেমন যেন বিদেশি বিদেশি নাম তাছাড়া গরীব দেশ তাই সাভাবিক ভাবেই প্রথমদিকে বিদেশি পর্যটকরাই </a:t>
            </a:r>
            <a:r>
              <a:rPr altLang="en-US" b="1" sz="1900" lang="en-US">
                <a:solidFill>
                  <a:srgbClr val="0000FF"/>
                </a:solidFill>
              </a:rPr>
              <a:t>Bandbox </a:t>
            </a:r>
            <a:r>
              <a:rPr altLang="en-US" b="1" sz="1900" lang="en-US">
                <a:solidFill>
                  <a:srgbClr val="000000"/>
                </a:solidFill>
              </a:rPr>
              <a:t>এর গ্রাহক ছিল।বর্তমানে  দেশের মানুষের কাছে এটি এতটাই জনপ্রিয় হয়ে গেছে যে এখন সারাদেশে এর ৩৪ টি শাখা। রয়েছে।     </a:t>
            </a:r>
            <a:r>
              <a:rPr altLang="en-US" b="1" sz="1900" lang="en-US"/>
              <a:t>  </a:t>
            </a:r>
            <a:r>
              <a:rPr altLang="en-US" b="1" sz="1900" lang="zh-CN"/>
              <a:t> </a:t>
            </a:r>
            <a:endParaRPr b="1" sz="1900" lang="en-US">
              <a:solidFill>
                <a:srgbClr val="0000FF"/>
              </a:solidFill>
            </a:endParaRPr>
          </a:p>
        </p:txBody>
      </p:sp>
      <p:pic>
        <p:nvPicPr>
          <p:cNvPr id="2097208" name="Picture 2097208"/>
          <p:cNvPicPr>
            <a:picLocks/>
          </p:cNvPicPr>
          <p:nvPr/>
        </p:nvPicPr>
        <p:blipFill>
          <a:blip xmlns:r="http://schemas.openxmlformats.org/officeDocument/2006/relationships" r:embed="rId1"/>
          <a:srcRect t="1531" b="1531"/>
          <a:stretch>
            <a:fillRect/>
          </a:stretch>
        </p:blipFill>
        <p:spPr>
          <a:xfrm rot="21600000">
            <a:off x="534990" y="3736274"/>
            <a:ext cx="2201562" cy="1486857"/>
          </a:xfrm>
          <a:prstGeom prst="rect"/>
        </p:spPr>
      </p:pic>
      <p:pic>
        <p:nvPicPr>
          <p:cNvPr id="2097209" name="Picture 2097209"/>
          <p:cNvPicPr>
            <a:picLocks/>
          </p:cNvPicPr>
          <p:nvPr/>
        </p:nvPicPr>
        <p:blipFill>
          <a:blip xmlns:r="http://schemas.openxmlformats.org/officeDocument/2006/relationships" r:embed="rId2"/>
          <a:stretch>
            <a:fillRect/>
          </a:stretch>
        </p:blipFill>
        <p:spPr>
          <a:xfrm rot="21600000">
            <a:off x="534992" y="1916426"/>
            <a:ext cx="2200922" cy="1626099"/>
          </a:xfrm>
          <a:prstGeom prst="rect"/>
        </p:spPr>
      </p:pic>
      <p:pic>
        <p:nvPicPr>
          <p:cNvPr id="2097210" name="Picture 2097210"/>
          <p:cNvPicPr>
            <a:picLocks/>
          </p:cNvPicPr>
          <p:nvPr/>
        </p:nvPicPr>
        <p:blipFill>
          <a:blip xmlns:r="http://schemas.openxmlformats.org/officeDocument/2006/relationships" r:embed="rId3"/>
          <a:stretch>
            <a:fillRect/>
          </a:stretch>
        </p:blipFill>
        <p:spPr>
          <a:xfrm>
            <a:off x="534989" y="5223130"/>
            <a:ext cx="2189734" cy="1463068"/>
          </a:xfrm>
          <a:prstGeom prst="rect"/>
        </p:spPr>
      </p:pic>
      <p:sp>
        <p:nvSpPr>
          <p:cNvPr id="1048692" name="TextBox 1048691"/>
          <p:cNvSpPr txBox="1"/>
          <p:nvPr/>
        </p:nvSpPr>
        <p:spPr>
          <a:xfrm>
            <a:off x="3030404" y="1764026"/>
            <a:ext cx="4572000" cy="535940"/>
          </a:xfrm>
          <a:prstGeom prst="rect"/>
        </p:spPr>
        <p:txBody>
          <a:bodyPr rtlCol="0" wrap="square">
            <a:spAutoFit/>
          </a:bodyPr>
          <a:p>
            <a:pPr algn="ctr"/>
            <a:r>
              <a:rPr altLang="en-US" b="1" sz="2900" lang="en-US">
                <a:solidFill>
                  <a:srgbClr val="0000FF"/>
                </a:solidFill>
              </a:rPr>
              <a:t>Bandbox:</a:t>
            </a:r>
            <a:endParaRPr sz="2900" lang="en-US">
              <a:solidFill>
                <a:srgbClr val="000000"/>
              </a:solidFill>
            </a:endParaRPr>
          </a:p>
        </p:txBody>
      </p:sp>
    </p:spTree>
  </p:cSld>
  <p:clrMapOvr>
    <a:masterClrMapping/>
  </p:clrMapOvr>
  <p:transition spd="slow">
    <p:plus/>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8" presetSubtype="12">
                                  <p:stCondLst>
                                    <p:cond delay="0"/>
                                  </p:stCondLst>
                                  <p:childTnLst>
                                    <p:set>
                                      <p:cBhvr>
                                        <p:cTn dur="1" fill="hold" id="6">
                                          <p:stCondLst>
                                            <p:cond delay="0"/>
                                          </p:stCondLst>
                                        </p:cTn>
                                        <p:tgtEl>
                                          <p:spTgt spid="1048690"/>
                                        </p:tgtEl>
                                        <p:attrNameLst>
                                          <p:attrName>style.visibility</p:attrName>
                                        </p:attrNameLst>
                                      </p:cBhvr>
                                      <p:to>
                                        <p:strVal val="visible"/>
                                      </p:to>
                                    </p:set>
                                    <p:animEffect transition="in" filter="strips(downLeft)">
                                      <p:cBhvr>
                                        <p:cTn dur="500" id="7"/>
                                        <p:tgtEl>
                                          <p:spTgt spid="1048690"/>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18" presetSubtype="12">
                                  <p:stCondLst>
                                    <p:cond delay="0"/>
                                  </p:stCondLst>
                                  <p:childTnLst>
                                    <p:set>
                                      <p:cBhvr>
                                        <p:cTn dur="1" fill="hold" id="11">
                                          <p:stCondLst>
                                            <p:cond delay="0"/>
                                          </p:stCondLst>
                                        </p:cTn>
                                        <p:tgtEl>
                                          <p:spTgt spid="2097208"/>
                                        </p:tgtEl>
                                        <p:attrNameLst>
                                          <p:attrName>style.visibility</p:attrName>
                                        </p:attrNameLst>
                                      </p:cBhvr>
                                      <p:to>
                                        <p:strVal val="visible"/>
                                      </p:to>
                                    </p:set>
                                    <p:animEffect transition="in" filter="strips(downLeft)">
                                      <p:cBhvr>
                                        <p:cTn dur="500" id="12"/>
                                        <p:tgtEl>
                                          <p:spTgt spid="2097208"/>
                                        </p:tgtEl>
                                      </p:cBhvr>
                                    </p:animEffect>
                                  </p:childTnLst>
                                </p:cTn>
                              </p:par>
                            </p:childTnLst>
                          </p:cTn>
                        </p:par>
                      </p:childTnLst>
                    </p:cTn>
                  </p:par>
                  <p:par>
                    <p:cTn fill="hold" id="13">
                      <p:stCondLst>
                        <p:cond delay="indefinite"/>
                      </p:stCondLst>
                      <p:childTnLst>
                        <p:par>
                          <p:cTn fill="hold" id="14">
                            <p:stCondLst>
                              <p:cond delay="0"/>
                            </p:stCondLst>
                            <p:childTnLst>
                              <p:par>
                                <p:cTn fill="hold" grpId="0" id="15" nodeType="clickEffect" presetClass="entr" presetID="53" presetSubtype="16">
                                  <p:stCondLst>
                                    <p:cond delay="0"/>
                                  </p:stCondLst>
                                  <p:childTnLst>
                                    <p:set>
                                      <p:cBhvr>
                                        <p:cTn dur="1" fill="hold" id="16">
                                          <p:stCondLst>
                                            <p:cond delay="0"/>
                                          </p:stCondLst>
                                        </p:cTn>
                                        <p:tgtEl>
                                          <p:spTgt spid="1048692"/>
                                        </p:tgtEl>
                                        <p:attrNameLst>
                                          <p:attrName>style.visibility</p:attrName>
                                        </p:attrNameLst>
                                      </p:cBhvr>
                                      <p:to>
                                        <p:strVal val="visible"/>
                                      </p:to>
                                    </p:set>
                                    <p:anim calcmode="lin" valueType="num">
                                      <p:cBhvr>
                                        <p:cTn dur="500" fill="hold" id="17"/>
                                        <p:tgtEl>
                                          <p:spTgt spid="1048692"/>
                                        </p:tgtEl>
                                        <p:attrNameLst>
                                          <p:attrName>ppt_w</p:attrName>
                                        </p:attrNameLst>
                                      </p:cBhvr>
                                      <p:tavLst>
                                        <p:tav tm="0">
                                          <p:val>
                                            <p:fltVal val="0.0"/>
                                          </p:val>
                                        </p:tav>
                                        <p:tav tm="100000">
                                          <p:val>
                                            <p:strVal val="#ppt_w"/>
                                          </p:val>
                                        </p:tav>
                                      </p:tavLst>
                                    </p:anim>
                                    <p:anim calcmode="lin" valueType="num">
                                      <p:cBhvr>
                                        <p:cTn dur="500" fill="hold" id="18"/>
                                        <p:tgtEl>
                                          <p:spTgt spid="1048692"/>
                                        </p:tgtEl>
                                        <p:attrNameLst>
                                          <p:attrName>ppt_h</p:attrName>
                                        </p:attrNameLst>
                                      </p:cBhvr>
                                      <p:tavLst>
                                        <p:tav tm="0">
                                          <p:val>
                                            <p:fltVal val="0.0"/>
                                          </p:val>
                                        </p:tav>
                                        <p:tav tm="100000">
                                          <p:val>
                                            <p:strVal val="#ppt_h"/>
                                          </p:val>
                                        </p:tav>
                                      </p:tavLst>
                                    </p:anim>
                                    <p:animEffect transition="in" filter="fade">
                                      <p:cBhvr>
                                        <p:cTn dur="500" id="19"/>
                                        <p:tgtEl>
                                          <p:spTgt spid="1048692"/>
                                        </p:tgtEl>
                                      </p:cBhvr>
                                    </p:animEffect>
                                  </p:childTnLst>
                                </p:cTn>
                              </p:par>
                            </p:childTnLst>
                          </p:cTn>
                        </p:par>
                      </p:childTnLst>
                    </p:cTn>
                  </p:par>
                  <p:par>
                    <p:cTn fill="hold" id="20">
                      <p:stCondLst>
                        <p:cond delay="indefinite"/>
                      </p:stCondLst>
                      <p:childTnLst>
                        <p:par>
                          <p:cTn fill="hold" id="21">
                            <p:stCondLst>
                              <p:cond delay="0"/>
                            </p:stCondLst>
                            <p:childTnLst>
                              <p:par>
                                <p:cTn fill="hold" id="22" nodeType="clickEffect" presetClass="entr" presetID="42" presetSubtype="0">
                                  <p:stCondLst>
                                    <p:cond delay="0"/>
                                  </p:stCondLst>
                                  <p:childTnLst>
                                    <p:set>
                                      <p:cBhvr>
                                        <p:cTn dur="1" fill="hold" id="23">
                                          <p:stCondLst>
                                            <p:cond delay="0"/>
                                          </p:stCondLst>
                                        </p:cTn>
                                        <p:tgtEl>
                                          <p:spTgt spid="2097209"/>
                                        </p:tgtEl>
                                        <p:attrNameLst>
                                          <p:attrName>style.visibility</p:attrName>
                                        </p:attrNameLst>
                                      </p:cBhvr>
                                      <p:to>
                                        <p:strVal val="visible"/>
                                      </p:to>
                                    </p:set>
                                    <p:animEffect transition="in" filter="fade">
                                      <p:cBhvr>
                                        <p:cTn dur="1000" id="24"/>
                                        <p:tgtEl>
                                          <p:spTgt spid="2097209"/>
                                        </p:tgtEl>
                                      </p:cBhvr>
                                    </p:animEffect>
                                    <p:anim calcmode="lin" valueType="num">
                                      <p:cBhvr>
                                        <p:cTn dur="1000" fill="hold" id="25"/>
                                        <p:tgtEl>
                                          <p:spTgt spid="2097209"/>
                                        </p:tgtEl>
                                        <p:attrNameLst>
                                          <p:attrName>ppt_x</p:attrName>
                                        </p:attrNameLst>
                                      </p:cBhvr>
                                      <p:tavLst>
                                        <p:tav tm="0">
                                          <p:val>
                                            <p:strVal val="#ppt_x"/>
                                          </p:val>
                                        </p:tav>
                                        <p:tav tm="100000">
                                          <p:val>
                                            <p:strVal val="#ppt_x"/>
                                          </p:val>
                                        </p:tav>
                                      </p:tavLst>
                                    </p:anim>
                                    <p:anim calcmode="lin" valueType="num">
                                      <p:cBhvr>
                                        <p:cTn dur="1000" fill="hold" id="26"/>
                                        <p:tgtEl>
                                          <p:spTgt spid="2097209"/>
                                        </p:tgtEl>
                                        <p:attrNameLst>
                                          <p:attrName>ppt_y</p:attrName>
                                        </p:attrNameLst>
                                      </p:cBhvr>
                                      <p:tavLst>
                                        <p:tav tm="0">
                                          <p:val>
                                            <p:strVal val="#ppt_y+.1"/>
                                          </p:val>
                                        </p:tav>
                                        <p:tav tm="100000">
                                          <p:val>
                                            <p:strVal val="#ppt_y"/>
                                          </p:val>
                                        </p:tav>
                                      </p:tavLst>
                                    </p:anim>
                                  </p:childTnLst>
                                </p:cTn>
                              </p:par>
                            </p:childTnLst>
                          </p:cTn>
                        </p:par>
                      </p:childTnLst>
                    </p:cTn>
                  </p:par>
                  <p:par>
                    <p:cTn fill="hold" id="27">
                      <p:stCondLst>
                        <p:cond delay="indefinite"/>
                      </p:stCondLst>
                      <p:childTnLst>
                        <p:par>
                          <p:cTn fill="hold" id="28">
                            <p:stCondLst>
                              <p:cond delay="0"/>
                            </p:stCondLst>
                            <p:childTnLst>
                              <p:par>
                                <p:cTn fill="hold" id="29" nodeType="clickEffect" presetClass="entr" presetID="42" presetSubtype="0">
                                  <p:stCondLst>
                                    <p:cond delay="0"/>
                                  </p:stCondLst>
                                  <p:childTnLst>
                                    <p:set>
                                      <p:cBhvr>
                                        <p:cTn dur="1" fill="hold" id="30">
                                          <p:stCondLst>
                                            <p:cond delay="0"/>
                                          </p:stCondLst>
                                        </p:cTn>
                                        <p:tgtEl>
                                          <p:spTgt spid="2097210"/>
                                        </p:tgtEl>
                                        <p:attrNameLst>
                                          <p:attrName>style.visibility</p:attrName>
                                        </p:attrNameLst>
                                      </p:cBhvr>
                                      <p:to>
                                        <p:strVal val="visible"/>
                                      </p:to>
                                    </p:set>
                                    <p:animEffect transition="in" filter="fade">
                                      <p:cBhvr>
                                        <p:cTn dur="1000" id="31"/>
                                        <p:tgtEl>
                                          <p:spTgt spid="2097210"/>
                                        </p:tgtEl>
                                      </p:cBhvr>
                                    </p:animEffect>
                                    <p:anim calcmode="lin" valueType="num">
                                      <p:cBhvr>
                                        <p:cTn dur="1000" fill="hold" id="32"/>
                                        <p:tgtEl>
                                          <p:spTgt spid="2097210"/>
                                        </p:tgtEl>
                                        <p:attrNameLst>
                                          <p:attrName>ppt_x</p:attrName>
                                        </p:attrNameLst>
                                      </p:cBhvr>
                                      <p:tavLst>
                                        <p:tav tm="0">
                                          <p:val>
                                            <p:strVal val="#ppt_x"/>
                                          </p:val>
                                        </p:tav>
                                        <p:tav tm="100000">
                                          <p:val>
                                            <p:strVal val="#ppt_x"/>
                                          </p:val>
                                        </p:tav>
                                      </p:tavLst>
                                    </p:anim>
                                    <p:anim calcmode="lin" valueType="num">
                                      <p:cBhvr>
                                        <p:cTn dur="1000" fill="hold" id="33"/>
                                        <p:tgtEl>
                                          <p:spTgt spid="2097210"/>
                                        </p:tgtEl>
                                        <p:attrNameLst>
                                          <p:attrName>ppt_y</p:attrName>
                                        </p:attrNameLst>
                                      </p:cBhvr>
                                      <p:tavLst>
                                        <p:tav tm="0">
                                          <p:val>
                                            <p:strVal val="#ppt_y+.1"/>
                                          </p:val>
                                        </p:tav>
                                        <p:tav tm="100000">
                                          <p:val>
                                            <p:strVal val="#ppt_y"/>
                                          </p:val>
                                        </p:tav>
                                      </p:tavLst>
                                    </p:anim>
                                  </p:childTnLst>
                                </p:cTn>
                              </p:par>
                            </p:childTnLst>
                          </p:cTn>
                        </p:par>
                      </p:childTnLst>
                    </p:cTn>
                  </p:par>
                  <p:par>
                    <p:cTn fill="hold" id="34">
                      <p:stCondLst>
                        <p:cond delay="indefinite"/>
                      </p:stCondLst>
                      <p:childTnLst>
                        <p:par>
                          <p:cTn fill="hold" id="35">
                            <p:stCondLst>
                              <p:cond delay="0"/>
                            </p:stCondLst>
                            <p:childTnLst>
                              <p:par>
                                <p:cTn fill="hold" grpId="0" id="36" nodeType="clickEffect" presetClass="entr" presetID="53" presetSubtype="16">
                                  <p:stCondLst>
                                    <p:cond delay="0"/>
                                  </p:stCondLst>
                                  <p:childTnLst>
                                    <p:set>
                                      <p:cBhvr>
                                        <p:cTn dur="1" fill="hold" id="37">
                                          <p:stCondLst>
                                            <p:cond delay="0"/>
                                          </p:stCondLst>
                                        </p:cTn>
                                        <p:tgtEl>
                                          <p:spTgt spid="1048691"/>
                                        </p:tgtEl>
                                        <p:attrNameLst>
                                          <p:attrName>style.visibility</p:attrName>
                                        </p:attrNameLst>
                                      </p:cBhvr>
                                      <p:to>
                                        <p:strVal val="visible"/>
                                      </p:to>
                                    </p:set>
                                    <p:anim calcmode="lin" valueType="num">
                                      <p:cBhvr>
                                        <p:cTn dur="500" fill="hold" id="38"/>
                                        <p:tgtEl>
                                          <p:spTgt spid="1048691"/>
                                        </p:tgtEl>
                                        <p:attrNameLst>
                                          <p:attrName>ppt_w</p:attrName>
                                        </p:attrNameLst>
                                      </p:cBhvr>
                                      <p:tavLst>
                                        <p:tav tm="0">
                                          <p:val>
                                            <p:fltVal val="0.0"/>
                                          </p:val>
                                        </p:tav>
                                        <p:tav tm="100000">
                                          <p:val>
                                            <p:strVal val="#ppt_w"/>
                                          </p:val>
                                        </p:tav>
                                      </p:tavLst>
                                    </p:anim>
                                    <p:anim calcmode="lin" valueType="num">
                                      <p:cBhvr>
                                        <p:cTn dur="500" fill="hold" id="39"/>
                                        <p:tgtEl>
                                          <p:spTgt spid="1048691"/>
                                        </p:tgtEl>
                                        <p:attrNameLst>
                                          <p:attrName>ppt_h</p:attrName>
                                        </p:attrNameLst>
                                      </p:cBhvr>
                                      <p:tavLst>
                                        <p:tav tm="0">
                                          <p:val>
                                            <p:fltVal val="0.0"/>
                                          </p:val>
                                        </p:tav>
                                        <p:tav tm="100000">
                                          <p:val>
                                            <p:strVal val="#ppt_h"/>
                                          </p:val>
                                        </p:tav>
                                      </p:tavLst>
                                    </p:anim>
                                    <p:animEffect transition="in" filter="fade">
                                      <p:cBhvr>
                                        <p:cTn dur="500" id="40"/>
                                        <p:tgtEl>
                                          <p:spTgt spid="10486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90" grpId="0"/>
      <p:bldP spid="1048691" grpId="0"/>
      <p:bldP spid="104869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p:bgPr>
    </p:bg>
    <p:spTree>
      <p:nvGrpSpPr>
        <p:cNvPr id="85" name=""/>
        <p:cNvGrpSpPr/>
        <p:nvPr/>
      </p:nvGrpSpPr>
      <p:grpSpPr>
        <a:xfrm>
          <a:off x="0" y="0"/>
          <a:ext cx="0" cy="0"/>
          <a:chOff x="0" y="0"/>
          <a:chExt cx="0" cy="0"/>
        </a:xfrm>
      </p:grpSpPr>
      <p:sp>
        <p:nvSpPr>
          <p:cNvPr id="1048693" name="TextBox 1048692"/>
          <p:cNvSpPr txBox="1"/>
          <p:nvPr/>
        </p:nvSpPr>
        <p:spPr>
          <a:xfrm>
            <a:off x="747318" y="676510"/>
            <a:ext cx="7990834" cy="461665"/>
          </a:xfrm>
          <a:prstGeom prst="rect"/>
        </p:spPr>
        <p:txBody>
          <a:bodyPr rtlCol="0" wrap="square">
            <a:spAutoFit/>
          </a:bodyPr>
          <a:p>
            <a:pPr algn="ctr"/>
            <a:r>
              <a:rPr b="1" sz="2400" lang="en-US">
                <a:solidFill>
                  <a:srgbClr val="000000"/>
                </a:solidFill>
              </a:rPr>
              <a:t>সাফল্যের শীর্ষে থাকা প্রতিষ্ঠান সমূহের সফল উদ্যোক্তাগণঃ</a:t>
            </a:r>
          </a:p>
        </p:txBody>
      </p:sp>
      <p:sp>
        <p:nvSpPr>
          <p:cNvPr id="1048694" name="TextBox 1048693"/>
          <p:cNvSpPr txBox="1"/>
          <p:nvPr/>
        </p:nvSpPr>
        <p:spPr>
          <a:xfrm>
            <a:off x="3455150" y="1653269"/>
            <a:ext cx="5107330" cy="4028441"/>
          </a:xfrm>
          <a:prstGeom prst="rect"/>
        </p:spPr>
        <p:txBody>
          <a:bodyPr rtlCol="0" wrap="square">
            <a:spAutoFit/>
          </a:bodyPr>
          <a:p>
            <a:r>
              <a:rPr b="1" sz="1800" lang="en-US">
                <a:solidFill>
                  <a:srgbClr val="0000FF"/>
                </a:solidFill>
              </a:rPr>
              <a:t>  						</a:t>
            </a:r>
            <a:endParaRPr b="1" sz="3100" lang="en-US">
              <a:solidFill>
                <a:srgbClr val="0000FF"/>
              </a:solidFill>
            </a:endParaRPr>
          </a:p>
          <a:p>
            <a:endParaRPr b="1" sz="3100" lang="en-US">
              <a:solidFill>
                <a:srgbClr val="0000FF"/>
              </a:solidFill>
            </a:endParaRPr>
          </a:p>
          <a:p>
            <a:r>
              <a:rPr altLang="en-US" b="1" sz="1800" lang="zh-CN"/>
              <a:t>একজন সফল নারী উদ্যোক্তার গল্প</a:t>
            </a:r>
            <a:endParaRPr b="1" sz="1800" lang="en-US">
              <a:solidFill>
                <a:srgbClr val="0000FF"/>
              </a:solidFill>
            </a:endParaRPr>
          </a:p>
          <a:p>
            <a:r>
              <a:rPr altLang="en-US" b="1" sz="1800" lang="zh-CN"/>
              <a:t>একজন সফল নারী উদ্যোক্তা আইনুন নাহার। এই ‘সফল উদ্যোক্তা’ হিসেবে স্বীকৃতি পাওয়ার পেছনে রয়েছে নিজের পরিশ্রম এবং এগিয়ে যাওয়ার প্রত্যয়। পথে পথে নানা প্রতিবন্ধকতা মোকাবেলা করতে হয়েছে আইনুন নাহারকে, তবে কখনোই দমে যাননি তিনি। সেলাই প্রশিক্ষণের মাধ্যমে মাত্র দুই হাজার টাকা পুঁজি নিয়ে পোশাক তৈরির ব্যবসা শুরু করেছিলেন। সেই ব্যবসার পুঁজি এখন প্রায় অর্ধ-কোটি টাকা। তার প্রতিষ্ঠানে তৈরি বেডশিট, মেয়েদের সালোয়ার-কামিজ, থ্রি-পিস, ওয়ান-পিস, ছেলেদের পাঞ্জাবিসহ বিভিন্ন পণ্য বিক্রি হচ্ছে দেশ-বিদেশে। </a:t>
            </a:r>
            <a:endParaRPr b="1" sz="1800" lang="en-US">
              <a:solidFill>
                <a:srgbClr val="0000FF"/>
              </a:solidFill>
            </a:endParaRPr>
          </a:p>
        </p:txBody>
      </p:sp>
      <p:pic>
        <p:nvPicPr>
          <p:cNvPr id="2097211" name="Picture 2097211"/>
          <p:cNvPicPr>
            <a:picLocks/>
          </p:cNvPicPr>
          <p:nvPr/>
        </p:nvPicPr>
        <p:blipFill>
          <a:blip xmlns:r="http://schemas.openxmlformats.org/officeDocument/2006/relationships" r:embed="rId1"/>
          <a:srcRect l="12404" r="12404"/>
          <a:stretch>
            <a:fillRect/>
          </a:stretch>
        </p:blipFill>
        <p:spPr>
          <a:xfrm>
            <a:off x="532605" y="3170677"/>
            <a:ext cx="2544132" cy="1778793"/>
          </a:xfrm>
          <a:prstGeom prst="rect"/>
        </p:spPr>
      </p:pic>
      <p:sp>
        <p:nvSpPr>
          <p:cNvPr id="1048695" name="TextBox 1048694"/>
          <p:cNvSpPr txBox="1"/>
          <p:nvPr/>
        </p:nvSpPr>
        <p:spPr>
          <a:xfrm>
            <a:off x="2034048" y="1873755"/>
            <a:ext cx="5075904" cy="561340"/>
          </a:xfrm>
          <a:prstGeom prst="rect"/>
        </p:spPr>
        <p:txBody>
          <a:bodyPr rtlCol="0" wrap="square">
            <a:spAutoFit/>
          </a:bodyPr>
          <a:p>
            <a:pPr algn="ctr"/>
            <a:r>
              <a:rPr b="1" sz="3100" lang="en-US">
                <a:solidFill>
                  <a:srgbClr val="0000FF"/>
                </a:solidFill>
              </a:rPr>
              <a:t>	আইনুন নাহারঃ</a:t>
            </a:r>
          </a:p>
        </p:txBody>
      </p:sp>
    </p:spTree>
  </p:cSld>
  <p:clrMapOvr>
    <a:masterClrMapping/>
  </p:clrMapOvr>
  <p:transition spd="slow">
    <p:plus/>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8" presetSubtype="12">
                                  <p:stCondLst>
                                    <p:cond delay="0"/>
                                  </p:stCondLst>
                                  <p:childTnLst>
                                    <p:set>
                                      <p:cBhvr>
                                        <p:cTn dur="1" fill="hold" id="6">
                                          <p:stCondLst>
                                            <p:cond delay="0"/>
                                          </p:stCondLst>
                                        </p:cTn>
                                        <p:tgtEl>
                                          <p:spTgt spid="1048693"/>
                                        </p:tgtEl>
                                        <p:attrNameLst>
                                          <p:attrName>style.visibility</p:attrName>
                                        </p:attrNameLst>
                                      </p:cBhvr>
                                      <p:to>
                                        <p:strVal val="visible"/>
                                      </p:to>
                                    </p:set>
                                    <p:animEffect transition="in" filter="strips(downLeft)">
                                      <p:cBhvr>
                                        <p:cTn dur="500" id="7"/>
                                        <p:tgtEl>
                                          <p:spTgt spid="1048693"/>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53" presetSubtype="16">
                                  <p:stCondLst>
                                    <p:cond delay="0"/>
                                  </p:stCondLst>
                                  <p:childTnLst>
                                    <p:set>
                                      <p:cBhvr>
                                        <p:cTn dur="1" fill="hold" id="11">
                                          <p:stCondLst>
                                            <p:cond delay="0"/>
                                          </p:stCondLst>
                                        </p:cTn>
                                        <p:tgtEl>
                                          <p:spTgt spid="1048695"/>
                                        </p:tgtEl>
                                        <p:attrNameLst>
                                          <p:attrName>style.visibility</p:attrName>
                                        </p:attrNameLst>
                                      </p:cBhvr>
                                      <p:to>
                                        <p:strVal val="visible"/>
                                      </p:to>
                                    </p:set>
                                    <p:anim calcmode="lin" valueType="num">
                                      <p:cBhvr>
                                        <p:cTn dur="500" fill="hold" id="12"/>
                                        <p:tgtEl>
                                          <p:spTgt spid="1048695"/>
                                        </p:tgtEl>
                                        <p:attrNameLst>
                                          <p:attrName>ppt_w</p:attrName>
                                        </p:attrNameLst>
                                      </p:cBhvr>
                                      <p:tavLst>
                                        <p:tav tm="0">
                                          <p:val>
                                            <p:fltVal val="0.0"/>
                                          </p:val>
                                        </p:tav>
                                        <p:tav tm="100000">
                                          <p:val>
                                            <p:strVal val="#ppt_w"/>
                                          </p:val>
                                        </p:tav>
                                      </p:tavLst>
                                    </p:anim>
                                    <p:anim calcmode="lin" valueType="num">
                                      <p:cBhvr>
                                        <p:cTn dur="500" fill="hold" id="13"/>
                                        <p:tgtEl>
                                          <p:spTgt spid="1048695"/>
                                        </p:tgtEl>
                                        <p:attrNameLst>
                                          <p:attrName>ppt_h</p:attrName>
                                        </p:attrNameLst>
                                      </p:cBhvr>
                                      <p:tavLst>
                                        <p:tav tm="0">
                                          <p:val>
                                            <p:fltVal val="0.0"/>
                                          </p:val>
                                        </p:tav>
                                        <p:tav tm="100000">
                                          <p:val>
                                            <p:strVal val="#ppt_h"/>
                                          </p:val>
                                        </p:tav>
                                      </p:tavLst>
                                    </p:anim>
                                    <p:animEffect transition="in" filter="fade">
                                      <p:cBhvr>
                                        <p:cTn dur="500" id="14"/>
                                        <p:tgtEl>
                                          <p:spTgt spid="1048695"/>
                                        </p:tgtEl>
                                      </p:cBhvr>
                                    </p:animEffect>
                                  </p:childTnLst>
                                </p:cTn>
                              </p:par>
                            </p:childTnLst>
                          </p:cTn>
                        </p:par>
                      </p:childTnLst>
                    </p:cTn>
                  </p:par>
                  <p:par>
                    <p:cTn fill="hold" id="15">
                      <p:stCondLst>
                        <p:cond delay="indefinite"/>
                      </p:stCondLst>
                      <p:childTnLst>
                        <p:par>
                          <p:cTn fill="hold" id="16">
                            <p:stCondLst>
                              <p:cond delay="0"/>
                            </p:stCondLst>
                            <p:childTnLst>
                              <p:par>
                                <p:cTn fill="hold" id="17" nodeType="clickEffect" presetClass="entr" presetID="37" presetSubtype="0">
                                  <p:stCondLst>
                                    <p:cond delay="0"/>
                                  </p:stCondLst>
                                  <p:childTnLst>
                                    <p:set>
                                      <p:cBhvr>
                                        <p:cTn dur="1" fill="hold" id="18">
                                          <p:stCondLst>
                                            <p:cond delay="0"/>
                                          </p:stCondLst>
                                        </p:cTn>
                                        <p:tgtEl>
                                          <p:spTgt spid="2097211"/>
                                        </p:tgtEl>
                                        <p:attrNameLst>
                                          <p:attrName>style.visibility</p:attrName>
                                        </p:attrNameLst>
                                      </p:cBhvr>
                                      <p:to>
                                        <p:strVal val="visible"/>
                                      </p:to>
                                    </p:set>
                                    <p:animEffect transition="in" filter="fade">
                                      <p:cBhvr>
                                        <p:cTn dur="1000" id="19"/>
                                        <p:tgtEl>
                                          <p:spTgt spid="2097211"/>
                                        </p:tgtEl>
                                      </p:cBhvr>
                                    </p:animEffect>
                                    <p:anim calcmode="lin" valueType="num">
                                      <p:cBhvr>
                                        <p:cTn dur="1000" fill="hold" id="20"/>
                                        <p:tgtEl>
                                          <p:spTgt spid="2097211"/>
                                        </p:tgtEl>
                                        <p:attrNameLst>
                                          <p:attrName>ppt_x</p:attrName>
                                        </p:attrNameLst>
                                      </p:cBhvr>
                                      <p:tavLst>
                                        <p:tav tm="0">
                                          <p:val>
                                            <p:strVal val="#ppt_x"/>
                                          </p:val>
                                        </p:tav>
                                        <p:tav tm="100000">
                                          <p:val>
                                            <p:strVal val="#ppt_x"/>
                                          </p:val>
                                        </p:tav>
                                      </p:tavLst>
                                    </p:anim>
                                    <p:anim calcmode="lin" valueType="num">
                                      <p:cBhvr>
                                        <p:cTn decel="100000" dur="900" fill="hold" id="21"/>
                                        <p:tgtEl>
                                          <p:spTgt spid="2097211"/>
                                        </p:tgtEl>
                                        <p:attrNameLst>
                                          <p:attrName>ppt_y</p:attrName>
                                        </p:attrNameLst>
                                      </p:cBhvr>
                                      <p:tavLst>
                                        <p:tav tm="0">
                                          <p:val>
                                            <p:strVal val="#ppt_y+1"/>
                                          </p:val>
                                        </p:tav>
                                        <p:tav tm="100000">
                                          <p:val>
                                            <p:strVal val="#ppt_y-.03"/>
                                          </p:val>
                                        </p:tav>
                                      </p:tavLst>
                                    </p:anim>
                                    <p:anim calcmode="lin" valueType="num">
                                      <p:cBhvr>
                                        <p:cTn accel="100000" dur="100" fill="hold" id="22">
                                          <p:stCondLst>
                                            <p:cond delay="900"/>
                                          </p:stCondLst>
                                        </p:cTn>
                                        <p:tgtEl>
                                          <p:spTgt spid="2097211"/>
                                        </p:tgtEl>
                                        <p:attrNameLst>
                                          <p:attrName>ppt_y</p:attrName>
                                        </p:attrNameLst>
                                      </p:cBhvr>
                                      <p:tavLst>
                                        <p:tav tm="0">
                                          <p:val>
                                            <p:strVal val="#ppt_y-.03"/>
                                          </p:val>
                                        </p:tav>
                                        <p:tav tm="100000">
                                          <p:val>
                                            <p:strVal val="#ppt_y"/>
                                          </p:val>
                                        </p:tav>
                                      </p:tavLst>
                                    </p:anim>
                                  </p:childTnLst>
                                </p:cTn>
                              </p:par>
                            </p:childTnLst>
                          </p:cTn>
                        </p:par>
                      </p:childTnLst>
                    </p:cTn>
                  </p:par>
                  <p:par>
                    <p:cTn fill="hold" id="23">
                      <p:stCondLst>
                        <p:cond delay="indefinite"/>
                      </p:stCondLst>
                      <p:childTnLst>
                        <p:par>
                          <p:cTn fill="hold" id="24">
                            <p:stCondLst>
                              <p:cond delay="0"/>
                            </p:stCondLst>
                            <p:childTnLst>
                              <p:par>
                                <p:cTn fill="hold" grpId="0" id="25" nodeType="clickEffect" presetClass="entr" presetID="53" presetSubtype="16">
                                  <p:stCondLst>
                                    <p:cond delay="0"/>
                                  </p:stCondLst>
                                  <p:childTnLst>
                                    <p:set>
                                      <p:cBhvr>
                                        <p:cTn dur="1" fill="hold" id="26">
                                          <p:stCondLst>
                                            <p:cond delay="0"/>
                                          </p:stCondLst>
                                        </p:cTn>
                                        <p:tgtEl>
                                          <p:spTgt spid="1048694"/>
                                        </p:tgtEl>
                                        <p:attrNameLst>
                                          <p:attrName>style.visibility</p:attrName>
                                        </p:attrNameLst>
                                      </p:cBhvr>
                                      <p:to>
                                        <p:strVal val="visible"/>
                                      </p:to>
                                    </p:set>
                                    <p:anim calcmode="lin" valueType="num">
                                      <p:cBhvr>
                                        <p:cTn dur="500" fill="hold" id="27"/>
                                        <p:tgtEl>
                                          <p:spTgt spid="1048694"/>
                                        </p:tgtEl>
                                        <p:attrNameLst>
                                          <p:attrName>ppt_w</p:attrName>
                                        </p:attrNameLst>
                                      </p:cBhvr>
                                      <p:tavLst>
                                        <p:tav tm="0">
                                          <p:val>
                                            <p:fltVal val="0.0"/>
                                          </p:val>
                                        </p:tav>
                                        <p:tav tm="100000">
                                          <p:val>
                                            <p:strVal val="#ppt_w"/>
                                          </p:val>
                                        </p:tav>
                                      </p:tavLst>
                                    </p:anim>
                                    <p:anim calcmode="lin" valueType="num">
                                      <p:cBhvr>
                                        <p:cTn dur="500" fill="hold" id="28"/>
                                        <p:tgtEl>
                                          <p:spTgt spid="1048694"/>
                                        </p:tgtEl>
                                        <p:attrNameLst>
                                          <p:attrName>ppt_h</p:attrName>
                                        </p:attrNameLst>
                                      </p:cBhvr>
                                      <p:tavLst>
                                        <p:tav tm="0">
                                          <p:val>
                                            <p:fltVal val="0.0"/>
                                          </p:val>
                                        </p:tav>
                                        <p:tav tm="100000">
                                          <p:val>
                                            <p:strVal val="#ppt_h"/>
                                          </p:val>
                                        </p:tav>
                                      </p:tavLst>
                                    </p:anim>
                                    <p:animEffect transition="in" filter="fade">
                                      <p:cBhvr>
                                        <p:cTn dur="500" id="29"/>
                                        <p:tgtEl>
                                          <p:spTgt spid="10486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93" grpId="0"/>
      <p:bldP spid="1048694" grpId="0"/>
      <p:bldP spid="104869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p:bgPr>
    </p:bg>
    <p:spTree>
      <p:nvGrpSpPr>
        <p:cNvPr id="86" name=""/>
        <p:cNvGrpSpPr/>
        <p:nvPr/>
      </p:nvGrpSpPr>
      <p:grpSpPr>
        <a:xfrm>
          <a:off x="0" y="0"/>
          <a:ext cx="0" cy="0"/>
          <a:chOff x="0" y="0"/>
          <a:chExt cx="0" cy="0"/>
        </a:xfrm>
      </p:grpSpPr>
      <p:sp>
        <p:nvSpPr>
          <p:cNvPr id="1048696" name="TextBox 1048695"/>
          <p:cNvSpPr txBox="1"/>
          <p:nvPr/>
        </p:nvSpPr>
        <p:spPr>
          <a:xfrm>
            <a:off x="338318" y="423210"/>
            <a:ext cx="7974782" cy="461665"/>
          </a:xfrm>
          <a:prstGeom prst="rect"/>
        </p:spPr>
        <p:txBody>
          <a:bodyPr rtlCol="0" wrap="square">
            <a:spAutoFit/>
          </a:bodyPr>
          <a:p>
            <a:pPr algn="ctr"/>
            <a:r>
              <a:rPr b="1" sz="2400" lang="en-US">
                <a:solidFill>
                  <a:srgbClr val="000000"/>
                </a:solidFill>
              </a:rPr>
              <a:t>সাফল্যের শীর্ষে থাকা প্রতিষ্ঠান সমূহের সফল উদ্যোক্তাগণঃ</a:t>
            </a:r>
          </a:p>
        </p:txBody>
      </p:sp>
      <p:sp>
        <p:nvSpPr>
          <p:cNvPr id="1048697" name="TextBox 1048696"/>
          <p:cNvSpPr txBox="1"/>
          <p:nvPr/>
        </p:nvSpPr>
        <p:spPr>
          <a:xfrm>
            <a:off x="862230" y="1105427"/>
            <a:ext cx="5728933" cy="561340"/>
          </a:xfrm>
          <a:prstGeom prst="rect"/>
        </p:spPr>
        <p:txBody>
          <a:bodyPr rtlCol="0" wrap="square">
            <a:spAutoFit/>
          </a:bodyPr>
          <a:p>
            <a:r>
              <a:rPr b="1" sz="1800" lang="en-US">
                <a:solidFill>
                  <a:srgbClr val="0000FF"/>
                </a:solidFill>
              </a:rPr>
              <a:t>  						</a:t>
            </a:r>
            <a:r>
              <a:rPr b="1" sz="3100" lang="en-US">
                <a:solidFill>
                  <a:srgbClr val="0000FF"/>
                </a:solidFill>
              </a:rPr>
              <a:t>	আইনুন নাহারঃ</a:t>
            </a:r>
            <a:r>
              <a:rPr altLang="en-US" b="1" sz="1800" lang="zh-CN"/>
              <a:t> </a:t>
            </a:r>
            <a:endParaRPr b="1" sz="3100" lang="en-US">
              <a:solidFill>
                <a:srgbClr val="0000FF"/>
              </a:solidFill>
            </a:endParaRPr>
          </a:p>
        </p:txBody>
      </p:sp>
      <p:pic>
        <p:nvPicPr>
          <p:cNvPr id="2097212" name="Picture 2097212"/>
          <p:cNvPicPr>
            <a:picLocks/>
          </p:cNvPicPr>
          <p:nvPr/>
        </p:nvPicPr>
        <p:blipFill>
          <a:blip xmlns:r="http://schemas.openxmlformats.org/officeDocument/2006/relationships" r:embed="rId1"/>
          <a:srcRect l="12404" r="12404"/>
          <a:stretch>
            <a:fillRect/>
          </a:stretch>
        </p:blipFill>
        <p:spPr>
          <a:xfrm>
            <a:off x="117448" y="3429000"/>
            <a:ext cx="2443574" cy="1762232"/>
          </a:xfrm>
          <a:prstGeom prst="rect"/>
        </p:spPr>
      </p:pic>
      <p:sp>
        <p:nvSpPr>
          <p:cNvPr id="1048698" name="TextBox 1048697"/>
          <p:cNvSpPr txBox="1"/>
          <p:nvPr/>
        </p:nvSpPr>
        <p:spPr>
          <a:xfrm>
            <a:off x="2652642" y="1666768"/>
            <a:ext cx="6373910" cy="4663440"/>
          </a:xfrm>
          <a:prstGeom prst="rect"/>
        </p:spPr>
        <p:txBody>
          <a:bodyPr rtlCol="0" wrap="square">
            <a:spAutoFit/>
          </a:bodyPr>
          <a:p>
            <a:r>
              <a:rPr b="1" sz="1700" lang="en-US">
                <a:solidFill>
                  <a:srgbClr val="000000"/>
                </a:solidFill>
              </a:rPr>
              <a:t>আইনুন নাহার : ২০০৩ সালে যুব উন্নয়ন অধিদফতর থেকে প্রশিক্ষণ নিয়ে একটি সেলাই মেশিন পাই। এই সেলাই মেশিন দিয়ে খুব ছোট পরিসরে ঘরে বসে গ্রামের বিভিন্ন জনের পোশাকের কাজ শুরু করি। এভাবে কাজ করে সামান্য আয় হতে থাকে। এই আয় থেকে কিছু টাকা জমিয়ে দুই হাজার টাকা পুঁজি নিয়ে শুরু করি পোশাক তৈরির ব্যবসা। ২০০৭ সালের দিকে আরো দুটি মেশিন কিনে নিয়ে আসি। আর ব্যবসাও মোটামুটি শুরু হয়, সে সময়  তিনজন কর্মী নিয়োগ দিই। প্রথম দিকে চুক্তিতে বিভিন্ন স্কুল-কলেজ, নার্সিং হোমের ইউনিফর্মের অর্ডার নিয়ে তা তৈরি করে দিতাম। অর্ডারের মালামাল নিখুঁতভাবে এবং সঠিক সময়ে ডেলিভারি দিতাম। এতে আমার পরিচিতি বাড়তে থাকে পাশাপাশি বেশ অর্ডারও পেতে শুরু করি।জাগো নিউজ : এই পরিসর বর্তমানে কেমন বেড়েছে?আইনুন নাহার : অনেকজনের কর্মসংস্থান সৃষ্টি করতে পেরেছি। আজ আমি অর্থনৈতিকভাবে স্বাবলম্বী। এখন আমার কারখানায় ৩০টি মেশিনে প্রায় ৭০ জনের মতো কর্মী কাজ করছেন। বর্তমানে ব্যবসায় প্রায় ৫০ লাখ টাকার মতো বিনিয়োগ আছে। ঢাকাসহ বিভিন্ন জেলায় আমার পণ্য সরবরাহ করি। এছাড়া ময়মনসিংহ ও ঢাকায় নিজস্ব শোরুম আছে। আমি দেশের বিভিন্ন জায়গায় অনুষ্ঠিত মেলায় অংশগ্রহণ করি। পণ্যের প্রচার ও প্রসারের জন্য গত জুনে একটি মেলায় অংশগ্রহণ করতে চীনে গিয়েছিলাম।</a:t>
            </a:r>
          </a:p>
        </p:txBody>
      </p:sp>
    </p:spTree>
  </p:cSld>
  <p:clrMapOvr>
    <a:masterClrMapping/>
  </p:clrMapOvr>
  <p:transition spd="slow">
    <p:plus/>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8" presetSubtype="12">
                                  <p:stCondLst>
                                    <p:cond delay="0"/>
                                  </p:stCondLst>
                                  <p:childTnLst>
                                    <p:set>
                                      <p:cBhvr>
                                        <p:cTn dur="1" fill="hold" id="6">
                                          <p:stCondLst>
                                            <p:cond delay="0"/>
                                          </p:stCondLst>
                                        </p:cTn>
                                        <p:tgtEl>
                                          <p:spTgt spid="1048696"/>
                                        </p:tgtEl>
                                        <p:attrNameLst>
                                          <p:attrName>style.visibility</p:attrName>
                                        </p:attrNameLst>
                                      </p:cBhvr>
                                      <p:to>
                                        <p:strVal val="visible"/>
                                      </p:to>
                                    </p:set>
                                    <p:animEffect transition="in" filter="strips(downLeft)">
                                      <p:cBhvr>
                                        <p:cTn dur="500" id="7"/>
                                        <p:tgtEl>
                                          <p:spTgt spid="1048696"/>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53" presetSubtype="16">
                                  <p:stCondLst>
                                    <p:cond delay="0"/>
                                  </p:stCondLst>
                                  <p:childTnLst>
                                    <p:set>
                                      <p:cBhvr>
                                        <p:cTn dur="1" fill="hold" id="11">
                                          <p:stCondLst>
                                            <p:cond delay="0"/>
                                          </p:stCondLst>
                                        </p:cTn>
                                        <p:tgtEl>
                                          <p:spTgt spid="2097212"/>
                                        </p:tgtEl>
                                        <p:attrNameLst>
                                          <p:attrName>style.visibility</p:attrName>
                                        </p:attrNameLst>
                                      </p:cBhvr>
                                      <p:to>
                                        <p:strVal val="visible"/>
                                      </p:to>
                                    </p:set>
                                    <p:anim calcmode="lin" valueType="num">
                                      <p:cBhvr>
                                        <p:cTn dur="500" fill="hold" id="12"/>
                                        <p:tgtEl>
                                          <p:spTgt spid="2097212"/>
                                        </p:tgtEl>
                                        <p:attrNameLst>
                                          <p:attrName>ppt_w</p:attrName>
                                        </p:attrNameLst>
                                      </p:cBhvr>
                                      <p:tavLst>
                                        <p:tav tm="0">
                                          <p:val>
                                            <p:fltVal val="0.0"/>
                                          </p:val>
                                        </p:tav>
                                        <p:tav tm="100000">
                                          <p:val>
                                            <p:strVal val="#ppt_w"/>
                                          </p:val>
                                        </p:tav>
                                      </p:tavLst>
                                    </p:anim>
                                    <p:anim calcmode="lin" valueType="num">
                                      <p:cBhvr>
                                        <p:cTn dur="500" fill="hold" id="13"/>
                                        <p:tgtEl>
                                          <p:spTgt spid="2097212"/>
                                        </p:tgtEl>
                                        <p:attrNameLst>
                                          <p:attrName>ppt_h</p:attrName>
                                        </p:attrNameLst>
                                      </p:cBhvr>
                                      <p:tavLst>
                                        <p:tav tm="0">
                                          <p:val>
                                            <p:fltVal val="0.0"/>
                                          </p:val>
                                        </p:tav>
                                        <p:tav tm="100000">
                                          <p:val>
                                            <p:strVal val="#ppt_h"/>
                                          </p:val>
                                        </p:tav>
                                      </p:tavLst>
                                    </p:anim>
                                    <p:animEffect transition="in" filter="fade">
                                      <p:cBhvr>
                                        <p:cTn dur="500" id="14"/>
                                        <p:tgtEl>
                                          <p:spTgt spid="2097212"/>
                                        </p:tgtEl>
                                      </p:cBhvr>
                                    </p:animEffect>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31" presetSubtype="0">
                                  <p:stCondLst>
                                    <p:cond delay="0"/>
                                  </p:stCondLst>
                                  <p:childTnLst>
                                    <p:set>
                                      <p:cBhvr>
                                        <p:cTn dur="1" fill="hold" id="18">
                                          <p:stCondLst>
                                            <p:cond delay="0"/>
                                          </p:stCondLst>
                                        </p:cTn>
                                        <p:tgtEl>
                                          <p:spTgt spid="1048697"/>
                                        </p:tgtEl>
                                        <p:attrNameLst>
                                          <p:attrName>style.visibility</p:attrName>
                                        </p:attrNameLst>
                                      </p:cBhvr>
                                      <p:to>
                                        <p:strVal val="visible"/>
                                      </p:to>
                                    </p:set>
                                    <p:anim calcmode="lin" valueType="num">
                                      <p:cBhvr>
                                        <p:cTn dur="1000" fill="hold" id="19"/>
                                        <p:tgtEl>
                                          <p:spTgt spid="1048697"/>
                                        </p:tgtEl>
                                        <p:attrNameLst>
                                          <p:attrName>ppt_w</p:attrName>
                                        </p:attrNameLst>
                                      </p:cBhvr>
                                      <p:tavLst>
                                        <p:tav tm="0">
                                          <p:val>
                                            <p:fltVal val="0.0"/>
                                          </p:val>
                                        </p:tav>
                                        <p:tav tm="100000">
                                          <p:val>
                                            <p:strVal val="#ppt_w"/>
                                          </p:val>
                                        </p:tav>
                                      </p:tavLst>
                                    </p:anim>
                                    <p:anim calcmode="lin" valueType="num">
                                      <p:cBhvr>
                                        <p:cTn dur="1000" fill="hold" id="20"/>
                                        <p:tgtEl>
                                          <p:spTgt spid="1048697"/>
                                        </p:tgtEl>
                                        <p:attrNameLst>
                                          <p:attrName>ppt_h</p:attrName>
                                        </p:attrNameLst>
                                      </p:cBhvr>
                                      <p:tavLst>
                                        <p:tav tm="0">
                                          <p:val>
                                            <p:fltVal val="0.0"/>
                                          </p:val>
                                        </p:tav>
                                        <p:tav tm="100000">
                                          <p:val>
                                            <p:strVal val="#ppt_h"/>
                                          </p:val>
                                        </p:tav>
                                      </p:tavLst>
                                    </p:anim>
                                    <p:anim calcmode="lin" valueType="num">
                                      <p:cBhvr>
                                        <p:cTn dur="1000" fill="hold" id="21"/>
                                        <p:tgtEl>
                                          <p:spTgt spid="1048697"/>
                                        </p:tgtEl>
                                        <p:attrNameLst>
                                          <p:attrName>style.rotation</p:attrName>
                                        </p:attrNameLst>
                                      </p:cBhvr>
                                      <p:tavLst>
                                        <p:tav tm="0">
                                          <p:val>
                                            <p:fltVal val="90.0"/>
                                          </p:val>
                                        </p:tav>
                                        <p:tav tm="100000">
                                          <p:val>
                                            <p:fltVal val="0.0"/>
                                          </p:val>
                                        </p:tav>
                                      </p:tavLst>
                                    </p:anim>
                                    <p:animEffect transition="in" filter="fade">
                                      <p:cBhvr>
                                        <p:cTn dur="1000" id="22"/>
                                        <p:tgtEl>
                                          <p:spTgt spid="1048697"/>
                                        </p:tgtEl>
                                      </p:cBhvr>
                                    </p:animEffect>
                                  </p:childTnLst>
                                </p:cTn>
                              </p:par>
                            </p:childTnLst>
                          </p:cTn>
                        </p:par>
                      </p:childTnLst>
                    </p:cTn>
                  </p:par>
                  <p:par>
                    <p:cTn fill="hold" id="23">
                      <p:stCondLst>
                        <p:cond delay="indefinite"/>
                      </p:stCondLst>
                      <p:childTnLst>
                        <p:par>
                          <p:cTn fill="hold" id="24">
                            <p:stCondLst>
                              <p:cond delay="0"/>
                            </p:stCondLst>
                            <p:childTnLst>
                              <p:par>
                                <p:cTn fill="hold" grpId="0" id="25" nodeType="clickEffect" presetClass="entr" presetID="53" presetSubtype="16">
                                  <p:stCondLst>
                                    <p:cond delay="0"/>
                                  </p:stCondLst>
                                  <p:childTnLst>
                                    <p:set>
                                      <p:cBhvr>
                                        <p:cTn dur="1" fill="hold" id="26">
                                          <p:stCondLst>
                                            <p:cond delay="0"/>
                                          </p:stCondLst>
                                        </p:cTn>
                                        <p:tgtEl>
                                          <p:spTgt spid="1048698"/>
                                        </p:tgtEl>
                                        <p:attrNameLst>
                                          <p:attrName>style.visibility</p:attrName>
                                        </p:attrNameLst>
                                      </p:cBhvr>
                                      <p:to>
                                        <p:strVal val="visible"/>
                                      </p:to>
                                    </p:set>
                                    <p:anim calcmode="lin" valueType="num">
                                      <p:cBhvr>
                                        <p:cTn dur="500" fill="hold" id="27"/>
                                        <p:tgtEl>
                                          <p:spTgt spid="1048698"/>
                                        </p:tgtEl>
                                        <p:attrNameLst>
                                          <p:attrName>ppt_w</p:attrName>
                                        </p:attrNameLst>
                                      </p:cBhvr>
                                      <p:tavLst>
                                        <p:tav tm="0">
                                          <p:val>
                                            <p:fltVal val="0.0"/>
                                          </p:val>
                                        </p:tav>
                                        <p:tav tm="100000">
                                          <p:val>
                                            <p:strVal val="#ppt_w"/>
                                          </p:val>
                                        </p:tav>
                                      </p:tavLst>
                                    </p:anim>
                                    <p:anim calcmode="lin" valueType="num">
                                      <p:cBhvr>
                                        <p:cTn dur="500" fill="hold" id="28"/>
                                        <p:tgtEl>
                                          <p:spTgt spid="1048698"/>
                                        </p:tgtEl>
                                        <p:attrNameLst>
                                          <p:attrName>ppt_h</p:attrName>
                                        </p:attrNameLst>
                                      </p:cBhvr>
                                      <p:tavLst>
                                        <p:tav tm="0">
                                          <p:val>
                                            <p:fltVal val="0.0"/>
                                          </p:val>
                                        </p:tav>
                                        <p:tav tm="100000">
                                          <p:val>
                                            <p:strVal val="#ppt_h"/>
                                          </p:val>
                                        </p:tav>
                                      </p:tavLst>
                                    </p:anim>
                                    <p:animEffect transition="in" filter="fade">
                                      <p:cBhvr>
                                        <p:cTn dur="500" id="29"/>
                                        <p:tgtEl>
                                          <p:spTgt spid="1048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96" grpId="0"/>
      <p:bldP spid="1048697" grpId="0"/>
      <p:bldP spid="104869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p:bgPr>
    </p:bg>
    <p:spTree>
      <p:nvGrpSpPr>
        <p:cNvPr id="87" name=""/>
        <p:cNvGrpSpPr/>
        <p:nvPr/>
      </p:nvGrpSpPr>
      <p:grpSpPr>
        <a:xfrm>
          <a:off x="0" y="0"/>
          <a:ext cx="0" cy="0"/>
          <a:chOff x="0" y="0"/>
          <a:chExt cx="0" cy="0"/>
        </a:xfrm>
      </p:grpSpPr>
      <p:sp>
        <p:nvSpPr>
          <p:cNvPr id="1048699" name="TextBox 1048698"/>
          <p:cNvSpPr txBox="1"/>
          <p:nvPr/>
        </p:nvSpPr>
        <p:spPr>
          <a:xfrm>
            <a:off x="456485" y="676511"/>
            <a:ext cx="8231030" cy="461665"/>
          </a:xfrm>
          <a:prstGeom prst="rect"/>
        </p:spPr>
        <p:txBody>
          <a:bodyPr rtlCol="0" wrap="square">
            <a:spAutoFit/>
          </a:bodyPr>
          <a:p>
            <a:pPr algn="ctr"/>
            <a:r>
              <a:rPr b="1" sz="2400" lang="en-US">
                <a:solidFill>
                  <a:srgbClr val="000000"/>
                </a:solidFill>
              </a:rPr>
              <a:t>সাফল্যের শীর্ষে থাকা প্রতিষ্ঠান সমূহের সফল উদ্যোক্তাগণঃ</a:t>
            </a:r>
          </a:p>
        </p:txBody>
      </p:sp>
      <p:sp>
        <p:nvSpPr>
          <p:cNvPr id="1048700" name="TextBox 1048699"/>
          <p:cNvSpPr txBox="1"/>
          <p:nvPr/>
        </p:nvSpPr>
        <p:spPr>
          <a:xfrm>
            <a:off x="3469544" y="2494195"/>
            <a:ext cx="4949792" cy="3444241"/>
          </a:xfrm>
          <a:prstGeom prst="rect"/>
        </p:spPr>
        <p:txBody>
          <a:bodyPr rtlCol="0" wrap="square">
            <a:spAutoFit/>
          </a:bodyPr>
          <a:p>
            <a:r>
              <a:rPr b="1" sz="2000" lang="en-US">
                <a:solidFill>
                  <a:srgbClr val="000000"/>
                </a:solidFill>
              </a:rPr>
              <a:t>ঢাকার নার্গিস আক্তার  একজন নারী, যিনি বর্তমানে একজন সফল উদ্যোক্তা, ব্যবসায়ী  ও স্যোশাল ওয়ার্কার।  নার্গিস আক্তার  তার নিজের পরিশ্রম দিয়ে পথে পথে নানা প্রতিবন্ধকতা মোকাবেলা করে একজন সফল ব্যবসায়ী ও নারী উদ্যোক্তা। ২০০১ সালে নার্গিস আক্তার থাই কালেকশন নামে একটি বিদেশী পণ্যের শপ দিয়ে ব্যবসার যাত্রা শুরু করেন এর পর তিনি আর কখনোই দমে যাননি । নিজের মেধা, মননশীলতা, কর্মনিষ্ঠা এবং একাগ্র প্রচেষ্টার মাধ্যমে প্রতিনিয়ত এগিয়ে যাওয়ার চেষ্টা করেছেন তিনি</a:t>
            </a:r>
          </a:p>
        </p:txBody>
      </p:sp>
      <p:sp>
        <p:nvSpPr>
          <p:cNvPr id="1048701" name="TextBox 1048700"/>
          <p:cNvSpPr txBox="1"/>
          <p:nvPr/>
        </p:nvSpPr>
        <p:spPr>
          <a:xfrm>
            <a:off x="1827060" y="1932854"/>
            <a:ext cx="4949792" cy="561341"/>
          </a:xfrm>
          <a:prstGeom prst="rect"/>
        </p:spPr>
        <p:txBody>
          <a:bodyPr rtlCol="0" wrap="square">
            <a:spAutoFit/>
          </a:bodyPr>
          <a:p>
            <a:r>
              <a:rPr b="1" sz="1800" lang="en-US">
                <a:solidFill>
                  <a:srgbClr val="0000FF"/>
                </a:solidFill>
              </a:rPr>
              <a:t>  						</a:t>
            </a:r>
            <a:r>
              <a:rPr b="1" sz="3100" lang="en-US">
                <a:solidFill>
                  <a:srgbClr val="0000FF"/>
                </a:solidFill>
              </a:rPr>
              <a:t>নার্গিস আক্তারঃ</a:t>
            </a:r>
            <a:r>
              <a:rPr altLang="en-US" b="1" sz="1800" lang="zh-CN"/>
              <a:t> </a:t>
            </a:r>
            <a:endParaRPr b="1" sz="3100" lang="en-US">
              <a:solidFill>
                <a:srgbClr val="0000FF"/>
              </a:solidFill>
            </a:endParaRPr>
          </a:p>
        </p:txBody>
      </p:sp>
      <p:pic>
        <p:nvPicPr>
          <p:cNvPr id="2097213" name="Picture 2097213"/>
          <p:cNvPicPr>
            <a:picLocks/>
          </p:cNvPicPr>
          <p:nvPr/>
        </p:nvPicPr>
        <p:blipFill>
          <a:blip xmlns:r="http://schemas.openxmlformats.org/officeDocument/2006/relationships" r:embed="rId1"/>
          <a:stretch>
            <a:fillRect/>
          </a:stretch>
        </p:blipFill>
        <p:spPr>
          <a:xfrm>
            <a:off x="912970" y="2739796"/>
            <a:ext cx="2168706" cy="2744872"/>
          </a:xfrm>
          <a:prstGeom prst="rect"/>
        </p:spPr>
      </p:pic>
    </p:spTree>
  </p:cSld>
  <p:clrMapOvr>
    <a:masterClrMapping/>
  </p:clrMapOvr>
  <p:transition spd="slow">
    <p:plus/>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8" presetSubtype="12">
                                  <p:stCondLst>
                                    <p:cond delay="0"/>
                                  </p:stCondLst>
                                  <p:childTnLst>
                                    <p:set>
                                      <p:cBhvr>
                                        <p:cTn dur="1" fill="hold" id="6">
                                          <p:stCondLst>
                                            <p:cond delay="0"/>
                                          </p:stCondLst>
                                        </p:cTn>
                                        <p:tgtEl>
                                          <p:spTgt spid="1048699"/>
                                        </p:tgtEl>
                                        <p:attrNameLst>
                                          <p:attrName>style.visibility</p:attrName>
                                        </p:attrNameLst>
                                      </p:cBhvr>
                                      <p:to>
                                        <p:strVal val="visible"/>
                                      </p:to>
                                    </p:set>
                                    <p:animEffect transition="in" filter="strips(downLeft)">
                                      <p:cBhvr>
                                        <p:cTn dur="500" id="7"/>
                                        <p:tgtEl>
                                          <p:spTgt spid="1048699"/>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16" presetSubtype="21">
                                  <p:stCondLst>
                                    <p:cond delay="0"/>
                                  </p:stCondLst>
                                  <p:childTnLst>
                                    <p:set>
                                      <p:cBhvr>
                                        <p:cTn dur="1" fill="hold" id="11">
                                          <p:stCondLst>
                                            <p:cond delay="0"/>
                                          </p:stCondLst>
                                        </p:cTn>
                                        <p:tgtEl>
                                          <p:spTgt spid="2097213"/>
                                        </p:tgtEl>
                                        <p:attrNameLst>
                                          <p:attrName>style.visibility</p:attrName>
                                        </p:attrNameLst>
                                      </p:cBhvr>
                                      <p:to>
                                        <p:strVal val="visible"/>
                                      </p:to>
                                    </p:set>
                                    <p:animEffect transition="in" filter="barn(inVertical)">
                                      <p:cBhvr>
                                        <p:cTn dur="500" id="12"/>
                                        <p:tgtEl>
                                          <p:spTgt spid="2097213"/>
                                        </p:tgtEl>
                                      </p:cBhvr>
                                    </p:animEffect>
                                  </p:childTnLst>
                                </p:cTn>
                              </p:par>
                            </p:childTnLst>
                          </p:cTn>
                        </p:par>
                      </p:childTnLst>
                    </p:cTn>
                  </p:par>
                  <p:par>
                    <p:cTn fill="hold" id="13">
                      <p:stCondLst>
                        <p:cond delay="indefinite"/>
                      </p:stCondLst>
                      <p:childTnLst>
                        <p:par>
                          <p:cTn fill="hold" id="14">
                            <p:stCondLst>
                              <p:cond delay="0"/>
                            </p:stCondLst>
                            <p:childTnLst>
                              <p:par>
                                <p:cTn fill="hold" grpId="0" id="15" nodeType="clickEffect" presetClass="entr" presetID="16" presetSubtype="21">
                                  <p:stCondLst>
                                    <p:cond delay="0"/>
                                  </p:stCondLst>
                                  <p:childTnLst>
                                    <p:set>
                                      <p:cBhvr>
                                        <p:cTn dur="1" fill="hold" id="16">
                                          <p:stCondLst>
                                            <p:cond delay="0"/>
                                          </p:stCondLst>
                                        </p:cTn>
                                        <p:tgtEl>
                                          <p:spTgt spid="1048701"/>
                                        </p:tgtEl>
                                        <p:attrNameLst>
                                          <p:attrName>style.visibility</p:attrName>
                                        </p:attrNameLst>
                                      </p:cBhvr>
                                      <p:to>
                                        <p:strVal val="visible"/>
                                      </p:to>
                                    </p:set>
                                    <p:animEffect transition="in" filter="barn(inVertical)">
                                      <p:cBhvr>
                                        <p:cTn dur="500" id="17"/>
                                        <p:tgtEl>
                                          <p:spTgt spid="1048701"/>
                                        </p:tgtEl>
                                      </p:cBhvr>
                                    </p:animEffect>
                                  </p:childTnLst>
                                </p:cTn>
                              </p:par>
                            </p:childTnLst>
                          </p:cTn>
                        </p:par>
                      </p:childTnLst>
                    </p:cTn>
                  </p:par>
                  <p:par>
                    <p:cTn fill="hold" id="18">
                      <p:stCondLst>
                        <p:cond delay="indefinite"/>
                      </p:stCondLst>
                      <p:childTnLst>
                        <p:par>
                          <p:cTn fill="hold" id="19">
                            <p:stCondLst>
                              <p:cond delay="0"/>
                            </p:stCondLst>
                            <p:childTnLst>
                              <p:par>
                                <p:cTn fill="hold" grpId="0" id="20" nodeType="clickEffect" presetClass="entr" presetID="53" presetSubtype="16">
                                  <p:stCondLst>
                                    <p:cond delay="0"/>
                                  </p:stCondLst>
                                  <p:childTnLst>
                                    <p:set>
                                      <p:cBhvr>
                                        <p:cTn dur="1" fill="hold" id="21">
                                          <p:stCondLst>
                                            <p:cond delay="0"/>
                                          </p:stCondLst>
                                        </p:cTn>
                                        <p:tgtEl>
                                          <p:spTgt spid="1048700"/>
                                        </p:tgtEl>
                                        <p:attrNameLst>
                                          <p:attrName>style.visibility</p:attrName>
                                        </p:attrNameLst>
                                      </p:cBhvr>
                                      <p:to>
                                        <p:strVal val="visible"/>
                                      </p:to>
                                    </p:set>
                                    <p:anim calcmode="lin" valueType="num">
                                      <p:cBhvr>
                                        <p:cTn dur="500" fill="hold" id="22"/>
                                        <p:tgtEl>
                                          <p:spTgt spid="1048700"/>
                                        </p:tgtEl>
                                        <p:attrNameLst>
                                          <p:attrName>ppt_w</p:attrName>
                                        </p:attrNameLst>
                                      </p:cBhvr>
                                      <p:tavLst>
                                        <p:tav tm="0">
                                          <p:val>
                                            <p:fltVal val="0.0"/>
                                          </p:val>
                                        </p:tav>
                                        <p:tav tm="100000">
                                          <p:val>
                                            <p:strVal val="#ppt_w"/>
                                          </p:val>
                                        </p:tav>
                                      </p:tavLst>
                                    </p:anim>
                                    <p:anim calcmode="lin" valueType="num">
                                      <p:cBhvr>
                                        <p:cTn dur="500" fill="hold" id="23"/>
                                        <p:tgtEl>
                                          <p:spTgt spid="1048700"/>
                                        </p:tgtEl>
                                        <p:attrNameLst>
                                          <p:attrName>ppt_h</p:attrName>
                                        </p:attrNameLst>
                                      </p:cBhvr>
                                      <p:tavLst>
                                        <p:tav tm="0">
                                          <p:val>
                                            <p:fltVal val="0.0"/>
                                          </p:val>
                                        </p:tav>
                                        <p:tav tm="100000">
                                          <p:val>
                                            <p:strVal val="#ppt_h"/>
                                          </p:val>
                                        </p:tav>
                                      </p:tavLst>
                                    </p:anim>
                                    <p:animEffect transition="in" filter="fade">
                                      <p:cBhvr>
                                        <p:cTn dur="500" id="24"/>
                                        <p:tgtEl>
                                          <p:spTgt spid="1048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99" grpId="0"/>
      <p:bldP spid="1048700" grpId="0"/>
      <p:bldP spid="104870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88" name=""/>
        <p:cNvGrpSpPr/>
        <p:nvPr/>
      </p:nvGrpSpPr>
      <p:grpSpPr>
        <a:xfrm>
          <a:off x="0" y="0"/>
          <a:ext cx="0" cy="0"/>
          <a:chOff x="0" y="0"/>
          <a:chExt cx="0" cy="0"/>
        </a:xfrm>
      </p:grpSpPr>
      <p:sp>
        <p:nvSpPr>
          <p:cNvPr id="1048702" name="TextBox 1048701"/>
          <p:cNvSpPr txBox="1"/>
          <p:nvPr/>
        </p:nvSpPr>
        <p:spPr>
          <a:xfrm>
            <a:off x="550497" y="621031"/>
            <a:ext cx="7221242" cy="5615939"/>
          </a:xfrm>
          <a:prstGeom prst="rect"/>
        </p:spPr>
        <p:txBody>
          <a:bodyPr rtlCol="0" wrap="square">
            <a:spAutoFit/>
          </a:bodyPr>
          <a:p>
            <a:r>
              <a:rPr b="1" sz="1300" lang="en-US">
                <a:solidFill>
                  <a:srgbClr val="000000"/>
                </a:solidFill>
              </a:rPr>
              <a:t>								🔎সাফল্যের চূড়ায় যে সকল প্রতিষ্ঠানঃ
প্রতিষ্ঠানের নামঃ-------প্রতিষ্ঠার বছরঃ----প্রতিষ্ঠাতাঃ-----গ্রুপ/প্রতিষ্ঠানের ধরণঃ
বেঙ্গল ডেভেলপমেন্ট কর্পঃ----- ১৯৫১ সালেঃ----- জহুরুল ইসলামঃ----ইসলাম গ্রপ অব কোং এর 
KFC 			 : ----- ১৯৫২ সালেঃ----- হারল্যান্ড ডেভিড স্যান্ডারসঃ----ইয়াম! ব্রান্ডস এর
স্কয়ার ফার্মাসিউটিক্যালসঃ------ ১৯৫৮ সালেঃ----- স্যামসন চৌঃ-------স্কয়ার গ্রুপ অব কোং এর
ইষ্টার্ণ হাউজিং লিঃ	 :------ ১৯৬৪ সালেঃ----- জহুরুল ইসলামঃ----ইসলাম গ্রুপ অব কোং এর
নাভানা লিঃ 		 :------ ১৯৬৫ সালেঃ----- জহুরুল ইসলামঃ----ইসলাম গ্রুপ অব কোং এর
আজাদ প্রোডাক্টস      :------ ১৯৭০ সালেঃ----- আবুল কালাম আজাদঃ------
Bandbox  		 :------ ১৯৮৯ সালেঃ----- সৈয়দ সাঈদউদ্দিন আহম্মদঃ------ একটি লন্ড্রি
মাছরাঙা টেলিভিশন 	 :------ ২০১০ সালেঃ----- স্যামসন চৌঃ-------স্কয়ার গ্রুপ অব কোং এর
🔎এছাড়াও জহরুল ইসলামের প্রতিষ্ঠিত প্রতিষ্ঠান সমূহঃ---- 
   ১.মিলনার্স লিঃ
   ২.এসেনশিয়াল প্রোডাক্ট লিঃ
   ৩.ঢাকা ফাইবার্স লিঃ
   ৪.নাভানা স্পোর্টস কিঃ
   ৫.ক্রিসেন্ট ইন্টারন্যাশনাল লিঃ
   ৬.ঢাকা রি-রোলিং মিলস্ লিঃ
   ৭.আফতাব অটোমোবাইলস লিঃ
   ৮.আফতাব ডেইরি মিলস্
   ৯.জহুরুল ইসলাম মেডিক্যাল কলেজ ও হাসপাতাল(বাজিতপুর)
   ১০.জহুরুল ইসলাম এডুকেশন কমপ্লেক্স
নির্মাণঃ ১. কিশোরগঞ্জ পোষ্ট অফিস
	 ২. ঢাকার গুলিস্তান থেকে টিকাটুলী সড়ক
</a:t>
            </a:r>
          </a:p>
        </p:txBody>
      </p:sp>
    </p:spTree>
  </p:cSld>
  <p:clrMapOvr>
    <a:masterClrMapping/>
  </p:clrMapOvr>
  <p:transition spd="slow">
    <p:plus/>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53" presetSubtype="16">
                                  <p:stCondLst>
                                    <p:cond delay="0"/>
                                  </p:stCondLst>
                                  <p:childTnLst>
                                    <p:set>
                                      <p:cBhvr>
                                        <p:cTn dur="1" fill="hold" id="6">
                                          <p:stCondLst>
                                            <p:cond delay="0"/>
                                          </p:stCondLst>
                                        </p:cTn>
                                        <p:tgtEl>
                                          <p:spTgt spid="1048702"/>
                                        </p:tgtEl>
                                        <p:attrNameLst>
                                          <p:attrName>style.visibility</p:attrName>
                                        </p:attrNameLst>
                                      </p:cBhvr>
                                      <p:to>
                                        <p:strVal val="visible"/>
                                      </p:to>
                                    </p:set>
                                    <p:anim calcmode="lin" valueType="num">
                                      <p:cBhvr>
                                        <p:cTn dur="500" fill="hold" id="7"/>
                                        <p:tgtEl>
                                          <p:spTgt spid="1048702"/>
                                        </p:tgtEl>
                                        <p:attrNameLst>
                                          <p:attrName>ppt_w</p:attrName>
                                        </p:attrNameLst>
                                      </p:cBhvr>
                                      <p:tavLst>
                                        <p:tav tm="0">
                                          <p:val>
                                            <p:fltVal val="0.0"/>
                                          </p:val>
                                        </p:tav>
                                        <p:tav tm="100000">
                                          <p:val>
                                            <p:strVal val="#ppt_w"/>
                                          </p:val>
                                        </p:tav>
                                      </p:tavLst>
                                    </p:anim>
                                    <p:anim calcmode="lin" valueType="num">
                                      <p:cBhvr>
                                        <p:cTn dur="500" fill="hold" id="8"/>
                                        <p:tgtEl>
                                          <p:spTgt spid="1048702"/>
                                        </p:tgtEl>
                                        <p:attrNameLst>
                                          <p:attrName>ppt_h</p:attrName>
                                        </p:attrNameLst>
                                      </p:cBhvr>
                                      <p:tavLst>
                                        <p:tav tm="0">
                                          <p:val>
                                            <p:fltVal val="0.0"/>
                                          </p:val>
                                        </p:tav>
                                        <p:tav tm="100000">
                                          <p:val>
                                            <p:strVal val="#ppt_h"/>
                                          </p:val>
                                        </p:tav>
                                      </p:tavLst>
                                    </p:anim>
                                    <p:animEffect transition="in" filter="fade">
                                      <p:cBhvr>
                                        <p:cTn dur="500" id="9"/>
                                        <p:tgtEl>
                                          <p:spTgt spid="10487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0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89" name=""/>
        <p:cNvGrpSpPr/>
        <p:nvPr/>
      </p:nvGrpSpPr>
      <p:grpSpPr>
        <a:xfrm>
          <a:off x="0" y="0"/>
          <a:ext cx="0" cy="0"/>
          <a:chOff x="0" y="0"/>
          <a:chExt cx="0" cy="0"/>
        </a:xfrm>
      </p:grpSpPr>
      <p:sp>
        <p:nvSpPr>
          <p:cNvPr id="1048703" name="TextBox 1048702"/>
          <p:cNvSpPr txBox="1"/>
          <p:nvPr/>
        </p:nvSpPr>
        <p:spPr>
          <a:xfrm>
            <a:off x="1063017" y="1191390"/>
            <a:ext cx="7017964" cy="4091940"/>
          </a:xfrm>
          <a:prstGeom prst="rect"/>
        </p:spPr>
        <p:txBody>
          <a:bodyPr rtlCol="0" wrap="square">
            <a:spAutoFit/>
          </a:bodyPr>
          <a:p>
            <a:r>
              <a:rPr b="1" sz="1300" lang="en-US">
                <a:solidFill>
                  <a:srgbClr val="000000"/>
                </a:solidFill>
              </a:rPr>
              <a:t>* স্কয়ার ফার্মাসিউটিক্যাল্‌স লিমিটেড
* স্কয়ার টেক্সটাইল্‌স লিমিটেড
* স্কয়ার স্পিনিংস লিমিটেড
* স্কয়ার টয়লেট্রিজ লিমিটেড
* স্কয়ার কনজ্যুমার প্রোডাক্টস লিমিটেড
* স্কয়ার ইনফরমেটিক্স লিমিটেড	
* স্কয়ার হেল্‌থ প্রোডাক্টস লিমিটেড
* স্কয়ার অ্যাগ্রো লিমিটেড
* শেলটেক
* পায়োনিয়ার ইনস্যুরেন্স কোম্পানি লিমিটেড
* মিউচুয়াল ট্রাস্ট ব্যাংক লিমিটেড
* ন্যাশনাল হাউজিং ফিন্যান্স অ্যান্ড ইনভেস্টমেন্ট লিমিটেড
* মিডিয়াকম লিমিটেড
* এজিস সার্ভিসেস লিমিটেড
* মাছরাঙ্গা টিভি</a:t>
            </a:r>
          </a:p>
          <a:p>
            <a:r>
              <a:rPr b="1" sz="1300" lang="en-US">
                <a:solidFill>
                  <a:srgbClr val="000000"/>
                </a:solidFill>
              </a:rPr>
              <a:t>
   ১০.জহুরুল ইসলাম এডুকেশন কমপ্লেক্স
নির্মাণঃ ১. কিশোরগঞ্জ পোষ্ট অফিস
	 ২. ঢাকার গুলিস্তান থেকে টিকাটুলী সড়ক
</a:t>
            </a:r>
          </a:p>
        </p:txBody>
      </p:sp>
      <p:sp>
        <p:nvSpPr>
          <p:cNvPr id="1048704" name="TextBox 1048703"/>
          <p:cNvSpPr txBox="1"/>
          <p:nvPr/>
        </p:nvSpPr>
        <p:spPr>
          <a:xfrm>
            <a:off x="1690336" y="337950"/>
            <a:ext cx="5763328" cy="853440"/>
          </a:xfrm>
          <a:prstGeom prst="rect"/>
        </p:spPr>
        <p:txBody>
          <a:bodyPr rtlCol="0" wrap="square">
            <a:spAutoFit/>
          </a:bodyPr>
          <a:p>
            <a:r>
              <a:rPr b="1" sz="1400" lang="en-US">
                <a:solidFill>
                  <a:srgbClr val="000000"/>
                </a:solidFill>
              </a:rPr>
              <a:t>			</a:t>
            </a:r>
            <a:r>
              <a:rPr b="1" sz="2300" lang="en-US">
                <a:solidFill>
                  <a:srgbClr val="000000"/>
                </a:solidFill>
              </a:rPr>
              <a:t>🔎সাফল্যের চূড়ায় যে সকল প্রতিষ্ঠানঃ
</a:t>
            </a:r>
            <a:endParaRPr sz="2800" lang="en-US">
              <a:solidFill>
                <a:srgbClr val="000000"/>
              </a:solidFill>
            </a:endParaRPr>
          </a:p>
        </p:txBody>
      </p:sp>
    </p:spTree>
  </p:cSld>
  <p:clrMapOvr>
    <a:masterClrMapping/>
  </p:clrMapOvr>
  <p:transition spd="slow">
    <p:plus/>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53" presetSubtype="16">
                                  <p:stCondLst>
                                    <p:cond delay="0"/>
                                  </p:stCondLst>
                                  <p:childTnLst>
                                    <p:set>
                                      <p:cBhvr>
                                        <p:cTn dur="1" fill="hold" id="6">
                                          <p:stCondLst>
                                            <p:cond delay="0"/>
                                          </p:stCondLst>
                                        </p:cTn>
                                        <p:tgtEl>
                                          <p:spTgt spid="1048703"/>
                                        </p:tgtEl>
                                        <p:attrNameLst>
                                          <p:attrName>style.visibility</p:attrName>
                                        </p:attrNameLst>
                                      </p:cBhvr>
                                      <p:to>
                                        <p:strVal val="visible"/>
                                      </p:to>
                                    </p:set>
                                    <p:anim calcmode="lin" valueType="num">
                                      <p:cBhvr>
                                        <p:cTn dur="500" fill="hold" id="7"/>
                                        <p:tgtEl>
                                          <p:spTgt spid="1048703"/>
                                        </p:tgtEl>
                                        <p:attrNameLst>
                                          <p:attrName>ppt_w</p:attrName>
                                        </p:attrNameLst>
                                      </p:cBhvr>
                                      <p:tavLst>
                                        <p:tav tm="0">
                                          <p:val>
                                            <p:fltVal val="0.0"/>
                                          </p:val>
                                        </p:tav>
                                        <p:tav tm="100000">
                                          <p:val>
                                            <p:strVal val="#ppt_w"/>
                                          </p:val>
                                        </p:tav>
                                      </p:tavLst>
                                    </p:anim>
                                    <p:anim calcmode="lin" valueType="num">
                                      <p:cBhvr>
                                        <p:cTn dur="500" fill="hold" id="8"/>
                                        <p:tgtEl>
                                          <p:spTgt spid="1048703"/>
                                        </p:tgtEl>
                                        <p:attrNameLst>
                                          <p:attrName>ppt_h</p:attrName>
                                        </p:attrNameLst>
                                      </p:cBhvr>
                                      <p:tavLst>
                                        <p:tav tm="0">
                                          <p:val>
                                            <p:fltVal val="0.0"/>
                                          </p:val>
                                        </p:tav>
                                        <p:tav tm="100000">
                                          <p:val>
                                            <p:strVal val="#ppt_h"/>
                                          </p:val>
                                        </p:tav>
                                      </p:tavLst>
                                    </p:anim>
                                    <p:animEffect transition="in" filter="fade">
                                      <p:cBhvr>
                                        <p:cTn dur="500" id="9"/>
                                        <p:tgtEl>
                                          <p:spTgt spid="10487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0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90" name=""/>
        <p:cNvGrpSpPr/>
        <p:nvPr/>
      </p:nvGrpSpPr>
      <p:grpSpPr>
        <a:xfrm>
          <a:off x="0" y="0"/>
          <a:ext cx="0" cy="0"/>
          <a:chOff x="0" y="0"/>
          <a:chExt cx="0" cy="0"/>
        </a:xfrm>
      </p:grpSpPr>
      <p:pic>
        <p:nvPicPr>
          <p:cNvPr id="2097214" name="Picture 2097215"/>
          <p:cNvPicPr>
            <a:picLocks/>
          </p:cNvPicPr>
          <p:nvPr/>
        </p:nvPicPr>
        <p:blipFill>
          <a:blip xmlns:r="http://schemas.openxmlformats.org/officeDocument/2006/relationships" r:embed="rId1"/>
          <a:stretch>
            <a:fillRect/>
          </a:stretch>
        </p:blipFill>
        <p:spPr>
          <a:xfrm>
            <a:off x="136381" y="146132"/>
            <a:ext cx="8871237" cy="6565735"/>
          </a:xfrm>
          <a:prstGeom prst="rect"/>
        </p:spPr>
      </p:pic>
      <p:sp>
        <p:nvSpPr>
          <p:cNvPr id="1048705" name="TextBox 1048761"/>
          <p:cNvSpPr txBox="1"/>
          <p:nvPr/>
        </p:nvSpPr>
        <p:spPr>
          <a:xfrm>
            <a:off x="1796798" y="2387359"/>
            <a:ext cx="6309206" cy="510540"/>
          </a:xfrm>
          <a:prstGeom prst="rect"/>
        </p:spPr>
        <p:txBody>
          <a:bodyPr rtlCol="0" wrap="square">
            <a:spAutoFit/>
          </a:bodyPr>
          <a:p>
            <a:pPr algn="ctr"/>
            <a:r>
              <a:rPr b="1" sz="2800" lang="en-US">
                <a:solidFill>
                  <a:srgbClr val="000000"/>
                </a:solidFill>
              </a:rPr>
              <a:t>Thanks for watching.</a:t>
            </a:r>
          </a:p>
        </p:txBody>
      </p:sp>
    </p:spTree>
  </p:cSld>
  <p:clrMapOvr>
    <a:masterClrMapping/>
  </p:clrMapOvr>
  <p:transition spd="slow">
    <p:plus/>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0000"/>
        </a:solidFill>
      </p:bgPr>
    </p:bg>
    <p:spTree>
      <p:nvGrpSpPr>
        <p:cNvPr id="91" name=""/>
        <p:cNvGrpSpPr/>
        <p:nvPr/>
      </p:nvGrpSpPr>
      <p:grpSpPr>
        <a:xfrm>
          <a:off x="0" y="0"/>
          <a:ext cx="0" cy="0"/>
          <a:chOff x="0" y="0"/>
          <a:chExt cx="0" cy="0"/>
        </a:xfrm>
      </p:grpSpPr>
      <p:sp>
        <p:nvSpPr>
          <p:cNvPr id="1048706" name="TextBox 1048760"/>
          <p:cNvSpPr txBox="1"/>
          <p:nvPr/>
        </p:nvSpPr>
        <p:spPr>
          <a:xfrm>
            <a:off x="2311933" y="2335530"/>
            <a:ext cx="5159433" cy="2186940"/>
          </a:xfrm>
          <a:prstGeom prst="rect"/>
        </p:spPr>
        <p:txBody>
          <a:bodyPr rtlCol="0" wrap="square">
            <a:spAutoFit/>
          </a:bodyPr>
          <a:p>
            <a:r>
              <a:rPr b="1" sz="2800" lang="en-US">
                <a:solidFill>
                  <a:srgbClr val="FFFFFF"/>
                </a:solidFill>
              </a:rPr>
              <a:t>ধন্যবাদ সবাইকে</a:t>
            </a:r>
          </a:p>
          <a:p>
            <a:r>
              <a:rPr b="1" sz="1900" lang="en-US">
                <a:solidFill>
                  <a:srgbClr val="CCFECC"/>
                </a:solidFill>
              </a:rPr>
              <a:t>আমার পরবর্তী প্রজেক্টটি দেখার জন্য নিমন্ত্রন রইলঃ</a:t>
            </a:r>
            <a:endParaRPr b="1" sz="2800" lang="en-US">
              <a:solidFill>
                <a:srgbClr val="000000"/>
              </a:solidFill>
            </a:endParaRPr>
          </a:p>
          <a:p>
            <a:endParaRPr b="1" sz="2800" lang="en-US">
              <a:solidFill>
                <a:srgbClr val="000000"/>
              </a:solidFill>
            </a:endParaRPr>
          </a:p>
          <a:p>
            <a:endParaRPr b="1" sz="2800" lang="en-US">
              <a:solidFill>
                <a:srgbClr val="000000"/>
              </a:solidFill>
            </a:endParaRPr>
          </a:p>
          <a:p>
            <a:endParaRPr b="1" sz="2800" lang="en-US">
              <a:solidFill>
                <a:srgbClr val="000000"/>
              </a:solidFill>
            </a:endParaRPr>
          </a:p>
          <a:p>
            <a:r>
              <a:rPr b="1" sz="900" lang="en-US">
                <a:solidFill>
                  <a:srgbClr val="FFFF00"/>
                </a:solidFill>
              </a:rPr>
              <a:t>visit at- www.teachers.gov.bd/profile/mlovelu03</a:t>
            </a:r>
            <a:r>
              <a:rPr b="1" sz="2800" lang="en-US">
                <a:solidFill>
                  <a:srgbClr val="FFFF00"/>
                </a:solidFill>
              </a:rPr>
              <a:t> </a:t>
            </a:r>
            <a:r>
              <a:rPr b="1" sz="2800" lang="en-US">
                <a:solidFill>
                  <a:srgbClr val="000000"/>
                </a:solidFill>
              </a:rPr>
              <a:t> </a:t>
            </a:r>
          </a:p>
        </p:txBody>
      </p:sp>
    </p:spTree>
  </p:cSld>
  <p:clrMapOvr>
    <a:masterClrMapping/>
  </p:clrMapOvr>
  <p:transition spd="slow">
    <p:plus/>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p:bgPr>
    </p:bg>
    <p:spTree>
      <p:nvGrpSpPr>
        <p:cNvPr id="57" name=""/>
        <p:cNvGrpSpPr/>
        <p:nvPr/>
      </p:nvGrpSpPr>
      <p:grpSpPr>
        <a:xfrm>
          <a:off x="0" y="0"/>
          <a:ext cx="0" cy="0"/>
          <a:chOff x="0" y="0"/>
          <a:chExt cx="0" cy="0"/>
        </a:xfrm>
      </p:grpSpPr>
      <p:pic>
        <p:nvPicPr>
          <p:cNvPr id="2097155" name="Picture 2097154"/>
          <p:cNvPicPr>
            <a:picLocks/>
          </p:cNvPicPr>
          <p:nvPr/>
        </p:nvPicPr>
        <p:blipFill>
          <a:blip xmlns:r="http://schemas.openxmlformats.org/officeDocument/2006/relationships" r:embed="rId1"/>
          <a:stretch>
            <a:fillRect/>
          </a:stretch>
        </p:blipFill>
        <p:spPr>
          <a:xfrm rot="21097" flipH="1">
            <a:off x="2843059" y="3956574"/>
            <a:ext cx="3457883" cy="2278415"/>
          </a:xfrm>
          <a:prstGeom prst="rect"/>
        </p:spPr>
      </p:pic>
      <p:sp>
        <p:nvSpPr>
          <p:cNvPr id="1048598" name="TextBox 1048598"/>
          <p:cNvSpPr txBox="1"/>
          <p:nvPr/>
        </p:nvSpPr>
        <p:spPr>
          <a:xfrm>
            <a:off x="2225501" y="919827"/>
            <a:ext cx="4692998" cy="510540"/>
          </a:xfrm>
          <a:prstGeom prst="rect"/>
        </p:spPr>
        <p:txBody>
          <a:bodyPr rtlCol="0" wrap="square">
            <a:spAutoFit/>
          </a:bodyPr>
          <a:p>
            <a:r>
              <a:rPr b="1" sz="2800" lang="en-US">
                <a:solidFill>
                  <a:srgbClr val="0000FF"/>
                </a:solidFill>
              </a:rPr>
              <a:t>          পাঠ উপস্থাপনঃ</a:t>
            </a:r>
          </a:p>
        </p:txBody>
      </p:sp>
      <p:sp>
        <p:nvSpPr>
          <p:cNvPr id="1048599" name="TextBox 1048586"/>
          <p:cNvSpPr txBox="1"/>
          <p:nvPr/>
        </p:nvSpPr>
        <p:spPr>
          <a:xfrm>
            <a:off x="2571999" y="1813558"/>
            <a:ext cx="3898166" cy="1615441"/>
          </a:xfrm>
          <a:prstGeom prst="rect"/>
        </p:spPr>
        <p:txBody>
          <a:bodyPr rtlCol="0" wrap="square">
            <a:spAutoFit/>
          </a:bodyPr>
          <a:p>
            <a:r>
              <a:rPr b="1" sz="2000" lang="en-US">
                <a:solidFill>
                  <a:srgbClr val="3399FF"/>
                </a:solidFill>
              </a:rPr>
              <a:t>এই অধ্যায়ে আমরা  জানবোঃ</a:t>
            </a:r>
            <a:endParaRPr b="1" sz="2800" lang="en-US">
              <a:solidFill>
                <a:srgbClr val="000000"/>
              </a:solidFill>
            </a:endParaRPr>
          </a:p>
          <a:p>
            <a:r>
              <a:rPr b="1" sz="2000" lang="en-US">
                <a:solidFill>
                  <a:srgbClr val="3399FF"/>
                </a:solidFill>
              </a:rPr>
              <a:t>★উদ্যোগক্তাদের নাম</a:t>
            </a:r>
            <a:endParaRPr b="1" sz="2800" lang="en-US">
              <a:solidFill>
                <a:srgbClr val="000000"/>
              </a:solidFill>
            </a:endParaRPr>
          </a:p>
          <a:p>
            <a:r>
              <a:rPr b="1" sz="2000" lang="en-US">
                <a:solidFill>
                  <a:srgbClr val="3399FF"/>
                </a:solidFill>
              </a:rPr>
              <a:t>★তাদের পরিচয়</a:t>
            </a:r>
            <a:endParaRPr b="1" sz="2800" lang="en-US">
              <a:solidFill>
                <a:srgbClr val="000000"/>
              </a:solidFill>
            </a:endParaRPr>
          </a:p>
          <a:p>
            <a:r>
              <a:rPr b="1" sz="2000" lang="en-US">
                <a:solidFill>
                  <a:srgbClr val="3399FF"/>
                </a:solidFill>
              </a:rPr>
              <a:t>★তাদের বিখ্যাত প্রতিষ্ঠানের নাম</a:t>
            </a:r>
            <a:endParaRPr b="1" sz="2800" lang="en-US">
              <a:solidFill>
                <a:srgbClr val="000000"/>
              </a:solidFill>
            </a:endParaRPr>
          </a:p>
          <a:p>
            <a:r>
              <a:rPr b="1" sz="2000" lang="en-US">
                <a:solidFill>
                  <a:srgbClr val="3399FF"/>
                </a:solidFill>
              </a:rPr>
              <a:t>★তাদের গ্রুপ অব কোম্পানির নাম  </a:t>
            </a:r>
            <a:endParaRPr b="1" sz="2800" lang="en-US">
              <a:solidFill>
                <a:srgbClr val="000000"/>
              </a:solidFill>
            </a:endParaRPr>
          </a:p>
        </p:txBody>
      </p:sp>
    </p:spTree>
  </p:cSld>
  <p:clrMapOvr>
    <a:masterClrMapping/>
  </p:clrMapOvr>
  <p:transition spd="slow">
    <p:plus/>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18" presetSubtype="12">
                                  <p:stCondLst>
                                    <p:cond delay="0"/>
                                  </p:stCondLst>
                                  <p:childTnLst>
                                    <p:set>
                                      <p:cBhvr>
                                        <p:cTn dur="1" fill="hold" id="6">
                                          <p:stCondLst>
                                            <p:cond delay="0"/>
                                          </p:stCondLst>
                                        </p:cTn>
                                        <p:tgtEl>
                                          <p:spTgt spid="1048598"/>
                                        </p:tgtEl>
                                        <p:attrNameLst>
                                          <p:attrName>style.visibility</p:attrName>
                                        </p:attrNameLst>
                                      </p:cBhvr>
                                      <p:to>
                                        <p:strVal val="visible"/>
                                      </p:to>
                                    </p:set>
                                    <p:animEffect transition="in" filter="strips(downLeft)">
                                      <p:cBhvr>
                                        <p:cTn dur="500" id="7"/>
                                        <p:tgtEl>
                                          <p:spTgt spid="1048598"/>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53" presetSubtype="16">
                                  <p:stCondLst>
                                    <p:cond delay="0"/>
                                  </p:stCondLst>
                                  <p:childTnLst>
                                    <p:set>
                                      <p:cBhvr>
                                        <p:cTn dur="1" fill="hold" id="11">
                                          <p:stCondLst>
                                            <p:cond delay="0"/>
                                          </p:stCondLst>
                                        </p:cTn>
                                        <p:tgtEl>
                                          <p:spTgt spid="1048599"/>
                                        </p:tgtEl>
                                        <p:attrNameLst>
                                          <p:attrName>style.visibility</p:attrName>
                                        </p:attrNameLst>
                                      </p:cBhvr>
                                      <p:to>
                                        <p:strVal val="visible"/>
                                      </p:to>
                                    </p:set>
                                    <p:anim calcmode="lin" valueType="num">
                                      <p:cBhvr>
                                        <p:cTn dur="500" fill="hold" id="12"/>
                                        <p:tgtEl>
                                          <p:spTgt spid="1048599"/>
                                        </p:tgtEl>
                                        <p:attrNameLst>
                                          <p:attrName>ppt_w</p:attrName>
                                        </p:attrNameLst>
                                      </p:cBhvr>
                                      <p:tavLst>
                                        <p:tav tm="0">
                                          <p:val>
                                            <p:fltVal val="0.0"/>
                                          </p:val>
                                        </p:tav>
                                        <p:tav tm="100000">
                                          <p:val>
                                            <p:strVal val="#ppt_w"/>
                                          </p:val>
                                        </p:tav>
                                      </p:tavLst>
                                    </p:anim>
                                    <p:anim calcmode="lin" valueType="num">
                                      <p:cBhvr>
                                        <p:cTn dur="500" fill="hold" id="13"/>
                                        <p:tgtEl>
                                          <p:spTgt spid="1048599"/>
                                        </p:tgtEl>
                                        <p:attrNameLst>
                                          <p:attrName>ppt_h</p:attrName>
                                        </p:attrNameLst>
                                      </p:cBhvr>
                                      <p:tavLst>
                                        <p:tav tm="0">
                                          <p:val>
                                            <p:fltVal val="0.0"/>
                                          </p:val>
                                        </p:tav>
                                        <p:tav tm="100000">
                                          <p:val>
                                            <p:strVal val="#ppt_h"/>
                                          </p:val>
                                        </p:tav>
                                      </p:tavLst>
                                    </p:anim>
                                    <p:animEffect transition="in" filter="fade">
                                      <p:cBhvr>
                                        <p:cTn dur="500" id="14"/>
                                        <p:tgtEl>
                                          <p:spTgt spid="1048599"/>
                                        </p:tgtEl>
                                      </p:cBhvr>
                                    </p:animEffect>
                                  </p:childTnLst>
                                </p:cTn>
                              </p:par>
                            </p:childTnLst>
                          </p:cTn>
                        </p:par>
                      </p:childTnLst>
                    </p:cTn>
                  </p:par>
                  <p:par>
                    <p:cTn fill="hold" id="15">
                      <p:stCondLst>
                        <p:cond delay="indefinite"/>
                      </p:stCondLst>
                      <p:childTnLst>
                        <p:par>
                          <p:cTn fill="hold" id="16">
                            <p:stCondLst>
                              <p:cond delay="0"/>
                            </p:stCondLst>
                            <p:childTnLst>
                              <p:par>
                                <p:cTn fill="hold" id="17" nodeType="clickEffect" presetClass="entr" presetID="22" presetSubtype="4">
                                  <p:stCondLst>
                                    <p:cond delay="0"/>
                                  </p:stCondLst>
                                  <p:childTnLst>
                                    <p:set>
                                      <p:cBhvr>
                                        <p:cTn dur="1" fill="hold" id="18">
                                          <p:stCondLst>
                                            <p:cond delay="0"/>
                                          </p:stCondLst>
                                        </p:cTn>
                                        <p:tgtEl>
                                          <p:spTgt spid="2097155"/>
                                        </p:tgtEl>
                                        <p:attrNameLst>
                                          <p:attrName>style.visibility</p:attrName>
                                        </p:attrNameLst>
                                      </p:cBhvr>
                                      <p:to>
                                        <p:strVal val="visible"/>
                                      </p:to>
                                    </p:set>
                                    <p:animEffect transition="in" filter="wipe(down)">
                                      <p:cBhvr>
                                        <p:cTn dur="500" id="19"/>
                                        <p:tgtEl>
                                          <p:spTgt spid="2097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9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p:bgPr>
    </p:bg>
    <p:spTree>
      <p:nvGrpSpPr>
        <p:cNvPr id="58" name=""/>
        <p:cNvGrpSpPr/>
        <p:nvPr/>
      </p:nvGrpSpPr>
      <p:grpSpPr>
        <a:xfrm>
          <a:off x="0" y="0"/>
          <a:ext cx="0" cy="0"/>
          <a:chOff x="0" y="0"/>
          <a:chExt cx="0" cy="0"/>
        </a:xfrm>
      </p:grpSpPr>
      <p:sp>
        <p:nvSpPr>
          <p:cNvPr id="1048600" name="TextBox 1048599"/>
          <p:cNvSpPr txBox="1"/>
          <p:nvPr/>
        </p:nvSpPr>
        <p:spPr>
          <a:xfrm>
            <a:off x="912970" y="560601"/>
            <a:ext cx="7929262" cy="459740"/>
          </a:xfrm>
          <a:prstGeom prst="rect"/>
        </p:spPr>
        <p:txBody>
          <a:bodyPr rtlCol="0" wrap="square">
            <a:spAutoFit/>
          </a:bodyPr>
          <a:p>
            <a:pPr algn="ctr"/>
            <a:r>
              <a:rPr b="1" sz="2500" lang="en-US">
                <a:solidFill>
                  <a:srgbClr val="000000"/>
                </a:solidFill>
              </a:rPr>
              <a:t>সাফল্যের শীর্ষে থাকা প্রতিষ্ঠান সমূহের সফল উদ্যোক্তাগণঃ</a:t>
            </a:r>
          </a:p>
        </p:txBody>
      </p:sp>
      <p:sp>
        <p:nvSpPr>
          <p:cNvPr id="1048601" name="TextBox 1048600"/>
          <p:cNvSpPr txBox="1"/>
          <p:nvPr/>
        </p:nvSpPr>
        <p:spPr>
          <a:xfrm>
            <a:off x="4111275" y="1596700"/>
            <a:ext cx="4457954" cy="1628140"/>
          </a:xfrm>
          <a:prstGeom prst="rect"/>
        </p:spPr>
        <p:txBody>
          <a:bodyPr rtlCol="0" wrap="square">
            <a:spAutoFit/>
          </a:bodyPr>
          <a:p>
            <a:r>
              <a:rPr b="1" sz="3100" lang="en-US">
                <a:solidFill>
                  <a:srgbClr val="0000FF"/>
                </a:solidFill>
              </a:rPr>
              <a:t>স্যামসন এইচ চৌঃ</a:t>
            </a:r>
          </a:p>
          <a:p>
            <a:r>
              <a:rPr b="1" sz="2400" lang="en-US">
                <a:solidFill>
                  <a:srgbClr val="000000"/>
                </a:solidFill>
              </a:rPr>
              <a:t>জন্ম সালঃ ১৯৫৪ </a:t>
            </a:r>
            <a:r>
              <a:rPr b="1" sz="2400" lang="en-US">
                <a:solidFill>
                  <a:srgbClr val="0000FF"/>
                </a:solidFill>
              </a:rPr>
              <a:t>    </a:t>
            </a:r>
          </a:p>
          <a:p>
            <a:r>
              <a:rPr altLang="en-US" b="1" sz="2400" lang="zh-CN"/>
              <a:t>গ্রাম</a:t>
            </a:r>
            <a:r>
              <a:rPr altLang="en-US" b="1" sz="2400" lang="en-US"/>
              <a:t>/জেলাঃ ফরিদপুর  </a:t>
            </a:r>
            <a:endParaRPr altLang="en-US" b="1" sz="2400" lang="zh-CN"/>
          </a:p>
          <a:p>
            <a:r>
              <a:rPr altLang="en-US" b="1" sz="2400" lang="zh-CN"/>
              <a:t>পেশাঃ</a:t>
            </a:r>
            <a:r>
              <a:rPr altLang="en-US" b="1" sz="2400" lang="en-US"/>
              <a:t> ব্যবসায়</a:t>
            </a:r>
            <a:endParaRPr altLang="en-US" b="1" sz="2400" lang="zh-CN"/>
          </a:p>
        </p:txBody>
      </p:sp>
      <p:sp>
        <p:nvSpPr>
          <p:cNvPr id="1048602" name="TextBox 1048601"/>
          <p:cNvSpPr txBox="1"/>
          <p:nvPr/>
        </p:nvSpPr>
        <p:spPr>
          <a:xfrm>
            <a:off x="4111276" y="3801201"/>
            <a:ext cx="5032724" cy="1628141"/>
          </a:xfrm>
          <a:prstGeom prst="rect"/>
        </p:spPr>
        <p:txBody>
          <a:bodyPr rtlCol="0" wrap="square">
            <a:spAutoFit/>
          </a:bodyPr>
          <a:p>
            <a:pPr algn="l"/>
            <a:r>
              <a:rPr b="1" sz="3100" lang="en-US">
                <a:solidFill>
                  <a:srgbClr val="0000FF"/>
                </a:solidFill>
              </a:rPr>
              <a:t>স্কয়ার ফার্মাসিটিক্যালসঃ লিঃ</a:t>
            </a:r>
          </a:p>
          <a:p>
            <a:pPr algn="l"/>
            <a:r>
              <a:rPr b="1" sz="2400" lang="en-US">
                <a:solidFill>
                  <a:srgbClr val="000000"/>
                </a:solidFill>
              </a:rPr>
              <a:t>প্রতিষ্ঠার সালঃ ১৯৫৮</a:t>
            </a:r>
            <a:r>
              <a:rPr b="1" sz="2400" lang="en-US">
                <a:solidFill>
                  <a:srgbClr val="0000FF"/>
                </a:solidFill>
              </a:rPr>
              <a:t>  </a:t>
            </a:r>
          </a:p>
          <a:p>
            <a:pPr algn="l"/>
            <a:r>
              <a:rPr altLang="en-US" b="1" sz="2400" lang="zh-CN"/>
              <a:t>স্থান</a:t>
            </a:r>
            <a:r>
              <a:rPr altLang="en-US" b="1" sz="2400" lang="en-US"/>
              <a:t>/দেশঃ ঢাকা,বাংলাদেশ</a:t>
            </a:r>
            <a:endParaRPr b="1" sz="2400" lang="en-US">
              <a:solidFill>
                <a:srgbClr val="0000FF"/>
              </a:solidFill>
            </a:endParaRPr>
          </a:p>
          <a:p>
            <a:pPr algn="l"/>
            <a:r>
              <a:rPr altLang="en-US" b="1" sz="2400" lang="zh-CN"/>
              <a:t>ব্যবসায়ের</a:t>
            </a:r>
            <a:r>
              <a:rPr altLang="en-US" b="1" sz="2400" lang="en-US"/>
              <a:t> ধরণঃ ঔষধ ও ক্যামিকেলস।</a:t>
            </a:r>
            <a:r>
              <a:rPr altLang="en-US" b="1" sz="3100" lang="zh-CN"/>
              <a:t> </a:t>
            </a:r>
            <a:endParaRPr b="1" sz="2200" lang="en-US">
              <a:solidFill>
                <a:srgbClr val="0000FF"/>
              </a:solidFill>
            </a:endParaRPr>
          </a:p>
        </p:txBody>
      </p:sp>
      <p:pic>
        <p:nvPicPr>
          <p:cNvPr id="2097156" name="Picture 2097155"/>
          <p:cNvPicPr>
            <a:picLocks/>
          </p:cNvPicPr>
          <p:nvPr/>
        </p:nvPicPr>
        <p:blipFill>
          <a:blip xmlns:r="http://schemas.openxmlformats.org/officeDocument/2006/relationships" r:embed="rId1"/>
          <a:stretch>
            <a:fillRect/>
          </a:stretch>
        </p:blipFill>
        <p:spPr>
          <a:xfrm flipH="1">
            <a:off x="890096" y="1371925"/>
            <a:ext cx="2916016" cy="2051459"/>
          </a:xfrm>
          <a:prstGeom prst="rect"/>
        </p:spPr>
      </p:pic>
      <p:pic>
        <p:nvPicPr>
          <p:cNvPr id="2097157" name="Picture 2097156"/>
          <p:cNvPicPr>
            <a:picLocks/>
          </p:cNvPicPr>
          <p:nvPr/>
        </p:nvPicPr>
        <p:blipFill>
          <a:blip xmlns:r="http://schemas.openxmlformats.org/officeDocument/2006/relationships" r:embed="rId2"/>
          <a:stretch>
            <a:fillRect/>
          </a:stretch>
        </p:blipFill>
        <p:spPr>
          <a:xfrm>
            <a:off x="890095" y="3680185"/>
            <a:ext cx="2905996" cy="2104755"/>
          </a:xfrm>
          <a:prstGeom prst="rect"/>
        </p:spPr>
      </p:pic>
    </p:spTree>
  </p:cSld>
  <p:clrMapOvr>
    <a:masterClrMapping/>
  </p:clrMapOvr>
  <p:transition spd="slow">
    <p:plus/>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8" presetSubtype="12">
                                  <p:stCondLst>
                                    <p:cond delay="0"/>
                                  </p:stCondLst>
                                  <p:childTnLst>
                                    <p:set>
                                      <p:cBhvr>
                                        <p:cTn dur="1" fill="hold" id="6">
                                          <p:stCondLst>
                                            <p:cond delay="0"/>
                                          </p:stCondLst>
                                        </p:cTn>
                                        <p:tgtEl>
                                          <p:spTgt spid="1048600"/>
                                        </p:tgtEl>
                                        <p:attrNameLst>
                                          <p:attrName>style.visibility</p:attrName>
                                        </p:attrNameLst>
                                      </p:cBhvr>
                                      <p:to>
                                        <p:strVal val="visible"/>
                                      </p:to>
                                    </p:set>
                                    <p:animEffect transition="in" filter="strips(downLeft)">
                                      <p:cBhvr>
                                        <p:cTn dur="500" id="7"/>
                                        <p:tgtEl>
                                          <p:spTgt spid="1048600"/>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53" presetSubtype="16">
                                  <p:stCondLst>
                                    <p:cond delay="0"/>
                                  </p:stCondLst>
                                  <p:childTnLst>
                                    <p:set>
                                      <p:cBhvr>
                                        <p:cTn dur="1" fill="hold" id="11">
                                          <p:stCondLst>
                                            <p:cond delay="0"/>
                                          </p:stCondLst>
                                        </p:cTn>
                                        <p:tgtEl>
                                          <p:spTgt spid="1048601"/>
                                        </p:tgtEl>
                                        <p:attrNameLst>
                                          <p:attrName>style.visibility</p:attrName>
                                        </p:attrNameLst>
                                      </p:cBhvr>
                                      <p:to>
                                        <p:strVal val="visible"/>
                                      </p:to>
                                    </p:set>
                                    <p:anim calcmode="lin" valueType="num">
                                      <p:cBhvr>
                                        <p:cTn dur="500" fill="hold" id="12"/>
                                        <p:tgtEl>
                                          <p:spTgt spid="1048601"/>
                                        </p:tgtEl>
                                        <p:attrNameLst>
                                          <p:attrName>ppt_w</p:attrName>
                                        </p:attrNameLst>
                                      </p:cBhvr>
                                      <p:tavLst>
                                        <p:tav tm="0">
                                          <p:val>
                                            <p:fltVal val="0.0"/>
                                          </p:val>
                                        </p:tav>
                                        <p:tav tm="100000">
                                          <p:val>
                                            <p:strVal val="#ppt_w"/>
                                          </p:val>
                                        </p:tav>
                                      </p:tavLst>
                                    </p:anim>
                                    <p:anim calcmode="lin" valueType="num">
                                      <p:cBhvr>
                                        <p:cTn dur="500" fill="hold" id="13"/>
                                        <p:tgtEl>
                                          <p:spTgt spid="1048601"/>
                                        </p:tgtEl>
                                        <p:attrNameLst>
                                          <p:attrName>ppt_h</p:attrName>
                                        </p:attrNameLst>
                                      </p:cBhvr>
                                      <p:tavLst>
                                        <p:tav tm="0">
                                          <p:val>
                                            <p:fltVal val="0.0"/>
                                          </p:val>
                                        </p:tav>
                                        <p:tav tm="100000">
                                          <p:val>
                                            <p:strVal val="#ppt_h"/>
                                          </p:val>
                                        </p:tav>
                                      </p:tavLst>
                                    </p:anim>
                                    <p:animEffect transition="in" filter="fade">
                                      <p:cBhvr>
                                        <p:cTn dur="500" id="14"/>
                                        <p:tgtEl>
                                          <p:spTgt spid="1048601"/>
                                        </p:tgtEl>
                                      </p:cBhvr>
                                    </p:animEffect>
                                  </p:childTnLst>
                                </p:cTn>
                              </p:par>
                            </p:childTnLst>
                          </p:cTn>
                        </p:par>
                      </p:childTnLst>
                    </p:cTn>
                  </p:par>
                  <p:par>
                    <p:cTn fill="hold" id="15">
                      <p:stCondLst>
                        <p:cond delay="indefinite"/>
                      </p:stCondLst>
                      <p:childTnLst>
                        <p:par>
                          <p:cTn fill="hold" id="16">
                            <p:stCondLst>
                              <p:cond delay="0"/>
                            </p:stCondLst>
                            <p:childTnLst>
                              <p:par>
                                <p:cTn fill="hold" id="17" nodeType="clickEffect" presetClass="entr" presetID="42" presetSubtype="0">
                                  <p:stCondLst>
                                    <p:cond delay="0"/>
                                  </p:stCondLst>
                                  <p:childTnLst>
                                    <p:set>
                                      <p:cBhvr>
                                        <p:cTn dur="1" fill="hold" id="18">
                                          <p:stCondLst>
                                            <p:cond delay="0"/>
                                          </p:stCondLst>
                                        </p:cTn>
                                        <p:tgtEl>
                                          <p:spTgt spid="2097156"/>
                                        </p:tgtEl>
                                        <p:attrNameLst>
                                          <p:attrName>style.visibility</p:attrName>
                                        </p:attrNameLst>
                                      </p:cBhvr>
                                      <p:to>
                                        <p:strVal val="visible"/>
                                      </p:to>
                                    </p:set>
                                    <p:animEffect transition="in" filter="fade">
                                      <p:cBhvr>
                                        <p:cTn dur="1000" id="19"/>
                                        <p:tgtEl>
                                          <p:spTgt spid="2097156"/>
                                        </p:tgtEl>
                                      </p:cBhvr>
                                    </p:animEffect>
                                    <p:anim calcmode="lin" valueType="num">
                                      <p:cBhvr>
                                        <p:cTn dur="1000" fill="hold" id="20"/>
                                        <p:tgtEl>
                                          <p:spTgt spid="2097156"/>
                                        </p:tgtEl>
                                        <p:attrNameLst>
                                          <p:attrName>ppt_x</p:attrName>
                                        </p:attrNameLst>
                                      </p:cBhvr>
                                      <p:tavLst>
                                        <p:tav tm="0">
                                          <p:val>
                                            <p:strVal val="#ppt_x"/>
                                          </p:val>
                                        </p:tav>
                                        <p:tav tm="100000">
                                          <p:val>
                                            <p:strVal val="#ppt_x"/>
                                          </p:val>
                                        </p:tav>
                                      </p:tavLst>
                                    </p:anim>
                                    <p:anim calcmode="lin" valueType="num">
                                      <p:cBhvr>
                                        <p:cTn dur="1000" fill="hold" id="21"/>
                                        <p:tgtEl>
                                          <p:spTgt spid="2097156"/>
                                        </p:tgtEl>
                                        <p:attrNameLst>
                                          <p:attrName>ppt_y</p:attrName>
                                        </p:attrNameLst>
                                      </p:cBhvr>
                                      <p:tavLst>
                                        <p:tav tm="0">
                                          <p:val>
                                            <p:strVal val="#ppt_y+.1"/>
                                          </p:val>
                                        </p:tav>
                                        <p:tav tm="100000">
                                          <p:val>
                                            <p:strVal val="#ppt_y"/>
                                          </p:val>
                                        </p:tav>
                                      </p:tavLst>
                                    </p:anim>
                                  </p:childTnLst>
                                </p:cTn>
                              </p:par>
                            </p:childTnLst>
                          </p:cTn>
                        </p:par>
                      </p:childTnLst>
                    </p:cTn>
                  </p:par>
                  <p:par>
                    <p:cTn fill="hold" id="22">
                      <p:stCondLst>
                        <p:cond delay="indefinite"/>
                      </p:stCondLst>
                      <p:childTnLst>
                        <p:par>
                          <p:cTn fill="hold" id="23">
                            <p:stCondLst>
                              <p:cond delay="0"/>
                            </p:stCondLst>
                            <p:childTnLst>
                              <p:par>
                                <p:cTn fill="hold" grpId="0" id="24" nodeType="clickEffect" presetClass="entr" presetID="53" presetSubtype="16">
                                  <p:stCondLst>
                                    <p:cond delay="0"/>
                                  </p:stCondLst>
                                  <p:childTnLst>
                                    <p:set>
                                      <p:cBhvr>
                                        <p:cTn dur="1" fill="hold" id="25">
                                          <p:stCondLst>
                                            <p:cond delay="0"/>
                                          </p:stCondLst>
                                        </p:cTn>
                                        <p:tgtEl>
                                          <p:spTgt spid="1048602"/>
                                        </p:tgtEl>
                                        <p:attrNameLst>
                                          <p:attrName>style.visibility</p:attrName>
                                        </p:attrNameLst>
                                      </p:cBhvr>
                                      <p:to>
                                        <p:strVal val="visible"/>
                                      </p:to>
                                    </p:set>
                                    <p:anim calcmode="lin" valueType="num">
                                      <p:cBhvr>
                                        <p:cTn dur="500" fill="hold" id="26"/>
                                        <p:tgtEl>
                                          <p:spTgt spid="1048602"/>
                                        </p:tgtEl>
                                        <p:attrNameLst>
                                          <p:attrName>ppt_w</p:attrName>
                                        </p:attrNameLst>
                                      </p:cBhvr>
                                      <p:tavLst>
                                        <p:tav tm="0">
                                          <p:val>
                                            <p:fltVal val="0.0"/>
                                          </p:val>
                                        </p:tav>
                                        <p:tav tm="100000">
                                          <p:val>
                                            <p:strVal val="#ppt_w"/>
                                          </p:val>
                                        </p:tav>
                                      </p:tavLst>
                                    </p:anim>
                                    <p:anim calcmode="lin" valueType="num">
                                      <p:cBhvr>
                                        <p:cTn dur="500" fill="hold" id="27"/>
                                        <p:tgtEl>
                                          <p:spTgt spid="1048602"/>
                                        </p:tgtEl>
                                        <p:attrNameLst>
                                          <p:attrName>ppt_h</p:attrName>
                                        </p:attrNameLst>
                                      </p:cBhvr>
                                      <p:tavLst>
                                        <p:tav tm="0">
                                          <p:val>
                                            <p:fltVal val="0.0"/>
                                          </p:val>
                                        </p:tav>
                                        <p:tav tm="100000">
                                          <p:val>
                                            <p:strVal val="#ppt_h"/>
                                          </p:val>
                                        </p:tav>
                                      </p:tavLst>
                                    </p:anim>
                                    <p:animEffect transition="in" filter="fade">
                                      <p:cBhvr>
                                        <p:cTn dur="500" id="28"/>
                                        <p:tgtEl>
                                          <p:spTgt spid="1048602"/>
                                        </p:tgtEl>
                                      </p:cBhvr>
                                    </p:animEffect>
                                  </p:childTnLst>
                                </p:cTn>
                              </p:par>
                            </p:childTnLst>
                          </p:cTn>
                        </p:par>
                      </p:childTnLst>
                    </p:cTn>
                  </p:par>
                  <p:par>
                    <p:cTn fill="hold" id="29">
                      <p:stCondLst>
                        <p:cond delay="indefinite"/>
                      </p:stCondLst>
                      <p:childTnLst>
                        <p:par>
                          <p:cTn fill="hold" id="30">
                            <p:stCondLst>
                              <p:cond delay="0"/>
                            </p:stCondLst>
                            <p:childTnLst>
                              <p:par>
                                <p:cTn fill="hold" id="31" nodeType="clickEffect" presetClass="entr" presetID="26" presetSubtype="0">
                                  <p:stCondLst>
                                    <p:cond delay="0"/>
                                  </p:stCondLst>
                                  <p:childTnLst>
                                    <p:set>
                                      <p:cBhvr>
                                        <p:cTn dur="1" fill="hold" id="32">
                                          <p:stCondLst>
                                            <p:cond delay="0"/>
                                          </p:stCondLst>
                                        </p:cTn>
                                        <p:tgtEl>
                                          <p:spTgt spid="2097157"/>
                                        </p:tgtEl>
                                        <p:attrNameLst>
                                          <p:attrName>style.visibility</p:attrName>
                                        </p:attrNameLst>
                                      </p:cBhvr>
                                      <p:to>
                                        <p:strVal val="visible"/>
                                      </p:to>
                                    </p:set>
                                    <p:animEffect transition="in" filter="wipe(down)">
                                      <p:cBhvr>
                                        <p:cTn dur="580" id="33">
                                          <p:stCondLst>
                                            <p:cond delay="0"/>
                                          </p:stCondLst>
                                        </p:cTn>
                                        <p:tgtEl>
                                          <p:spTgt spid="2097157"/>
                                        </p:tgtEl>
                                      </p:cBhvr>
                                    </p:animEffect>
                                    <p:anim calcmode="lin" valueType="num">
                                      <p:cBhvr>
                                        <p:cTn dur="1822" id="34" tmFilter="0,0; 0.14,0.36; 0.43,0.73; 0.71,0.91; 1.0,1.0">
                                          <p:stCondLst>
                                            <p:cond delay="0"/>
                                          </p:stCondLst>
                                        </p:cTn>
                                        <p:tgtEl>
                                          <p:spTgt spid="2097157"/>
                                        </p:tgtEl>
                                        <p:attrNameLst>
                                          <p:attrName>ppt_x</p:attrName>
                                        </p:attrNameLst>
                                      </p:cBhvr>
                                      <p:tavLst>
                                        <p:tav tm="0">
                                          <p:val>
                                            <p:strVal val="#ppt_x-0.25"/>
                                          </p:val>
                                        </p:tav>
                                        <p:tav tm="100000">
                                          <p:val>
                                            <p:strVal val="#ppt_x"/>
                                          </p:val>
                                        </p:tav>
                                      </p:tavLst>
                                    </p:anim>
                                    <p:anim calcmode="lin" valueType="num">
                                      <p:cBhvr>
                                        <p:cTn dur="664" id="35" tmFilter="0.0,0.0; 0.25,0.07; 0.50,0.2; 0.75,0.467; 1.0,1.0">
                                          <p:stCondLst>
                                            <p:cond delay="0"/>
                                          </p:stCondLst>
                                        </p:cTn>
                                        <p:tgtEl>
                                          <p:spTgt spid="2097157"/>
                                        </p:tgtEl>
                                        <p:attrNameLst>
                                          <p:attrName>ppt_y</p:attrName>
                                        </p:attrNameLst>
                                      </p:cBhvr>
                                      <p:tavLst>
                                        <p:tav fmla="#ppt_y-sin(pi*$)/3" tm="0">
                                          <p:val>
                                            <p:fltVal val="0.5"/>
                                          </p:val>
                                        </p:tav>
                                        <p:tav tm="100000">
                                          <p:val>
                                            <p:fltVal val="1.0"/>
                                          </p:val>
                                        </p:tav>
                                      </p:tavLst>
                                    </p:anim>
                                    <p:anim calcmode="lin" valueType="num">
                                      <p:cBhvr>
                                        <p:cTn dur="664" id="36" tmFilter="0, 0; 0.125,0.2665; 0.25,0.4; 0.375,0.465; 0.5,0.5;  0.625,0.535; 0.75,0.6; 0.875,0.7335; 1,1">
                                          <p:stCondLst>
                                            <p:cond delay="664"/>
                                          </p:stCondLst>
                                        </p:cTn>
                                        <p:tgtEl>
                                          <p:spTgt spid="2097157"/>
                                        </p:tgtEl>
                                        <p:attrNameLst>
                                          <p:attrName>ppt_y</p:attrName>
                                        </p:attrNameLst>
                                      </p:cBhvr>
                                      <p:tavLst>
                                        <p:tav fmla="#ppt_y-sin(pi*$)/9" tm="0">
                                          <p:val>
                                            <p:fltVal val="0.0"/>
                                          </p:val>
                                        </p:tav>
                                        <p:tav tm="100000">
                                          <p:val>
                                            <p:fltVal val="1.0"/>
                                          </p:val>
                                        </p:tav>
                                      </p:tavLst>
                                    </p:anim>
                                    <p:anim calcmode="lin" valueType="num">
                                      <p:cBhvr>
                                        <p:cTn dur="332" id="37" tmFilter="0, 0; 0.125,0.2665; 0.25,0.4; 0.375,0.465; 0.5,0.5;  0.625,0.535; 0.75,0.6; 0.875,0.7335; 1,1">
                                          <p:stCondLst>
                                            <p:cond delay="1324"/>
                                          </p:stCondLst>
                                        </p:cTn>
                                        <p:tgtEl>
                                          <p:spTgt spid="2097157"/>
                                        </p:tgtEl>
                                        <p:attrNameLst>
                                          <p:attrName>ppt_y</p:attrName>
                                        </p:attrNameLst>
                                      </p:cBhvr>
                                      <p:tavLst>
                                        <p:tav fmla="#ppt_y-sin(pi*$)/27" tm="0">
                                          <p:val>
                                            <p:fltVal val="0.0"/>
                                          </p:val>
                                        </p:tav>
                                        <p:tav tm="100000">
                                          <p:val>
                                            <p:fltVal val="1.0"/>
                                          </p:val>
                                        </p:tav>
                                      </p:tavLst>
                                    </p:anim>
                                    <p:anim calcmode="lin" valueType="num">
                                      <p:cBhvr>
                                        <p:cTn dur="164" id="38" tmFilter="0, 0; 0.125,0.2665; 0.25,0.4; 0.375,0.465; 0.5,0.5;  0.625,0.535; 0.75,0.6; 0.875,0.7335; 1,1">
                                          <p:stCondLst>
                                            <p:cond delay="1656"/>
                                          </p:stCondLst>
                                        </p:cTn>
                                        <p:tgtEl>
                                          <p:spTgt spid="2097157"/>
                                        </p:tgtEl>
                                        <p:attrNameLst>
                                          <p:attrName>ppt_y</p:attrName>
                                        </p:attrNameLst>
                                      </p:cBhvr>
                                      <p:tavLst>
                                        <p:tav fmla="#ppt_y-sin(pi*$)/81" tm="0">
                                          <p:val>
                                            <p:fltVal val="0.0"/>
                                          </p:val>
                                        </p:tav>
                                        <p:tav tm="100000">
                                          <p:val>
                                            <p:fltVal val="1.0"/>
                                          </p:val>
                                        </p:tav>
                                      </p:tavLst>
                                    </p:anim>
                                    <p:animScale>
                                      <p:cBhvr>
                                        <p:cTn dur="26" id="39">
                                          <p:stCondLst>
                                            <p:cond delay="650"/>
                                          </p:stCondLst>
                                        </p:cTn>
                                        <p:tgtEl>
                                          <p:spTgt spid="2097157"/>
                                        </p:tgtEl>
                                      </p:cBhvr>
                                      <p:to x="100000" y="60000"/>
                                    </p:animScale>
                                    <p:animScale>
                                      <p:cBhvr>
                                        <p:cTn decel="50000" dur="166" id="40">
                                          <p:stCondLst>
                                            <p:cond delay="676"/>
                                          </p:stCondLst>
                                        </p:cTn>
                                        <p:tgtEl>
                                          <p:spTgt spid="2097157"/>
                                        </p:tgtEl>
                                      </p:cBhvr>
                                      <p:to x="100000" y="100000"/>
                                    </p:animScale>
                                    <p:animScale>
                                      <p:cBhvr>
                                        <p:cTn dur="26" id="41">
                                          <p:stCondLst>
                                            <p:cond delay="1312"/>
                                          </p:stCondLst>
                                        </p:cTn>
                                        <p:tgtEl>
                                          <p:spTgt spid="2097157"/>
                                        </p:tgtEl>
                                      </p:cBhvr>
                                      <p:to x="100000" y="80000"/>
                                    </p:animScale>
                                    <p:animScale>
                                      <p:cBhvr>
                                        <p:cTn decel="50000" dur="166" id="42">
                                          <p:stCondLst>
                                            <p:cond delay="1338"/>
                                          </p:stCondLst>
                                        </p:cTn>
                                        <p:tgtEl>
                                          <p:spTgt spid="2097157"/>
                                        </p:tgtEl>
                                      </p:cBhvr>
                                      <p:to x="100000" y="100000"/>
                                    </p:animScale>
                                    <p:animScale>
                                      <p:cBhvr>
                                        <p:cTn dur="26" id="43">
                                          <p:stCondLst>
                                            <p:cond delay="1642"/>
                                          </p:stCondLst>
                                        </p:cTn>
                                        <p:tgtEl>
                                          <p:spTgt spid="2097157"/>
                                        </p:tgtEl>
                                      </p:cBhvr>
                                      <p:to x="100000" y="90000"/>
                                    </p:animScale>
                                    <p:animScale>
                                      <p:cBhvr>
                                        <p:cTn decel="50000" dur="166" id="44">
                                          <p:stCondLst>
                                            <p:cond delay="1668"/>
                                          </p:stCondLst>
                                        </p:cTn>
                                        <p:tgtEl>
                                          <p:spTgt spid="2097157"/>
                                        </p:tgtEl>
                                      </p:cBhvr>
                                      <p:to x="100000" y="100000"/>
                                    </p:animScale>
                                    <p:animScale>
                                      <p:cBhvr>
                                        <p:cTn dur="26" id="45">
                                          <p:stCondLst>
                                            <p:cond delay="1808"/>
                                          </p:stCondLst>
                                        </p:cTn>
                                        <p:tgtEl>
                                          <p:spTgt spid="2097157"/>
                                        </p:tgtEl>
                                      </p:cBhvr>
                                      <p:to x="100000" y="95000"/>
                                    </p:animScale>
                                    <p:animScale>
                                      <p:cBhvr>
                                        <p:cTn decel="50000" dur="166" id="46">
                                          <p:stCondLst>
                                            <p:cond delay="1834"/>
                                          </p:stCondLst>
                                        </p:cTn>
                                        <p:tgtEl>
                                          <p:spTgt spid="209715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0" grpId="0"/>
      <p:bldP spid="1048601" grpId="0"/>
      <p:bldP spid="10486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p:bgPr>
    </p:bg>
    <p:spTree>
      <p:nvGrpSpPr>
        <p:cNvPr id="59" name=""/>
        <p:cNvGrpSpPr/>
        <p:nvPr/>
      </p:nvGrpSpPr>
      <p:grpSpPr>
        <a:xfrm>
          <a:off x="0" y="0"/>
          <a:ext cx="0" cy="0"/>
          <a:chOff x="0" y="0"/>
          <a:chExt cx="0" cy="0"/>
        </a:xfrm>
      </p:grpSpPr>
      <p:sp>
        <p:nvSpPr>
          <p:cNvPr id="1048603" name="TextBox 1048602"/>
          <p:cNvSpPr txBox="1"/>
          <p:nvPr/>
        </p:nvSpPr>
        <p:spPr>
          <a:xfrm>
            <a:off x="-213363" y="454770"/>
            <a:ext cx="9570725" cy="523220"/>
          </a:xfrm>
          <a:prstGeom prst="rect"/>
        </p:spPr>
        <p:txBody>
          <a:bodyPr rtlCol="0" wrap="square">
            <a:spAutoFit/>
          </a:bodyPr>
          <a:p>
            <a:pPr algn="ctr"/>
            <a:r>
              <a:rPr b="1" sz="2800" lang="en-US">
                <a:solidFill>
                  <a:srgbClr val="000000"/>
                </a:solidFill>
              </a:rPr>
              <a:t>সাফল্যের শীর্ষে থাকা প্রতিষ্ঠান সমূহের সফল উদ্যোক্তাগণঃ</a:t>
            </a:r>
          </a:p>
        </p:txBody>
      </p:sp>
      <p:pic>
        <p:nvPicPr>
          <p:cNvPr id="2097158" name="Picture 2097157"/>
          <p:cNvPicPr>
            <a:picLocks/>
          </p:cNvPicPr>
          <p:nvPr/>
        </p:nvPicPr>
        <p:blipFill>
          <a:blip xmlns:r="http://schemas.openxmlformats.org/officeDocument/2006/relationships" r:embed="rId1"/>
          <a:stretch>
            <a:fillRect/>
          </a:stretch>
        </p:blipFill>
        <p:spPr>
          <a:xfrm flipH="1">
            <a:off x="349837" y="2568500"/>
            <a:ext cx="2629677" cy="2654126"/>
          </a:xfrm>
          <a:prstGeom prst="rect"/>
        </p:spPr>
      </p:pic>
      <p:sp>
        <p:nvSpPr>
          <p:cNvPr id="1048604" name="TextBox 1048603"/>
          <p:cNvSpPr txBox="1"/>
          <p:nvPr/>
        </p:nvSpPr>
        <p:spPr>
          <a:xfrm>
            <a:off x="3041350" y="1189193"/>
            <a:ext cx="5876915" cy="4460240"/>
          </a:xfrm>
          <a:prstGeom prst="rect"/>
        </p:spPr>
        <p:txBody>
          <a:bodyPr rtlCol="0" wrap="square">
            <a:spAutoFit/>
          </a:bodyPr>
          <a:p>
            <a:r>
              <a:rPr b="1" sz="2700" lang="en-US">
                <a:solidFill>
                  <a:srgbClr val="0000FF"/>
                </a:solidFill>
              </a:rPr>
              <a:t>        </a:t>
            </a:r>
            <a:r>
              <a:rPr b="1" sz="3100" lang="en-US">
                <a:solidFill>
                  <a:srgbClr val="0000FF"/>
                </a:solidFill>
              </a:rPr>
              <a:t>     </a:t>
            </a:r>
            <a:endParaRPr b="1" sz="3100" lang="en-US">
              <a:solidFill>
                <a:srgbClr val="000000"/>
              </a:solidFill>
            </a:endParaRPr>
          </a:p>
          <a:p>
            <a:r>
              <a:rPr b="1" sz="2000" lang="en-US">
                <a:solidFill>
                  <a:srgbClr val="0000FF"/>
                </a:solidFill>
              </a:rPr>
              <a:t>
</a:t>
            </a:r>
            <a:r>
              <a:rPr b="1" sz="2000" lang="en-US">
                <a:solidFill>
                  <a:srgbClr val="000000"/>
                </a:solidFill>
              </a:rPr>
              <a:t>চৌধুরী, স্যামসন এইচ (১৯২৫-২০১২)  শিল্পোদ্যোক্তা এবং মানব সম্পদ উন্নয়নে নেতৃস্থানীয় ব্যক্তিত্ব। ড. ই এইচ চৌধুরীর পুত্র স্যামসন এইচ চৌধুরী ১৯২৫ সালের ২৫ সেপ্টেম্বর ফরিদপুর জেলায় জন্মগ্রহণ করেন। ১৯৩০-৪০ সালের মধ্যে তিনি কলকাতার বিষ্ণুপুর উচ্চ বিদ্যালয় থেকে মাধ্যমিক এবং সিনিয়র ক্যামব্রিজ ডিগ্রি অর্জন করেন।</a:t>
            </a:r>
          </a:p>
          <a:p>
            <a:r>
              <a:rPr b="1" sz="2000" lang="en-US">
                <a:solidFill>
                  <a:srgbClr val="000000"/>
                </a:solidFill>
              </a:rPr>
              <a:t>
স্যামসন এইচ চৌধুরী শুরুতে স্কয়ার ফার্মাসিটিউক্যাল (১৯৫৮) প্রতিষ্ঠা করেন যা ১৯১১ সালে পাবলিক লিমিটেড কোম্পানিতে পরিণত হয়। তিনি তাঁর স্কয়ার-</a:t>
            </a:r>
          </a:p>
          <a:p>
            <a:r>
              <a:rPr b="1" sz="2000" lang="en-US">
                <a:solidFill>
                  <a:srgbClr val="000000"/>
                </a:solidFill>
              </a:rPr>
              <a:t>ফার্মাসিটিউক্যালকে ভিত্তি করেই পরবর্তী ব্যবসায়িক কম্যকাণ্ড সম্প্রসারিত করেন</a:t>
            </a:r>
            <a:r>
              <a:rPr b="1" sz="2200" lang="en-US">
                <a:solidFill>
                  <a:srgbClr val="000000"/>
                </a:solidFill>
              </a:rPr>
              <a:t> </a:t>
            </a:r>
          </a:p>
        </p:txBody>
      </p:sp>
      <p:sp>
        <p:nvSpPr>
          <p:cNvPr id="1048605" name="TextBox 1048604"/>
          <p:cNvSpPr txBox="1"/>
          <p:nvPr/>
        </p:nvSpPr>
        <p:spPr>
          <a:xfrm>
            <a:off x="2537899" y="1189193"/>
            <a:ext cx="4572000" cy="561339"/>
          </a:xfrm>
          <a:prstGeom prst="rect"/>
        </p:spPr>
        <p:txBody>
          <a:bodyPr rtlCol="0" wrap="square">
            <a:spAutoFit/>
          </a:bodyPr>
          <a:p>
            <a:r>
              <a:rPr b="1" sz="3100" lang="en-US">
                <a:solidFill>
                  <a:srgbClr val="0000FF"/>
                </a:solidFill>
              </a:rPr>
              <a:t>    স্যামসন এইচ চৌধুরীঃ</a:t>
            </a:r>
            <a:endParaRPr b="1" sz="3100" lang="en-US">
              <a:solidFill>
                <a:srgbClr val="000000"/>
              </a:solidFill>
            </a:endParaRPr>
          </a:p>
        </p:txBody>
      </p:sp>
    </p:spTree>
  </p:cSld>
  <p:clrMapOvr>
    <a:masterClrMapping/>
  </p:clrMapOvr>
  <p:transition spd="slow">
    <p:plus/>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8" presetSubtype="12">
                                  <p:stCondLst>
                                    <p:cond delay="0"/>
                                  </p:stCondLst>
                                  <p:childTnLst>
                                    <p:set>
                                      <p:cBhvr>
                                        <p:cTn dur="1" fill="hold" id="6">
                                          <p:stCondLst>
                                            <p:cond delay="0"/>
                                          </p:stCondLst>
                                        </p:cTn>
                                        <p:tgtEl>
                                          <p:spTgt spid="1048603"/>
                                        </p:tgtEl>
                                        <p:attrNameLst>
                                          <p:attrName>style.visibility</p:attrName>
                                        </p:attrNameLst>
                                      </p:cBhvr>
                                      <p:to>
                                        <p:strVal val="visible"/>
                                      </p:to>
                                    </p:set>
                                    <p:animEffect transition="in" filter="strips(downLeft)">
                                      <p:cBhvr>
                                        <p:cTn dur="500" id="7"/>
                                        <p:tgtEl>
                                          <p:spTgt spid="1048603"/>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53" presetSubtype="16">
                                  <p:stCondLst>
                                    <p:cond delay="0"/>
                                  </p:stCondLst>
                                  <p:childTnLst>
                                    <p:set>
                                      <p:cBhvr>
                                        <p:cTn dur="1" fill="hold" id="11">
                                          <p:stCondLst>
                                            <p:cond delay="0"/>
                                          </p:stCondLst>
                                        </p:cTn>
                                        <p:tgtEl>
                                          <p:spTgt spid="1048605"/>
                                        </p:tgtEl>
                                        <p:attrNameLst>
                                          <p:attrName>style.visibility</p:attrName>
                                        </p:attrNameLst>
                                      </p:cBhvr>
                                      <p:to>
                                        <p:strVal val="visible"/>
                                      </p:to>
                                    </p:set>
                                    <p:anim calcmode="lin" valueType="num">
                                      <p:cBhvr>
                                        <p:cTn dur="500" fill="hold" id="12"/>
                                        <p:tgtEl>
                                          <p:spTgt spid="1048605"/>
                                        </p:tgtEl>
                                        <p:attrNameLst>
                                          <p:attrName>ppt_w</p:attrName>
                                        </p:attrNameLst>
                                      </p:cBhvr>
                                      <p:tavLst>
                                        <p:tav tm="0">
                                          <p:val>
                                            <p:fltVal val="0.0"/>
                                          </p:val>
                                        </p:tav>
                                        <p:tav tm="100000">
                                          <p:val>
                                            <p:strVal val="#ppt_w"/>
                                          </p:val>
                                        </p:tav>
                                      </p:tavLst>
                                    </p:anim>
                                    <p:anim calcmode="lin" valueType="num">
                                      <p:cBhvr>
                                        <p:cTn dur="500" fill="hold" id="13"/>
                                        <p:tgtEl>
                                          <p:spTgt spid="1048605"/>
                                        </p:tgtEl>
                                        <p:attrNameLst>
                                          <p:attrName>ppt_h</p:attrName>
                                        </p:attrNameLst>
                                      </p:cBhvr>
                                      <p:tavLst>
                                        <p:tav tm="0">
                                          <p:val>
                                            <p:fltVal val="0.0"/>
                                          </p:val>
                                        </p:tav>
                                        <p:tav tm="100000">
                                          <p:val>
                                            <p:strVal val="#ppt_h"/>
                                          </p:val>
                                        </p:tav>
                                      </p:tavLst>
                                    </p:anim>
                                    <p:animEffect transition="in" filter="fade">
                                      <p:cBhvr>
                                        <p:cTn dur="500" id="14"/>
                                        <p:tgtEl>
                                          <p:spTgt spid="1048605"/>
                                        </p:tgtEl>
                                      </p:cBhvr>
                                    </p:animEffect>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53" presetSubtype="16">
                                  <p:stCondLst>
                                    <p:cond delay="0"/>
                                  </p:stCondLst>
                                  <p:childTnLst>
                                    <p:set>
                                      <p:cBhvr>
                                        <p:cTn dur="1" fill="hold" id="18">
                                          <p:stCondLst>
                                            <p:cond delay="0"/>
                                          </p:stCondLst>
                                        </p:cTn>
                                        <p:tgtEl>
                                          <p:spTgt spid="1048604"/>
                                        </p:tgtEl>
                                        <p:attrNameLst>
                                          <p:attrName>style.visibility</p:attrName>
                                        </p:attrNameLst>
                                      </p:cBhvr>
                                      <p:to>
                                        <p:strVal val="visible"/>
                                      </p:to>
                                    </p:set>
                                    <p:anim calcmode="lin" valueType="num">
                                      <p:cBhvr>
                                        <p:cTn dur="500" fill="hold" id="19"/>
                                        <p:tgtEl>
                                          <p:spTgt spid="1048604"/>
                                        </p:tgtEl>
                                        <p:attrNameLst>
                                          <p:attrName>ppt_w</p:attrName>
                                        </p:attrNameLst>
                                      </p:cBhvr>
                                      <p:tavLst>
                                        <p:tav tm="0">
                                          <p:val>
                                            <p:fltVal val="0.0"/>
                                          </p:val>
                                        </p:tav>
                                        <p:tav tm="100000">
                                          <p:val>
                                            <p:strVal val="#ppt_w"/>
                                          </p:val>
                                        </p:tav>
                                      </p:tavLst>
                                    </p:anim>
                                    <p:anim calcmode="lin" valueType="num">
                                      <p:cBhvr>
                                        <p:cTn dur="500" fill="hold" id="20"/>
                                        <p:tgtEl>
                                          <p:spTgt spid="1048604"/>
                                        </p:tgtEl>
                                        <p:attrNameLst>
                                          <p:attrName>ppt_h</p:attrName>
                                        </p:attrNameLst>
                                      </p:cBhvr>
                                      <p:tavLst>
                                        <p:tav tm="0">
                                          <p:val>
                                            <p:fltVal val="0.0"/>
                                          </p:val>
                                        </p:tav>
                                        <p:tav tm="100000">
                                          <p:val>
                                            <p:strVal val="#ppt_h"/>
                                          </p:val>
                                        </p:tav>
                                      </p:tavLst>
                                    </p:anim>
                                    <p:animEffect transition="in" filter="fade">
                                      <p:cBhvr>
                                        <p:cTn dur="500" id="21"/>
                                        <p:tgtEl>
                                          <p:spTgt spid="1048604"/>
                                        </p:tgtEl>
                                      </p:cBhvr>
                                    </p:animEffect>
                                  </p:childTnLst>
                                </p:cTn>
                              </p:par>
                            </p:childTnLst>
                          </p:cTn>
                        </p:par>
                      </p:childTnLst>
                    </p:cTn>
                  </p:par>
                  <p:par>
                    <p:cTn fill="hold" id="22">
                      <p:stCondLst>
                        <p:cond delay="indefinite"/>
                      </p:stCondLst>
                      <p:childTnLst>
                        <p:par>
                          <p:cTn fill="hold" id="23">
                            <p:stCondLst>
                              <p:cond delay="0"/>
                            </p:stCondLst>
                            <p:childTnLst>
                              <p:par>
                                <p:cTn fill="hold" id="24" nodeType="clickEffect" presetClass="entr" presetID="42" presetSubtype="0">
                                  <p:stCondLst>
                                    <p:cond delay="0"/>
                                  </p:stCondLst>
                                  <p:childTnLst>
                                    <p:set>
                                      <p:cBhvr>
                                        <p:cTn dur="1" fill="hold" id="25">
                                          <p:stCondLst>
                                            <p:cond delay="0"/>
                                          </p:stCondLst>
                                        </p:cTn>
                                        <p:tgtEl>
                                          <p:spTgt spid="2097158"/>
                                        </p:tgtEl>
                                        <p:attrNameLst>
                                          <p:attrName>style.visibility</p:attrName>
                                        </p:attrNameLst>
                                      </p:cBhvr>
                                      <p:to>
                                        <p:strVal val="visible"/>
                                      </p:to>
                                    </p:set>
                                    <p:animEffect transition="in" filter="fade">
                                      <p:cBhvr>
                                        <p:cTn dur="1000" id="26"/>
                                        <p:tgtEl>
                                          <p:spTgt spid="2097158"/>
                                        </p:tgtEl>
                                      </p:cBhvr>
                                    </p:animEffect>
                                    <p:anim calcmode="lin" valueType="num">
                                      <p:cBhvr>
                                        <p:cTn dur="1000" fill="hold" id="27"/>
                                        <p:tgtEl>
                                          <p:spTgt spid="2097158"/>
                                        </p:tgtEl>
                                        <p:attrNameLst>
                                          <p:attrName>ppt_x</p:attrName>
                                        </p:attrNameLst>
                                      </p:cBhvr>
                                      <p:tavLst>
                                        <p:tav tm="0">
                                          <p:val>
                                            <p:strVal val="#ppt_x"/>
                                          </p:val>
                                        </p:tav>
                                        <p:tav tm="100000">
                                          <p:val>
                                            <p:strVal val="#ppt_x"/>
                                          </p:val>
                                        </p:tav>
                                      </p:tavLst>
                                    </p:anim>
                                    <p:anim calcmode="lin" valueType="num">
                                      <p:cBhvr>
                                        <p:cTn dur="1000" fill="hold" id="28"/>
                                        <p:tgtEl>
                                          <p:spTgt spid="20971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3" grpId="0"/>
      <p:bldP spid="1048604" grpId="0"/>
      <p:bldP spid="104860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p:bgPr>
    </p:bg>
    <p:spTree>
      <p:nvGrpSpPr>
        <p:cNvPr id="60" name=""/>
        <p:cNvGrpSpPr/>
        <p:nvPr/>
      </p:nvGrpSpPr>
      <p:grpSpPr>
        <a:xfrm>
          <a:off x="0" y="0"/>
          <a:ext cx="0" cy="0"/>
          <a:chOff x="0" y="0"/>
          <a:chExt cx="0" cy="0"/>
        </a:xfrm>
      </p:grpSpPr>
      <p:sp>
        <p:nvSpPr>
          <p:cNvPr id="1048606" name="TextBox 1048606"/>
          <p:cNvSpPr txBox="1"/>
          <p:nvPr/>
        </p:nvSpPr>
        <p:spPr>
          <a:xfrm>
            <a:off x="349837" y="520465"/>
            <a:ext cx="8761482" cy="459740"/>
          </a:xfrm>
          <a:prstGeom prst="rect"/>
        </p:spPr>
        <p:txBody>
          <a:bodyPr rtlCol="0" wrap="square">
            <a:spAutoFit/>
          </a:bodyPr>
          <a:p>
            <a:pPr algn="ctr"/>
            <a:r>
              <a:rPr b="1" sz="2500" lang="en-US">
                <a:solidFill>
                  <a:srgbClr val="000000"/>
                </a:solidFill>
              </a:rPr>
              <a:t>স্যামসন চৌঃর বিখ্যাত প্রতিষ্ঠান সমূহঃ</a:t>
            </a:r>
          </a:p>
        </p:txBody>
      </p:sp>
      <p:pic>
        <p:nvPicPr>
          <p:cNvPr id="2097159" name="Picture 2097158"/>
          <p:cNvPicPr>
            <a:picLocks/>
          </p:cNvPicPr>
          <p:nvPr/>
        </p:nvPicPr>
        <p:blipFill>
          <a:blip xmlns:r="http://schemas.openxmlformats.org/officeDocument/2006/relationships" r:embed="rId1"/>
          <a:stretch>
            <a:fillRect/>
          </a:stretch>
        </p:blipFill>
        <p:spPr>
          <a:xfrm flipH="1">
            <a:off x="349837" y="2568500"/>
            <a:ext cx="2629677" cy="2654126"/>
          </a:xfrm>
          <a:prstGeom prst="rect"/>
        </p:spPr>
      </p:pic>
      <p:pic>
        <p:nvPicPr>
          <p:cNvPr id="2097160" name="Picture 2097159"/>
          <p:cNvPicPr>
            <a:picLocks/>
          </p:cNvPicPr>
          <p:nvPr/>
        </p:nvPicPr>
        <p:blipFill>
          <a:blip xmlns:r="http://schemas.openxmlformats.org/officeDocument/2006/relationships" r:embed="rId2"/>
          <a:stretch>
            <a:fillRect/>
          </a:stretch>
        </p:blipFill>
        <p:spPr>
          <a:xfrm>
            <a:off x="3166350" y="1352619"/>
            <a:ext cx="1297882" cy="793155"/>
          </a:xfrm>
          <a:prstGeom prst="rect"/>
        </p:spPr>
      </p:pic>
      <p:sp>
        <p:nvSpPr>
          <p:cNvPr id="1048607" name="TextBox 1048607"/>
          <p:cNvSpPr txBox="1"/>
          <p:nvPr/>
        </p:nvSpPr>
        <p:spPr>
          <a:xfrm>
            <a:off x="4895777" y="1512976"/>
            <a:ext cx="3429884" cy="472440"/>
          </a:xfrm>
          <a:prstGeom prst="rect"/>
        </p:spPr>
        <p:txBody>
          <a:bodyPr rtlCol="0" wrap="square">
            <a:spAutoFit/>
          </a:bodyPr>
          <a:p>
            <a:pPr algn="l"/>
            <a:r>
              <a:rPr b="1" sz="1300" lang="en-US">
                <a:solidFill>
                  <a:srgbClr val="000000"/>
                </a:solidFill>
              </a:rPr>
              <a:t>প্রতিষ্ঠার সালঃ ১৯৫৮</a:t>
            </a:r>
          </a:p>
          <a:p>
            <a:pPr algn="l"/>
            <a:r>
              <a:rPr b="1" sz="1300" lang="en-US">
                <a:solidFill>
                  <a:srgbClr val="000000"/>
                </a:solidFill>
              </a:rPr>
              <a:t>এটি স্কয়ার গ্রুপের  একটি প্রতিষ্ঠান </a:t>
            </a:r>
          </a:p>
        </p:txBody>
      </p:sp>
      <p:pic>
        <p:nvPicPr>
          <p:cNvPr id="2097161" name="Picture 2097160"/>
          <p:cNvPicPr>
            <a:picLocks/>
          </p:cNvPicPr>
          <p:nvPr/>
        </p:nvPicPr>
        <p:blipFill>
          <a:blip xmlns:r="http://schemas.openxmlformats.org/officeDocument/2006/relationships" r:embed="rId3"/>
          <a:srcRect t="26811" b="26811"/>
          <a:stretch>
            <a:fillRect/>
          </a:stretch>
        </p:blipFill>
        <p:spPr>
          <a:xfrm>
            <a:off x="3054000" y="4497941"/>
            <a:ext cx="1423443" cy="798974"/>
          </a:xfrm>
          <a:prstGeom prst="rect"/>
        </p:spPr>
      </p:pic>
      <p:pic>
        <p:nvPicPr>
          <p:cNvPr id="2097162" name="Picture 2097161"/>
          <p:cNvPicPr>
            <a:picLocks/>
          </p:cNvPicPr>
          <p:nvPr/>
        </p:nvPicPr>
        <p:blipFill>
          <a:blip xmlns:r="http://schemas.openxmlformats.org/officeDocument/2006/relationships" r:embed="rId4"/>
          <a:stretch>
            <a:fillRect/>
          </a:stretch>
        </p:blipFill>
        <p:spPr>
          <a:xfrm>
            <a:off x="3143283" y="2281382"/>
            <a:ext cx="1343131" cy="1012009"/>
          </a:xfrm>
          <a:prstGeom prst="rect"/>
        </p:spPr>
      </p:pic>
      <p:pic>
        <p:nvPicPr>
          <p:cNvPr id="2097163" name="Picture 2097162"/>
          <p:cNvPicPr>
            <a:picLocks/>
          </p:cNvPicPr>
          <p:nvPr/>
        </p:nvPicPr>
        <p:blipFill>
          <a:blip xmlns:r="http://schemas.openxmlformats.org/officeDocument/2006/relationships" r:embed="rId5"/>
          <a:stretch>
            <a:fillRect/>
          </a:stretch>
        </p:blipFill>
        <p:spPr>
          <a:xfrm>
            <a:off x="3049405" y="3428998"/>
            <a:ext cx="1448785" cy="1026795"/>
          </a:xfrm>
          <a:prstGeom prst="rect"/>
        </p:spPr>
      </p:pic>
      <p:sp>
        <p:nvSpPr>
          <p:cNvPr id="1048608" name="TextBox 1048608"/>
          <p:cNvSpPr txBox="1"/>
          <p:nvPr/>
        </p:nvSpPr>
        <p:spPr>
          <a:xfrm>
            <a:off x="4977024" y="2456973"/>
            <a:ext cx="3429884" cy="472440"/>
          </a:xfrm>
          <a:prstGeom prst="rect"/>
        </p:spPr>
        <p:txBody>
          <a:bodyPr rtlCol="0" wrap="square">
            <a:spAutoFit/>
          </a:bodyPr>
          <a:p>
            <a:pPr algn="l"/>
            <a:r>
              <a:rPr b="1" sz="1300" lang="en-US">
                <a:solidFill>
                  <a:srgbClr val="000000"/>
                </a:solidFill>
              </a:rPr>
              <a:t>প্রতিষ্ঠার সালঃ ১৯৯৪</a:t>
            </a:r>
          </a:p>
          <a:p>
            <a:pPr algn="l"/>
            <a:r>
              <a:rPr b="1" sz="1300" lang="en-US">
                <a:solidFill>
                  <a:srgbClr val="000000"/>
                </a:solidFill>
              </a:rPr>
              <a:t>এটি স্কয়ার গ্রুপের  একটি প্রতিষ্ঠান </a:t>
            </a:r>
          </a:p>
        </p:txBody>
      </p:sp>
      <p:sp>
        <p:nvSpPr>
          <p:cNvPr id="1048609" name="TextBox 1048609"/>
          <p:cNvSpPr txBox="1"/>
          <p:nvPr/>
        </p:nvSpPr>
        <p:spPr>
          <a:xfrm>
            <a:off x="5067777" y="3706175"/>
            <a:ext cx="3429884" cy="472440"/>
          </a:xfrm>
          <a:prstGeom prst="rect"/>
        </p:spPr>
        <p:txBody>
          <a:bodyPr rtlCol="0" wrap="square">
            <a:spAutoFit/>
          </a:bodyPr>
          <a:p>
            <a:pPr algn="l"/>
            <a:r>
              <a:rPr b="1" sz="1300" lang="en-US">
                <a:solidFill>
                  <a:srgbClr val="000000"/>
                </a:solidFill>
              </a:rPr>
              <a:t>প্রতিষ্ঠার সালঃ ২০১০</a:t>
            </a:r>
          </a:p>
          <a:p>
            <a:pPr algn="l"/>
            <a:r>
              <a:rPr b="1" sz="1300" lang="en-US">
                <a:solidFill>
                  <a:srgbClr val="000000"/>
                </a:solidFill>
              </a:rPr>
              <a:t>এটি স্কয়ার গ্রুপের  একটি প্রতিষ্ঠান </a:t>
            </a:r>
          </a:p>
        </p:txBody>
      </p:sp>
      <p:sp>
        <p:nvSpPr>
          <p:cNvPr id="1048610" name="TextBox 1048610"/>
          <p:cNvSpPr txBox="1"/>
          <p:nvPr/>
        </p:nvSpPr>
        <p:spPr>
          <a:xfrm>
            <a:off x="4977024" y="4661208"/>
            <a:ext cx="3429884" cy="472440"/>
          </a:xfrm>
          <a:prstGeom prst="rect"/>
        </p:spPr>
        <p:txBody>
          <a:bodyPr rtlCol="0" wrap="square">
            <a:spAutoFit/>
          </a:bodyPr>
          <a:p>
            <a:pPr algn="l"/>
            <a:r>
              <a:rPr b="1" sz="1300" lang="en-US">
                <a:solidFill>
                  <a:srgbClr val="000000"/>
                </a:solidFill>
              </a:rPr>
              <a:t>প্রতিষ্ঠার সালঃ ১৯৯৪</a:t>
            </a:r>
          </a:p>
          <a:p>
            <a:pPr algn="l"/>
            <a:r>
              <a:rPr b="1" sz="1300" lang="en-US">
                <a:solidFill>
                  <a:srgbClr val="000000"/>
                </a:solidFill>
              </a:rPr>
              <a:t>এটি স্কয়ার গ্রুপের  একটি প্রতিষ্ঠান </a:t>
            </a:r>
          </a:p>
        </p:txBody>
      </p:sp>
      <p:pic>
        <p:nvPicPr>
          <p:cNvPr id="2097164" name="Picture 2097163"/>
          <p:cNvPicPr>
            <a:picLocks/>
          </p:cNvPicPr>
          <p:nvPr/>
        </p:nvPicPr>
        <p:blipFill>
          <a:blip xmlns:r="http://schemas.openxmlformats.org/officeDocument/2006/relationships" r:embed="rId6"/>
          <a:srcRect t="950" b="950"/>
          <a:stretch>
            <a:fillRect/>
          </a:stretch>
        </p:blipFill>
        <p:spPr>
          <a:xfrm>
            <a:off x="3049405" y="5422244"/>
            <a:ext cx="1485150" cy="898405"/>
          </a:xfrm>
          <a:prstGeom prst="rect"/>
        </p:spPr>
      </p:pic>
      <p:sp>
        <p:nvSpPr>
          <p:cNvPr id="1048611" name="TextBox 1048611"/>
          <p:cNvSpPr txBox="1"/>
          <p:nvPr/>
        </p:nvSpPr>
        <p:spPr>
          <a:xfrm>
            <a:off x="4977024" y="5635225"/>
            <a:ext cx="3429884" cy="472440"/>
          </a:xfrm>
          <a:prstGeom prst="rect"/>
        </p:spPr>
        <p:txBody>
          <a:bodyPr rtlCol="0" wrap="square">
            <a:spAutoFit/>
          </a:bodyPr>
          <a:p>
            <a:pPr algn="l"/>
            <a:r>
              <a:rPr b="1" sz="1300" lang="en-US">
                <a:solidFill>
                  <a:srgbClr val="000000"/>
                </a:solidFill>
              </a:rPr>
              <a:t>প্রতিষ্ঠার সালঃ ২০০৬</a:t>
            </a:r>
          </a:p>
          <a:p>
            <a:pPr algn="l"/>
            <a:r>
              <a:rPr b="1" sz="1300" lang="en-US">
                <a:solidFill>
                  <a:srgbClr val="000000"/>
                </a:solidFill>
              </a:rPr>
              <a:t>এটি স্কয়ার গ্রুপের  একটি প্রতিষ্ঠান </a:t>
            </a:r>
          </a:p>
        </p:txBody>
      </p:sp>
    </p:spTree>
  </p:cSld>
  <p:clrMapOvr>
    <a:masterClrMapping/>
  </p:clrMapOvr>
  <p:transition spd="slow">
    <p:plus/>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8" presetSubtype="12">
                                  <p:stCondLst>
                                    <p:cond delay="0"/>
                                  </p:stCondLst>
                                  <p:childTnLst>
                                    <p:set>
                                      <p:cBhvr>
                                        <p:cTn dur="1" fill="hold" id="6">
                                          <p:stCondLst>
                                            <p:cond delay="0"/>
                                          </p:stCondLst>
                                        </p:cTn>
                                        <p:tgtEl>
                                          <p:spTgt spid="1048606"/>
                                        </p:tgtEl>
                                        <p:attrNameLst>
                                          <p:attrName>style.visibility</p:attrName>
                                        </p:attrNameLst>
                                      </p:cBhvr>
                                      <p:to>
                                        <p:strVal val="visible"/>
                                      </p:to>
                                    </p:set>
                                    <p:animEffect transition="in" filter="strips(downLeft)">
                                      <p:cBhvr>
                                        <p:cTn dur="500" id="7"/>
                                        <p:tgtEl>
                                          <p:spTgt spid="1048606"/>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42" presetSubtype="0">
                                  <p:stCondLst>
                                    <p:cond delay="0"/>
                                  </p:stCondLst>
                                  <p:childTnLst>
                                    <p:set>
                                      <p:cBhvr>
                                        <p:cTn dur="1" fill="hold" id="11">
                                          <p:stCondLst>
                                            <p:cond delay="0"/>
                                          </p:stCondLst>
                                        </p:cTn>
                                        <p:tgtEl>
                                          <p:spTgt spid="2097159"/>
                                        </p:tgtEl>
                                        <p:attrNameLst>
                                          <p:attrName>style.visibility</p:attrName>
                                        </p:attrNameLst>
                                      </p:cBhvr>
                                      <p:to>
                                        <p:strVal val="visible"/>
                                      </p:to>
                                    </p:set>
                                    <p:animEffect transition="in" filter="fade">
                                      <p:cBhvr>
                                        <p:cTn dur="1000" id="12"/>
                                        <p:tgtEl>
                                          <p:spTgt spid="2097159"/>
                                        </p:tgtEl>
                                      </p:cBhvr>
                                    </p:animEffect>
                                    <p:anim calcmode="lin" valueType="num">
                                      <p:cBhvr>
                                        <p:cTn dur="1000" fill="hold" id="13"/>
                                        <p:tgtEl>
                                          <p:spTgt spid="2097159"/>
                                        </p:tgtEl>
                                        <p:attrNameLst>
                                          <p:attrName>ppt_x</p:attrName>
                                        </p:attrNameLst>
                                      </p:cBhvr>
                                      <p:tavLst>
                                        <p:tav tm="0">
                                          <p:val>
                                            <p:strVal val="#ppt_x"/>
                                          </p:val>
                                        </p:tav>
                                        <p:tav tm="100000">
                                          <p:val>
                                            <p:strVal val="#ppt_x"/>
                                          </p:val>
                                        </p:tav>
                                      </p:tavLst>
                                    </p:anim>
                                    <p:anim calcmode="lin" valueType="num">
                                      <p:cBhvr>
                                        <p:cTn dur="1000" fill="hold" id="14"/>
                                        <p:tgtEl>
                                          <p:spTgt spid="2097159"/>
                                        </p:tgtEl>
                                        <p:attrNameLst>
                                          <p:attrName>ppt_y</p:attrName>
                                        </p:attrNameLst>
                                      </p:cBhvr>
                                      <p:tavLst>
                                        <p:tav tm="0">
                                          <p:val>
                                            <p:strVal val="#ppt_y+.1"/>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53" presetSubtype="16">
                                  <p:stCondLst>
                                    <p:cond delay="0"/>
                                  </p:stCondLst>
                                  <p:childTnLst>
                                    <p:set>
                                      <p:cBhvr>
                                        <p:cTn dur="1" fill="hold" id="18">
                                          <p:stCondLst>
                                            <p:cond delay="0"/>
                                          </p:stCondLst>
                                        </p:cTn>
                                        <p:tgtEl>
                                          <p:spTgt spid="1048607"/>
                                        </p:tgtEl>
                                        <p:attrNameLst>
                                          <p:attrName>style.visibility</p:attrName>
                                        </p:attrNameLst>
                                      </p:cBhvr>
                                      <p:to>
                                        <p:strVal val="visible"/>
                                      </p:to>
                                    </p:set>
                                    <p:anim calcmode="lin" valueType="num">
                                      <p:cBhvr>
                                        <p:cTn dur="500" fill="hold" id="19"/>
                                        <p:tgtEl>
                                          <p:spTgt spid="1048607"/>
                                        </p:tgtEl>
                                        <p:attrNameLst>
                                          <p:attrName>ppt_w</p:attrName>
                                        </p:attrNameLst>
                                      </p:cBhvr>
                                      <p:tavLst>
                                        <p:tav tm="0">
                                          <p:val>
                                            <p:fltVal val="0.0"/>
                                          </p:val>
                                        </p:tav>
                                        <p:tav tm="100000">
                                          <p:val>
                                            <p:strVal val="#ppt_w"/>
                                          </p:val>
                                        </p:tav>
                                      </p:tavLst>
                                    </p:anim>
                                    <p:anim calcmode="lin" valueType="num">
                                      <p:cBhvr>
                                        <p:cTn dur="500" fill="hold" id="20"/>
                                        <p:tgtEl>
                                          <p:spTgt spid="1048607"/>
                                        </p:tgtEl>
                                        <p:attrNameLst>
                                          <p:attrName>ppt_h</p:attrName>
                                        </p:attrNameLst>
                                      </p:cBhvr>
                                      <p:tavLst>
                                        <p:tav tm="0">
                                          <p:val>
                                            <p:fltVal val="0.0"/>
                                          </p:val>
                                        </p:tav>
                                        <p:tav tm="100000">
                                          <p:val>
                                            <p:strVal val="#ppt_h"/>
                                          </p:val>
                                        </p:tav>
                                      </p:tavLst>
                                    </p:anim>
                                    <p:animEffect transition="in" filter="fade">
                                      <p:cBhvr>
                                        <p:cTn dur="500" id="21"/>
                                        <p:tgtEl>
                                          <p:spTgt spid="1048607"/>
                                        </p:tgtEl>
                                      </p:cBhvr>
                                    </p:animEffect>
                                  </p:childTnLst>
                                </p:cTn>
                              </p:par>
                            </p:childTnLst>
                          </p:cTn>
                        </p:par>
                      </p:childTnLst>
                    </p:cTn>
                  </p:par>
                  <p:par>
                    <p:cTn fill="hold" id="22">
                      <p:stCondLst>
                        <p:cond delay="indefinite"/>
                      </p:stCondLst>
                      <p:childTnLst>
                        <p:par>
                          <p:cTn fill="hold" id="23">
                            <p:stCondLst>
                              <p:cond delay="0"/>
                            </p:stCondLst>
                            <p:childTnLst>
                              <p:par>
                                <p:cTn fill="hold" id="24" nodeType="clickEffect" presetClass="entr" presetID="2" presetSubtype="4">
                                  <p:stCondLst>
                                    <p:cond delay="0"/>
                                  </p:stCondLst>
                                  <p:childTnLst>
                                    <p:set>
                                      <p:cBhvr>
                                        <p:cTn dur="1" fill="hold" id="25">
                                          <p:stCondLst>
                                            <p:cond delay="0"/>
                                          </p:stCondLst>
                                        </p:cTn>
                                        <p:tgtEl>
                                          <p:spTgt spid="2097160"/>
                                        </p:tgtEl>
                                        <p:attrNameLst>
                                          <p:attrName>style.visibility</p:attrName>
                                        </p:attrNameLst>
                                      </p:cBhvr>
                                      <p:to>
                                        <p:strVal val="visible"/>
                                      </p:to>
                                    </p:set>
                                    <p:anim calcmode="lin" valueType="num">
                                      <p:cBhvr additive="base">
                                        <p:cTn dur="500" fill="hold" id="26"/>
                                        <p:tgtEl>
                                          <p:spTgt spid="2097160"/>
                                        </p:tgtEl>
                                        <p:attrNameLst>
                                          <p:attrName>ppt_x</p:attrName>
                                        </p:attrNameLst>
                                      </p:cBhvr>
                                      <p:tavLst>
                                        <p:tav tm="0">
                                          <p:val>
                                            <p:strVal val="#ppt_x"/>
                                          </p:val>
                                        </p:tav>
                                        <p:tav tm="100000">
                                          <p:val>
                                            <p:strVal val="#ppt_x"/>
                                          </p:val>
                                        </p:tav>
                                      </p:tavLst>
                                    </p:anim>
                                    <p:anim calcmode="lin" valueType="num">
                                      <p:cBhvr additive="base">
                                        <p:cTn dur="500" fill="hold" id="27"/>
                                        <p:tgtEl>
                                          <p:spTgt spid="2097160"/>
                                        </p:tgtEl>
                                        <p:attrNameLst>
                                          <p:attrName>ppt_y</p:attrName>
                                        </p:attrNameLst>
                                      </p:cBhvr>
                                      <p:tavLst>
                                        <p:tav tm="0">
                                          <p:val>
                                            <p:strVal val="1+#ppt_h/2"/>
                                          </p:val>
                                        </p:tav>
                                        <p:tav tm="100000">
                                          <p:val>
                                            <p:strVal val="#ppt_y"/>
                                          </p:val>
                                        </p:tav>
                                      </p:tavLst>
                                    </p:anim>
                                  </p:childTnLst>
                                </p:cTn>
                              </p:par>
                            </p:childTnLst>
                          </p:cTn>
                        </p:par>
                      </p:childTnLst>
                    </p:cTn>
                  </p:par>
                  <p:par>
                    <p:cTn fill="hold" id="28">
                      <p:stCondLst>
                        <p:cond delay="indefinite"/>
                      </p:stCondLst>
                      <p:childTnLst>
                        <p:par>
                          <p:cTn fill="hold" id="29">
                            <p:stCondLst>
                              <p:cond delay="0"/>
                            </p:stCondLst>
                            <p:childTnLst>
                              <p:par>
                                <p:cTn fill="hold" grpId="0" id="30" nodeType="clickEffect" presetClass="entr" presetID="53" presetSubtype="16">
                                  <p:stCondLst>
                                    <p:cond delay="0"/>
                                  </p:stCondLst>
                                  <p:childTnLst>
                                    <p:set>
                                      <p:cBhvr>
                                        <p:cTn dur="1" fill="hold" id="31">
                                          <p:stCondLst>
                                            <p:cond delay="0"/>
                                          </p:stCondLst>
                                        </p:cTn>
                                        <p:tgtEl>
                                          <p:spTgt spid="1048608"/>
                                        </p:tgtEl>
                                        <p:attrNameLst>
                                          <p:attrName>style.visibility</p:attrName>
                                        </p:attrNameLst>
                                      </p:cBhvr>
                                      <p:to>
                                        <p:strVal val="visible"/>
                                      </p:to>
                                    </p:set>
                                    <p:anim calcmode="lin" valueType="num">
                                      <p:cBhvr>
                                        <p:cTn dur="500" fill="hold" id="32"/>
                                        <p:tgtEl>
                                          <p:spTgt spid="1048608"/>
                                        </p:tgtEl>
                                        <p:attrNameLst>
                                          <p:attrName>ppt_w</p:attrName>
                                        </p:attrNameLst>
                                      </p:cBhvr>
                                      <p:tavLst>
                                        <p:tav tm="0">
                                          <p:val>
                                            <p:fltVal val="0.0"/>
                                          </p:val>
                                        </p:tav>
                                        <p:tav tm="100000">
                                          <p:val>
                                            <p:strVal val="#ppt_w"/>
                                          </p:val>
                                        </p:tav>
                                      </p:tavLst>
                                    </p:anim>
                                    <p:anim calcmode="lin" valueType="num">
                                      <p:cBhvr>
                                        <p:cTn dur="500" fill="hold" id="33"/>
                                        <p:tgtEl>
                                          <p:spTgt spid="1048608"/>
                                        </p:tgtEl>
                                        <p:attrNameLst>
                                          <p:attrName>ppt_h</p:attrName>
                                        </p:attrNameLst>
                                      </p:cBhvr>
                                      <p:tavLst>
                                        <p:tav tm="0">
                                          <p:val>
                                            <p:fltVal val="0.0"/>
                                          </p:val>
                                        </p:tav>
                                        <p:tav tm="100000">
                                          <p:val>
                                            <p:strVal val="#ppt_h"/>
                                          </p:val>
                                        </p:tav>
                                      </p:tavLst>
                                    </p:anim>
                                    <p:animEffect transition="in" filter="fade">
                                      <p:cBhvr>
                                        <p:cTn dur="500" id="34"/>
                                        <p:tgtEl>
                                          <p:spTgt spid="1048608"/>
                                        </p:tgtEl>
                                      </p:cBhvr>
                                    </p:animEffect>
                                  </p:childTnLst>
                                </p:cTn>
                              </p:par>
                            </p:childTnLst>
                          </p:cTn>
                        </p:par>
                      </p:childTnLst>
                    </p:cTn>
                  </p:par>
                  <p:par>
                    <p:cTn fill="hold" id="35">
                      <p:stCondLst>
                        <p:cond delay="indefinite"/>
                      </p:stCondLst>
                      <p:childTnLst>
                        <p:par>
                          <p:cTn fill="hold" id="36">
                            <p:stCondLst>
                              <p:cond delay="0"/>
                            </p:stCondLst>
                            <p:childTnLst>
                              <p:par>
                                <p:cTn fill="hold" id="37" nodeType="clickEffect" presetClass="entr" presetID="2" presetSubtype="4">
                                  <p:stCondLst>
                                    <p:cond delay="0"/>
                                  </p:stCondLst>
                                  <p:childTnLst>
                                    <p:set>
                                      <p:cBhvr>
                                        <p:cTn dur="1" fill="hold" id="38">
                                          <p:stCondLst>
                                            <p:cond delay="0"/>
                                          </p:stCondLst>
                                        </p:cTn>
                                        <p:tgtEl>
                                          <p:spTgt spid="2097162"/>
                                        </p:tgtEl>
                                        <p:attrNameLst>
                                          <p:attrName>style.visibility</p:attrName>
                                        </p:attrNameLst>
                                      </p:cBhvr>
                                      <p:to>
                                        <p:strVal val="visible"/>
                                      </p:to>
                                    </p:set>
                                    <p:anim calcmode="lin" valueType="num">
                                      <p:cBhvr additive="base">
                                        <p:cTn dur="500" fill="hold" id="39"/>
                                        <p:tgtEl>
                                          <p:spTgt spid="2097162"/>
                                        </p:tgtEl>
                                        <p:attrNameLst>
                                          <p:attrName>ppt_x</p:attrName>
                                        </p:attrNameLst>
                                      </p:cBhvr>
                                      <p:tavLst>
                                        <p:tav tm="0">
                                          <p:val>
                                            <p:strVal val="#ppt_x"/>
                                          </p:val>
                                        </p:tav>
                                        <p:tav tm="100000">
                                          <p:val>
                                            <p:strVal val="#ppt_x"/>
                                          </p:val>
                                        </p:tav>
                                      </p:tavLst>
                                    </p:anim>
                                    <p:anim calcmode="lin" valueType="num">
                                      <p:cBhvr additive="base">
                                        <p:cTn dur="500" fill="hold" id="40"/>
                                        <p:tgtEl>
                                          <p:spTgt spid="2097162"/>
                                        </p:tgtEl>
                                        <p:attrNameLst>
                                          <p:attrName>ppt_y</p:attrName>
                                        </p:attrNameLst>
                                      </p:cBhvr>
                                      <p:tavLst>
                                        <p:tav tm="0">
                                          <p:val>
                                            <p:strVal val="1+#ppt_h/2"/>
                                          </p:val>
                                        </p:tav>
                                        <p:tav tm="100000">
                                          <p:val>
                                            <p:strVal val="#ppt_y"/>
                                          </p:val>
                                        </p:tav>
                                      </p:tavLst>
                                    </p:anim>
                                  </p:childTnLst>
                                </p:cTn>
                              </p:par>
                            </p:childTnLst>
                          </p:cTn>
                        </p:par>
                      </p:childTnLst>
                    </p:cTn>
                  </p:par>
                  <p:par>
                    <p:cTn fill="hold" id="41">
                      <p:stCondLst>
                        <p:cond delay="indefinite"/>
                      </p:stCondLst>
                      <p:childTnLst>
                        <p:par>
                          <p:cTn fill="hold" id="42">
                            <p:stCondLst>
                              <p:cond delay="0"/>
                            </p:stCondLst>
                            <p:childTnLst>
                              <p:par>
                                <p:cTn fill="hold" grpId="0" id="43" nodeType="clickEffect" presetClass="entr" presetID="53" presetSubtype="16">
                                  <p:stCondLst>
                                    <p:cond delay="0"/>
                                  </p:stCondLst>
                                  <p:childTnLst>
                                    <p:set>
                                      <p:cBhvr>
                                        <p:cTn dur="1" fill="hold" id="44">
                                          <p:stCondLst>
                                            <p:cond delay="0"/>
                                          </p:stCondLst>
                                        </p:cTn>
                                        <p:tgtEl>
                                          <p:spTgt spid="1048609"/>
                                        </p:tgtEl>
                                        <p:attrNameLst>
                                          <p:attrName>style.visibility</p:attrName>
                                        </p:attrNameLst>
                                      </p:cBhvr>
                                      <p:to>
                                        <p:strVal val="visible"/>
                                      </p:to>
                                    </p:set>
                                    <p:anim calcmode="lin" valueType="num">
                                      <p:cBhvr>
                                        <p:cTn dur="500" fill="hold" id="45"/>
                                        <p:tgtEl>
                                          <p:spTgt spid="1048609"/>
                                        </p:tgtEl>
                                        <p:attrNameLst>
                                          <p:attrName>ppt_w</p:attrName>
                                        </p:attrNameLst>
                                      </p:cBhvr>
                                      <p:tavLst>
                                        <p:tav tm="0">
                                          <p:val>
                                            <p:fltVal val="0.0"/>
                                          </p:val>
                                        </p:tav>
                                        <p:tav tm="100000">
                                          <p:val>
                                            <p:strVal val="#ppt_w"/>
                                          </p:val>
                                        </p:tav>
                                      </p:tavLst>
                                    </p:anim>
                                    <p:anim calcmode="lin" valueType="num">
                                      <p:cBhvr>
                                        <p:cTn dur="500" fill="hold" id="46"/>
                                        <p:tgtEl>
                                          <p:spTgt spid="1048609"/>
                                        </p:tgtEl>
                                        <p:attrNameLst>
                                          <p:attrName>ppt_h</p:attrName>
                                        </p:attrNameLst>
                                      </p:cBhvr>
                                      <p:tavLst>
                                        <p:tav tm="0">
                                          <p:val>
                                            <p:fltVal val="0.0"/>
                                          </p:val>
                                        </p:tav>
                                        <p:tav tm="100000">
                                          <p:val>
                                            <p:strVal val="#ppt_h"/>
                                          </p:val>
                                        </p:tav>
                                      </p:tavLst>
                                    </p:anim>
                                    <p:animEffect transition="in" filter="fade">
                                      <p:cBhvr>
                                        <p:cTn dur="500" id="47"/>
                                        <p:tgtEl>
                                          <p:spTgt spid="1048609"/>
                                        </p:tgtEl>
                                      </p:cBhvr>
                                    </p:animEffect>
                                  </p:childTnLst>
                                </p:cTn>
                              </p:par>
                            </p:childTnLst>
                          </p:cTn>
                        </p:par>
                      </p:childTnLst>
                    </p:cTn>
                  </p:par>
                  <p:par>
                    <p:cTn fill="hold" id="48">
                      <p:stCondLst>
                        <p:cond delay="indefinite"/>
                      </p:stCondLst>
                      <p:childTnLst>
                        <p:par>
                          <p:cTn fill="hold" id="49">
                            <p:stCondLst>
                              <p:cond delay="0"/>
                            </p:stCondLst>
                            <p:childTnLst>
                              <p:par>
                                <p:cTn fill="hold" id="50" nodeType="clickEffect" presetClass="entr" presetID="2" presetSubtype="4">
                                  <p:stCondLst>
                                    <p:cond delay="0"/>
                                  </p:stCondLst>
                                  <p:childTnLst>
                                    <p:set>
                                      <p:cBhvr>
                                        <p:cTn dur="1" fill="hold" id="51">
                                          <p:stCondLst>
                                            <p:cond delay="0"/>
                                          </p:stCondLst>
                                        </p:cTn>
                                        <p:tgtEl>
                                          <p:spTgt spid="2097163"/>
                                        </p:tgtEl>
                                        <p:attrNameLst>
                                          <p:attrName>style.visibility</p:attrName>
                                        </p:attrNameLst>
                                      </p:cBhvr>
                                      <p:to>
                                        <p:strVal val="visible"/>
                                      </p:to>
                                    </p:set>
                                    <p:anim calcmode="lin" valueType="num">
                                      <p:cBhvr additive="base">
                                        <p:cTn dur="500" fill="hold" id="52"/>
                                        <p:tgtEl>
                                          <p:spTgt spid="2097163"/>
                                        </p:tgtEl>
                                        <p:attrNameLst>
                                          <p:attrName>ppt_x</p:attrName>
                                        </p:attrNameLst>
                                      </p:cBhvr>
                                      <p:tavLst>
                                        <p:tav tm="0">
                                          <p:val>
                                            <p:strVal val="#ppt_x"/>
                                          </p:val>
                                        </p:tav>
                                        <p:tav tm="100000">
                                          <p:val>
                                            <p:strVal val="#ppt_x"/>
                                          </p:val>
                                        </p:tav>
                                      </p:tavLst>
                                    </p:anim>
                                    <p:anim calcmode="lin" valueType="num">
                                      <p:cBhvr additive="base">
                                        <p:cTn dur="500" fill="hold" id="53"/>
                                        <p:tgtEl>
                                          <p:spTgt spid="2097163"/>
                                        </p:tgtEl>
                                        <p:attrNameLst>
                                          <p:attrName>ppt_y</p:attrName>
                                        </p:attrNameLst>
                                      </p:cBhvr>
                                      <p:tavLst>
                                        <p:tav tm="0">
                                          <p:val>
                                            <p:strVal val="1+#ppt_h/2"/>
                                          </p:val>
                                        </p:tav>
                                        <p:tav tm="100000">
                                          <p:val>
                                            <p:strVal val="#ppt_y"/>
                                          </p:val>
                                        </p:tav>
                                      </p:tavLst>
                                    </p:anim>
                                  </p:childTnLst>
                                </p:cTn>
                              </p:par>
                            </p:childTnLst>
                          </p:cTn>
                        </p:par>
                      </p:childTnLst>
                    </p:cTn>
                  </p:par>
                  <p:par>
                    <p:cTn fill="hold" id="54">
                      <p:stCondLst>
                        <p:cond delay="indefinite"/>
                      </p:stCondLst>
                      <p:childTnLst>
                        <p:par>
                          <p:cTn fill="hold" id="55">
                            <p:stCondLst>
                              <p:cond delay="0"/>
                            </p:stCondLst>
                            <p:childTnLst>
                              <p:par>
                                <p:cTn fill="hold" grpId="0" id="56" nodeType="clickEffect" presetClass="entr" presetID="53" presetSubtype="16">
                                  <p:stCondLst>
                                    <p:cond delay="0"/>
                                  </p:stCondLst>
                                  <p:childTnLst>
                                    <p:set>
                                      <p:cBhvr>
                                        <p:cTn dur="1" fill="hold" id="57">
                                          <p:stCondLst>
                                            <p:cond delay="0"/>
                                          </p:stCondLst>
                                        </p:cTn>
                                        <p:tgtEl>
                                          <p:spTgt spid="1048610"/>
                                        </p:tgtEl>
                                        <p:attrNameLst>
                                          <p:attrName>style.visibility</p:attrName>
                                        </p:attrNameLst>
                                      </p:cBhvr>
                                      <p:to>
                                        <p:strVal val="visible"/>
                                      </p:to>
                                    </p:set>
                                    <p:anim calcmode="lin" valueType="num">
                                      <p:cBhvr>
                                        <p:cTn dur="500" fill="hold" id="58"/>
                                        <p:tgtEl>
                                          <p:spTgt spid="1048610"/>
                                        </p:tgtEl>
                                        <p:attrNameLst>
                                          <p:attrName>ppt_w</p:attrName>
                                        </p:attrNameLst>
                                      </p:cBhvr>
                                      <p:tavLst>
                                        <p:tav tm="0">
                                          <p:val>
                                            <p:fltVal val="0.0"/>
                                          </p:val>
                                        </p:tav>
                                        <p:tav tm="100000">
                                          <p:val>
                                            <p:strVal val="#ppt_w"/>
                                          </p:val>
                                        </p:tav>
                                      </p:tavLst>
                                    </p:anim>
                                    <p:anim calcmode="lin" valueType="num">
                                      <p:cBhvr>
                                        <p:cTn dur="500" fill="hold" id="59"/>
                                        <p:tgtEl>
                                          <p:spTgt spid="1048610"/>
                                        </p:tgtEl>
                                        <p:attrNameLst>
                                          <p:attrName>ppt_h</p:attrName>
                                        </p:attrNameLst>
                                      </p:cBhvr>
                                      <p:tavLst>
                                        <p:tav tm="0">
                                          <p:val>
                                            <p:fltVal val="0.0"/>
                                          </p:val>
                                        </p:tav>
                                        <p:tav tm="100000">
                                          <p:val>
                                            <p:strVal val="#ppt_h"/>
                                          </p:val>
                                        </p:tav>
                                      </p:tavLst>
                                    </p:anim>
                                    <p:animEffect transition="in" filter="fade">
                                      <p:cBhvr>
                                        <p:cTn dur="500" id="60"/>
                                        <p:tgtEl>
                                          <p:spTgt spid="1048610"/>
                                        </p:tgtEl>
                                      </p:cBhvr>
                                    </p:animEffect>
                                  </p:childTnLst>
                                </p:cTn>
                              </p:par>
                            </p:childTnLst>
                          </p:cTn>
                        </p:par>
                      </p:childTnLst>
                    </p:cTn>
                  </p:par>
                  <p:par>
                    <p:cTn fill="hold" id="61">
                      <p:stCondLst>
                        <p:cond delay="indefinite"/>
                      </p:stCondLst>
                      <p:childTnLst>
                        <p:par>
                          <p:cTn fill="hold" id="62">
                            <p:stCondLst>
                              <p:cond delay="0"/>
                            </p:stCondLst>
                            <p:childTnLst>
                              <p:par>
                                <p:cTn fill="hold" id="63" nodeType="clickEffect" presetClass="entr" presetID="2" presetSubtype="4">
                                  <p:stCondLst>
                                    <p:cond delay="0"/>
                                  </p:stCondLst>
                                  <p:childTnLst>
                                    <p:set>
                                      <p:cBhvr>
                                        <p:cTn dur="1" fill="hold" id="64">
                                          <p:stCondLst>
                                            <p:cond delay="0"/>
                                          </p:stCondLst>
                                        </p:cTn>
                                        <p:tgtEl>
                                          <p:spTgt spid="2097161"/>
                                        </p:tgtEl>
                                        <p:attrNameLst>
                                          <p:attrName>style.visibility</p:attrName>
                                        </p:attrNameLst>
                                      </p:cBhvr>
                                      <p:to>
                                        <p:strVal val="visible"/>
                                      </p:to>
                                    </p:set>
                                    <p:anim calcmode="lin" valueType="num">
                                      <p:cBhvr additive="base">
                                        <p:cTn dur="500" fill="hold" id="65"/>
                                        <p:tgtEl>
                                          <p:spTgt spid="2097161"/>
                                        </p:tgtEl>
                                        <p:attrNameLst>
                                          <p:attrName>ppt_x</p:attrName>
                                        </p:attrNameLst>
                                      </p:cBhvr>
                                      <p:tavLst>
                                        <p:tav tm="0">
                                          <p:val>
                                            <p:strVal val="#ppt_x"/>
                                          </p:val>
                                        </p:tav>
                                        <p:tav tm="100000">
                                          <p:val>
                                            <p:strVal val="#ppt_x"/>
                                          </p:val>
                                        </p:tav>
                                      </p:tavLst>
                                    </p:anim>
                                    <p:anim calcmode="lin" valueType="num">
                                      <p:cBhvr additive="base">
                                        <p:cTn dur="500" fill="hold" id="66"/>
                                        <p:tgtEl>
                                          <p:spTgt spid="2097161"/>
                                        </p:tgtEl>
                                        <p:attrNameLst>
                                          <p:attrName>ppt_y</p:attrName>
                                        </p:attrNameLst>
                                      </p:cBhvr>
                                      <p:tavLst>
                                        <p:tav tm="0">
                                          <p:val>
                                            <p:strVal val="1+#ppt_h/2"/>
                                          </p:val>
                                        </p:tav>
                                        <p:tav tm="100000">
                                          <p:val>
                                            <p:strVal val="#ppt_y"/>
                                          </p:val>
                                        </p:tav>
                                      </p:tavLst>
                                    </p:anim>
                                  </p:childTnLst>
                                </p:cTn>
                              </p:par>
                            </p:childTnLst>
                          </p:cTn>
                        </p:par>
                      </p:childTnLst>
                    </p:cTn>
                  </p:par>
                  <p:par>
                    <p:cTn fill="hold" id="67">
                      <p:stCondLst>
                        <p:cond delay="indefinite"/>
                      </p:stCondLst>
                      <p:childTnLst>
                        <p:par>
                          <p:cTn fill="hold" id="68">
                            <p:stCondLst>
                              <p:cond delay="0"/>
                            </p:stCondLst>
                            <p:childTnLst>
                              <p:par>
                                <p:cTn fill="hold" grpId="0" id="69" nodeType="clickEffect" presetClass="entr" presetID="53" presetSubtype="16">
                                  <p:stCondLst>
                                    <p:cond delay="0"/>
                                  </p:stCondLst>
                                  <p:childTnLst>
                                    <p:set>
                                      <p:cBhvr>
                                        <p:cTn dur="1" fill="hold" id="70">
                                          <p:stCondLst>
                                            <p:cond delay="0"/>
                                          </p:stCondLst>
                                        </p:cTn>
                                        <p:tgtEl>
                                          <p:spTgt spid="1048611"/>
                                        </p:tgtEl>
                                        <p:attrNameLst>
                                          <p:attrName>style.visibility</p:attrName>
                                        </p:attrNameLst>
                                      </p:cBhvr>
                                      <p:to>
                                        <p:strVal val="visible"/>
                                      </p:to>
                                    </p:set>
                                    <p:anim calcmode="lin" valueType="num">
                                      <p:cBhvr>
                                        <p:cTn dur="500" fill="hold" id="71"/>
                                        <p:tgtEl>
                                          <p:spTgt spid="1048611"/>
                                        </p:tgtEl>
                                        <p:attrNameLst>
                                          <p:attrName>ppt_w</p:attrName>
                                        </p:attrNameLst>
                                      </p:cBhvr>
                                      <p:tavLst>
                                        <p:tav tm="0">
                                          <p:val>
                                            <p:fltVal val="0.0"/>
                                          </p:val>
                                        </p:tav>
                                        <p:tav tm="100000">
                                          <p:val>
                                            <p:strVal val="#ppt_w"/>
                                          </p:val>
                                        </p:tav>
                                      </p:tavLst>
                                    </p:anim>
                                    <p:anim calcmode="lin" valueType="num">
                                      <p:cBhvr>
                                        <p:cTn dur="500" fill="hold" id="72"/>
                                        <p:tgtEl>
                                          <p:spTgt spid="1048611"/>
                                        </p:tgtEl>
                                        <p:attrNameLst>
                                          <p:attrName>ppt_h</p:attrName>
                                        </p:attrNameLst>
                                      </p:cBhvr>
                                      <p:tavLst>
                                        <p:tav tm="0">
                                          <p:val>
                                            <p:fltVal val="0.0"/>
                                          </p:val>
                                        </p:tav>
                                        <p:tav tm="100000">
                                          <p:val>
                                            <p:strVal val="#ppt_h"/>
                                          </p:val>
                                        </p:tav>
                                      </p:tavLst>
                                    </p:anim>
                                    <p:animEffect transition="in" filter="fade">
                                      <p:cBhvr>
                                        <p:cTn dur="500" id="73"/>
                                        <p:tgtEl>
                                          <p:spTgt spid="1048611"/>
                                        </p:tgtEl>
                                      </p:cBhvr>
                                    </p:animEffect>
                                  </p:childTnLst>
                                </p:cTn>
                              </p:par>
                            </p:childTnLst>
                          </p:cTn>
                        </p:par>
                      </p:childTnLst>
                    </p:cTn>
                  </p:par>
                  <p:par>
                    <p:cTn fill="hold" id="74">
                      <p:stCondLst>
                        <p:cond delay="indefinite"/>
                      </p:stCondLst>
                      <p:childTnLst>
                        <p:par>
                          <p:cTn fill="hold" id="75">
                            <p:stCondLst>
                              <p:cond delay="0"/>
                            </p:stCondLst>
                            <p:childTnLst>
                              <p:par>
                                <p:cTn fill="hold" id="76" nodeType="clickEffect" presetClass="entr" presetID="2" presetSubtype="4">
                                  <p:stCondLst>
                                    <p:cond delay="0"/>
                                  </p:stCondLst>
                                  <p:childTnLst>
                                    <p:set>
                                      <p:cBhvr>
                                        <p:cTn dur="1" fill="hold" id="77">
                                          <p:stCondLst>
                                            <p:cond delay="0"/>
                                          </p:stCondLst>
                                        </p:cTn>
                                        <p:tgtEl>
                                          <p:spTgt spid="2097164"/>
                                        </p:tgtEl>
                                        <p:attrNameLst>
                                          <p:attrName>style.visibility</p:attrName>
                                        </p:attrNameLst>
                                      </p:cBhvr>
                                      <p:to>
                                        <p:strVal val="visible"/>
                                      </p:to>
                                    </p:set>
                                    <p:anim calcmode="lin" valueType="num">
                                      <p:cBhvr additive="base">
                                        <p:cTn dur="500" fill="hold" id="78"/>
                                        <p:tgtEl>
                                          <p:spTgt spid="2097164"/>
                                        </p:tgtEl>
                                        <p:attrNameLst>
                                          <p:attrName>ppt_x</p:attrName>
                                        </p:attrNameLst>
                                      </p:cBhvr>
                                      <p:tavLst>
                                        <p:tav tm="0">
                                          <p:val>
                                            <p:strVal val="#ppt_x"/>
                                          </p:val>
                                        </p:tav>
                                        <p:tav tm="100000">
                                          <p:val>
                                            <p:strVal val="#ppt_x"/>
                                          </p:val>
                                        </p:tav>
                                      </p:tavLst>
                                    </p:anim>
                                    <p:anim calcmode="lin" valueType="num">
                                      <p:cBhvr additive="base">
                                        <p:cTn dur="500" fill="hold" id="79"/>
                                        <p:tgtEl>
                                          <p:spTgt spid="20971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6" grpId="0"/>
      <p:bldP spid="1048607" grpId="0"/>
      <p:bldP spid="1048608" grpId="0"/>
      <p:bldP spid="1048609" grpId="0"/>
      <p:bldP spid="1048610" grpId="0"/>
      <p:bldP spid="10486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p:bgPr>
    </p:bg>
    <p:spTree>
      <p:nvGrpSpPr>
        <p:cNvPr id="61" name=""/>
        <p:cNvGrpSpPr/>
        <p:nvPr/>
      </p:nvGrpSpPr>
      <p:grpSpPr>
        <a:xfrm>
          <a:off x="0" y="0"/>
          <a:ext cx="0" cy="0"/>
          <a:chOff x="0" y="0"/>
          <a:chExt cx="0" cy="0"/>
        </a:xfrm>
      </p:grpSpPr>
      <p:sp>
        <p:nvSpPr>
          <p:cNvPr id="1048612" name="TextBox 1048612"/>
          <p:cNvSpPr txBox="1"/>
          <p:nvPr/>
        </p:nvSpPr>
        <p:spPr>
          <a:xfrm>
            <a:off x="583227" y="210102"/>
            <a:ext cx="7977546" cy="459740"/>
          </a:xfrm>
          <a:prstGeom prst="rect"/>
        </p:spPr>
        <p:txBody>
          <a:bodyPr rtlCol="0" wrap="square">
            <a:spAutoFit/>
          </a:bodyPr>
          <a:p>
            <a:pPr algn="ctr"/>
            <a:r>
              <a:rPr b="1" sz="2500" lang="en-US">
                <a:solidFill>
                  <a:srgbClr val="000000"/>
                </a:solidFill>
              </a:rPr>
              <a:t>সাফল্যের শীর্ষে থাকা প্রতিষ্ঠান সমূহের সফল উদ্যোক্তাগণঃ</a:t>
            </a:r>
          </a:p>
        </p:txBody>
      </p:sp>
      <p:pic>
        <p:nvPicPr>
          <p:cNvPr id="2097165" name="Picture 2097164"/>
          <p:cNvPicPr>
            <a:picLocks/>
          </p:cNvPicPr>
          <p:nvPr/>
        </p:nvPicPr>
        <p:blipFill>
          <a:blip xmlns:r="http://schemas.openxmlformats.org/officeDocument/2006/relationships" r:embed="rId1"/>
          <a:stretch>
            <a:fillRect/>
          </a:stretch>
        </p:blipFill>
        <p:spPr>
          <a:xfrm flipH="1">
            <a:off x="349837" y="2568500"/>
            <a:ext cx="2629677" cy="2654126"/>
          </a:xfrm>
          <a:prstGeom prst="rect"/>
        </p:spPr>
      </p:pic>
      <p:sp>
        <p:nvSpPr>
          <p:cNvPr id="1048613" name="TextBox 1048613"/>
          <p:cNvSpPr txBox="1"/>
          <p:nvPr/>
        </p:nvSpPr>
        <p:spPr>
          <a:xfrm>
            <a:off x="3095170" y="1193206"/>
            <a:ext cx="5876915" cy="4231640"/>
          </a:xfrm>
          <a:prstGeom prst="rect"/>
        </p:spPr>
        <p:txBody>
          <a:bodyPr rtlCol="0" wrap="square">
            <a:spAutoFit/>
          </a:bodyPr>
          <a:p>
            <a:endParaRPr b="1" sz="3100" lang="en-US">
              <a:solidFill>
                <a:srgbClr val="0000FF"/>
              </a:solidFill>
            </a:endParaRPr>
          </a:p>
          <a:p>
            <a:endParaRPr b="1" sz="2200" lang="en-US">
              <a:solidFill>
                <a:srgbClr val="000000"/>
              </a:solidFill>
            </a:endParaRPr>
          </a:p>
          <a:p>
            <a:r>
              <a:rPr b="1" sz="2000" lang="en-US">
                <a:solidFill>
                  <a:srgbClr val="000000"/>
                </a:solidFill>
              </a:rPr>
              <a:t>স্কয়ার গ্রুপের অন্যান্য প্রতিষ্ঠান হলো: স্কয়ার টয়লেট্রিজ লি., স্কয়ার টেক্সটাইল লি., স্কয়ার স্পিনিং লি., স্কয়ার নিট ফ্যাব্রিক্স লি., স্কয়ার ফ্যাশন লি., স্কয়ার হসপিটাল লি., স্কয়ার অ্যাগ্রো ডেভেলপমেন্ট অ্যান্ড প্রোসেসিং লি., স্কয়ার ইনফরম্যাটিক্স লি., স্কয়ার হেলথ প্রোডাক্টস লি., স্কয়ার হারবাল অ্যান্ড নিউট্রাসিটিক্যালস লি., স্কয়ার কনজিউমার প্রোডাক্টস লি., ফার্মা প্যাকেজ প্রাইভেট লি., অ্যাসট্রাটস লি., বর্ণালি প্রিন্টার্স লি., অ্যাইজেস সার্ভিসেস লি., স্কয়ার সিকিউরিটিস ম্যানেজমেন্ট লি. প্রভৃতি। স্যামসন চৌধুরী শাহবাজপুর টি এ্যাস্টেটসহ চা শিল্পেও অর্থ বিনিয়োগ করেন</a:t>
            </a:r>
            <a:r>
              <a:rPr b="1" sz="2200" lang="en-US">
                <a:solidFill>
                  <a:srgbClr val="000000"/>
                </a:solidFill>
              </a:rPr>
              <a:t> </a:t>
            </a:r>
          </a:p>
        </p:txBody>
      </p:sp>
      <p:sp>
        <p:nvSpPr>
          <p:cNvPr id="1048614" name="TextBox 1048614"/>
          <p:cNvSpPr txBox="1"/>
          <p:nvPr/>
        </p:nvSpPr>
        <p:spPr>
          <a:xfrm>
            <a:off x="3095170" y="1193205"/>
            <a:ext cx="5593495" cy="561340"/>
          </a:xfrm>
          <a:prstGeom prst="rect"/>
        </p:spPr>
        <p:txBody>
          <a:bodyPr rtlCol="0" wrap="square">
            <a:spAutoFit/>
          </a:bodyPr>
          <a:p>
            <a:r>
              <a:rPr b="1" sz="3100" lang="en-US">
                <a:solidFill>
                  <a:srgbClr val="0000FF"/>
                </a:solidFill>
              </a:rPr>
              <a:t>স্কয়ারের অন্যান্য প্রতিষ্ঠান সমূহঃ</a:t>
            </a:r>
          </a:p>
        </p:txBody>
      </p:sp>
    </p:spTree>
  </p:cSld>
  <p:clrMapOvr>
    <a:masterClrMapping/>
  </p:clrMapOvr>
  <p:transition spd="slow">
    <p:plus/>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8" presetSubtype="12">
                                  <p:stCondLst>
                                    <p:cond delay="0"/>
                                  </p:stCondLst>
                                  <p:childTnLst>
                                    <p:set>
                                      <p:cBhvr>
                                        <p:cTn dur="1" fill="hold" id="6">
                                          <p:stCondLst>
                                            <p:cond delay="0"/>
                                          </p:stCondLst>
                                        </p:cTn>
                                        <p:tgtEl>
                                          <p:spTgt spid="1048612"/>
                                        </p:tgtEl>
                                        <p:attrNameLst>
                                          <p:attrName>style.visibility</p:attrName>
                                        </p:attrNameLst>
                                      </p:cBhvr>
                                      <p:to>
                                        <p:strVal val="visible"/>
                                      </p:to>
                                    </p:set>
                                    <p:animEffect transition="in" filter="strips(downLeft)">
                                      <p:cBhvr>
                                        <p:cTn dur="500" id="7"/>
                                        <p:tgtEl>
                                          <p:spTgt spid="1048612"/>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42" presetSubtype="0">
                                  <p:stCondLst>
                                    <p:cond delay="0"/>
                                  </p:stCondLst>
                                  <p:childTnLst>
                                    <p:set>
                                      <p:cBhvr>
                                        <p:cTn dur="1" fill="hold" id="11">
                                          <p:stCondLst>
                                            <p:cond delay="0"/>
                                          </p:stCondLst>
                                        </p:cTn>
                                        <p:tgtEl>
                                          <p:spTgt spid="2097165"/>
                                        </p:tgtEl>
                                        <p:attrNameLst>
                                          <p:attrName>style.visibility</p:attrName>
                                        </p:attrNameLst>
                                      </p:cBhvr>
                                      <p:to>
                                        <p:strVal val="visible"/>
                                      </p:to>
                                    </p:set>
                                    <p:animEffect transition="in" filter="fade">
                                      <p:cBhvr>
                                        <p:cTn dur="1000" id="12"/>
                                        <p:tgtEl>
                                          <p:spTgt spid="2097165"/>
                                        </p:tgtEl>
                                      </p:cBhvr>
                                    </p:animEffect>
                                    <p:anim calcmode="lin" valueType="num">
                                      <p:cBhvr>
                                        <p:cTn dur="1000" fill="hold" id="13"/>
                                        <p:tgtEl>
                                          <p:spTgt spid="2097165"/>
                                        </p:tgtEl>
                                        <p:attrNameLst>
                                          <p:attrName>ppt_x</p:attrName>
                                        </p:attrNameLst>
                                      </p:cBhvr>
                                      <p:tavLst>
                                        <p:tav tm="0">
                                          <p:val>
                                            <p:strVal val="#ppt_x"/>
                                          </p:val>
                                        </p:tav>
                                        <p:tav tm="100000">
                                          <p:val>
                                            <p:strVal val="#ppt_x"/>
                                          </p:val>
                                        </p:tav>
                                      </p:tavLst>
                                    </p:anim>
                                    <p:anim calcmode="lin" valueType="num">
                                      <p:cBhvr>
                                        <p:cTn dur="1000" fill="hold" id="14"/>
                                        <p:tgtEl>
                                          <p:spTgt spid="2097165"/>
                                        </p:tgtEl>
                                        <p:attrNameLst>
                                          <p:attrName>ppt_y</p:attrName>
                                        </p:attrNameLst>
                                      </p:cBhvr>
                                      <p:tavLst>
                                        <p:tav tm="0">
                                          <p:val>
                                            <p:strVal val="#ppt_y+.1"/>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53" presetSubtype="16">
                                  <p:stCondLst>
                                    <p:cond delay="0"/>
                                  </p:stCondLst>
                                  <p:childTnLst>
                                    <p:set>
                                      <p:cBhvr>
                                        <p:cTn dur="1" fill="hold" id="18">
                                          <p:stCondLst>
                                            <p:cond delay="0"/>
                                          </p:stCondLst>
                                        </p:cTn>
                                        <p:tgtEl>
                                          <p:spTgt spid="1048613"/>
                                        </p:tgtEl>
                                        <p:attrNameLst>
                                          <p:attrName>style.visibility</p:attrName>
                                        </p:attrNameLst>
                                      </p:cBhvr>
                                      <p:to>
                                        <p:strVal val="visible"/>
                                      </p:to>
                                    </p:set>
                                    <p:anim calcmode="lin" valueType="num">
                                      <p:cBhvr>
                                        <p:cTn dur="500" fill="hold" id="19"/>
                                        <p:tgtEl>
                                          <p:spTgt spid="1048613"/>
                                        </p:tgtEl>
                                        <p:attrNameLst>
                                          <p:attrName>ppt_w</p:attrName>
                                        </p:attrNameLst>
                                      </p:cBhvr>
                                      <p:tavLst>
                                        <p:tav tm="0">
                                          <p:val>
                                            <p:fltVal val="0.0"/>
                                          </p:val>
                                        </p:tav>
                                        <p:tav tm="100000">
                                          <p:val>
                                            <p:strVal val="#ppt_w"/>
                                          </p:val>
                                        </p:tav>
                                      </p:tavLst>
                                    </p:anim>
                                    <p:anim calcmode="lin" valueType="num">
                                      <p:cBhvr>
                                        <p:cTn dur="500" fill="hold" id="20"/>
                                        <p:tgtEl>
                                          <p:spTgt spid="1048613"/>
                                        </p:tgtEl>
                                        <p:attrNameLst>
                                          <p:attrName>ppt_h</p:attrName>
                                        </p:attrNameLst>
                                      </p:cBhvr>
                                      <p:tavLst>
                                        <p:tav tm="0">
                                          <p:val>
                                            <p:fltVal val="0.0"/>
                                          </p:val>
                                        </p:tav>
                                        <p:tav tm="100000">
                                          <p:val>
                                            <p:strVal val="#ppt_h"/>
                                          </p:val>
                                        </p:tav>
                                      </p:tavLst>
                                    </p:anim>
                                    <p:animEffect transition="in" filter="fade">
                                      <p:cBhvr>
                                        <p:cTn dur="500" id="21"/>
                                        <p:tgtEl>
                                          <p:spTgt spid="10486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12" grpId="0"/>
      <p:bldP spid="10486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p:bgPr>
    </p:bg>
    <p:spTree>
      <p:nvGrpSpPr>
        <p:cNvPr id="62" name=""/>
        <p:cNvGrpSpPr/>
        <p:nvPr/>
      </p:nvGrpSpPr>
      <p:grpSpPr>
        <a:xfrm>
          <a:off x="0" y="0"/>
          <a:ext cx="0" cy="0"/>
          <a:chOff x="0" y="0"/>
          <a:chExt cx="0" cy="0"/>
        </a:xfrm>
      </p:grpSpPr>
      <p:sp>
        <p:nvSpPr>
          <p:cNvPr id="1048615" name="TextBox 1048615"/>
          <p:cNvSpPr txBox="1"/>
          <p:nvPr/>
        </p:nvSpPr>
        <p:spPr>
          <a:xfrm>
            <a:off x="1323662" y="390611"/>
            <a:ext cx="7318061" cy="408941"/>
          </a:xfrm>
          <a:prstGeom prst="rect"/>
        </p:spPr>
        <p:txBody>
          <a:bodyPr rtlCol="0" wrap="square">
            <a:spAutoFit/>
          </a:bodyPr>
          <a:p>
            <a:pPr algn="ctr"/>
            <a:r>
              <a:rPr b="1" sz="2200" lang="en-US">
                <a:solidFill>
                  <a:srgbClr val="000000"/>
                </a:solidFill>
              </a:rPr>
              <a:t>সাফল্যের শীর্ষে থাকা প্রতিষ্ঠান সমূহের সফল উদ্যোক্তাগণঃ</a:t>
            </a:r>
          </a:p>
        </p:txBody>
      </p:sp>
      <p:sp>
        <p:nvSpPr>
          <p:cNvPr id="1048616" name="TextBox 1048616"/>
          <p:cNvSpPr txBox="1"/>
          <p:nvPr/>
        </p:nvSpPr>
        <p:spPr>
          <a:xfrm>
            <a:off x="625274" y="1302472"/>
            <a:ext cx="8150818" cy="5006341"/>
          </a:xfrm>
          <a:prstGeom prst="rect"/>
        </p:spPr>
        <p:txBody>
          <a:bodyPr rtlCol="0" wrap="square">
            <a:spAutoFit/>
          </a:bodyPr>
          <a:p>
            <a:r>
              <a:rPr b="1" sz="2300" lang="en-US">
                <a:solidFill>
                  <a:srgbClr val="000000"/>
                </a:solidFill>
              </a:rPr>
              <a:t>                  	
</a:t>
            </a:r>
            <a:r>
              <a:rPr b="1" sz="2000" lang="en-US">
                <a:solidFill>
                  <a:srgbClr val="000000"/>
                </a:solidFill>
              </a:rPr>
              <a:t>* স্কয়ার ফার্মাসিউটিক্যাল্‌স লিমিটেড
* স্কয়ার টেক্সটাইল্‌স লিমিটেড
* স্কয়ার স্পিনিংস লিমিটেড
* স্কয়ার টয়লেট্রিজ লিমিটেড
* স্কয়ার কনজ্যুমার প্রোডাক্টস লিমিটেড
* স্কয়ার ইনফরমেটিক্স লিমিটেড</a:t>
            </a:r>
            <a:r>
              <a:rPr b="1" sz="2300" lang="en-US">
                <a:solidFill>
                  <a:srgbClr val="000000"/>
                </a:solidFill>
              </a:rPr>
              <a:t>	
</a:t>
            </a:r>
            <a:r>
              <a:rPr b="1" sz="2000" lang="en-US">
                <a:solidFill>
                  <a:srgbClr val="000000"/>
                </a:solidFill>
              </a:rPr>
              <a:t>* স্কয়ার হেল্‌থ প্রোডাক্টস লিমিটেড
* স্কয়ার অ্যাগ্রো লিমিটেড
* শেলটেক
* পায়োনিয়ার ইনস্যুরেন্স কোম্পানি লিমিটেড
* মিউচুয়াল ট্রাস্ট ব্যাংক লিমিটেড
* ন্যাশনাল হাউজিং ফিন্যান্স অ্যান্ড ইনভেস্টমেন্ট লিমিটেড
* মিডিয়াকম লিমিটেড
* এজিস সার্ভিসেস লিমিটেড
* মাছরাঙ্গা টিভি</a:t>
            </a:r>
          </a:p>
        </p:txBody>
      </p:sp>
      <p:pic>
        <p:nvPicPr>
          <p:cNvPr id="2097166" name="Picture 2097165"/>
          <p:cNvPicPr>
            <a:picLocks/>
          </p:cNvPicPr>
          <p:nvPr/>
        </p:nvPicPr>
        <p:blipFill>
          <a:blip xmlns:r="http://schemas.openxmlformats.org/officeDocument/2006/relationships" r:embed="rId1"/>
          <a:stretch>
            <a:fillRect/>
          </a:stretch>
        </p:blipFill>
        <p:spPr>
          <a:xfrm flipH="1">
            <a:off x="5717676" y="1805394"/>
            <a:ext cx="2225660" cy="2212142"/>
          </a:xfrm>
          <a:prstGeom prst="rect"/>
        </p:spPr>
      </p:pic>
      <p:sp>
        <p:nvSpPr>
          <p:cNvPr id="1048617" name="TextBox 1048617"/>
          <p:cNvSpPr txBox="1"/>
          <p:nvPr/>
        </p:nvSpPr>
        <p:spPr>
          <a:xfrm>
            <a:off x="1323662" y="991083"/>
            <a:ext cx="7020264" cy="1005840"/>
          </a:xfrm>
          <a:prstGeom prst="rect"/>
        </p:spPr>
        <p:txBody>
          <a:bodyPr rtlCol="0" wrap="square">
            <a:spAutoFit/>
          </a:bodyPr>
          <a:p>
            <a:r>
              <a:rPr b="1" sz="2300" lang="en-US">
                <a:solidFill>
                  <a:srgbClr val="000000"/>
                </a:solidFill>
              </a:rPr>
              <a:t>	</a:t>
            </a:r>
            <a:r>
              <a:rPr b="1" sz="3300" lang="en-US">
                <a:solidFill>
                  <a:srgbClr val="0000FF"/>
                </a:solidFill>
              </a:rPr>
              <a:t>এক নজরে স্কয়ারের শিল্পসমূহঃ</a:t>
            </a:r>
            <a:r>
              <a:rPr b="1" sz="2300" lang="en-US">
                <a:solidFill>
                  <a:srgbClr val="000000"/>
                </a:solidFill>
              </a:rPr>
              <a:t>
</a:t>
            </a:r>
            <a:endParaRPr sz="2800" lang="en-US">
              <a:solidFill>
                <a:srgbClr val="000000"/>
              </a:solidFill>
            </a:endParaRPr>
          </a:p>
        </p:txBody>
      </p:sp>
    </p:spTree>
  </p:cSld>
  <p:clrMapOvr>
    <a:masterClrMapping/>
  </p:clrMapOvr>
  <p:transition spd="slow">
    <p:plus/>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8" presetSubtype="12">
                                  <p:stCondLst>
                                    <p:cond delay="0"/>
                                  </p:stCondLst>
                                  <p:childTnLst>
                                    <p:set>
                                      <p:cBhvr>
                                        <p:cTn dur="1" fill="hold" id="6">
                                          <p:stCondLst>
                                            <p:cond delay="0"/>
                                          </p:stCondLst>
                                        </p:cTn>
                                        <p:tgtEl>
                                          <p:spTgt spid="1048615"/>
                                        </p:tgtEl>
                                        <p:attrNameLst>
                                          <p:attrName>style.visibility</p:attrName>
                                        </p:attrNameLst>
                                      </p:cBhvr>
                                      <p:to>
                                        <p:strVal val="visible"/>
                                      </p:to>
                                    </p:set>
                                    <p:animEffect transition="in" filter="strips(downLeft)">
                                      <p:cBhvr>
                                        <p:cTn dur="500" id="7"/>
                                        <p:tgtEl>
                                          <p:spTgt spid="1048615"/>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53" presetSubtype="16">
                                  <p:stCondLst>
                                    <p:cond delay="0"/>
                                  </p:stCondLst>
                                  <p:childTnLst>
                                    <p:set>
                                      <p:cBhvr>
                                        <p:cTn dur="1" fill="hold" id="11">
                                          <p:stCondLst>
                                            <p:cond delay="0"/>
                                          </p:stCondLst>
                                        </p:cTn>
                                        <p:tgtEl>
                                          <p:spTgt spid="1048617"/>
                                        </p:tgtEl>
                                        <p:attrNameLst>
                                          <p:attrName>style.visibility</p:attrName>
                                        </p:attrNameLst>
                                      </p:cBhvr>
                                      <p:to>
                                        <p:strVal val="visible"/>
                                      </p:to>
                                    </p:set>
                                    <p:anim calcmode="lin" valueType="num">
                                      <p:cBhvr>
                                        <p:cTn dur="500" fill="hold" id="12"/>
                                        <p:tgtEl>
                                          <p:spTgt spid="1048617"/>
                                        </p:tgtEl>
                                        <p:attrNameLst>
                                          <p:attrName>ppt_w</p:attrName>
                                        </p:attrNameLst>
                                      </p:cBhvr>
                                      <p:tavLst>
                                        <p:tav tm="0">
                                          <p:val>
                                            <p:fltVal val="0.0"/>
                                          </p:val>
                                        </p:tav>
                                        <p:tav tm="100000">
                                          <p:val>
                                            <p:strVal val="#ppt_w"/>
                                          </p:val>
                                        </p:tav>
                                      </p:tavLst>
                                    </p:anim>
                                    <p:anim calcmode="lin" valueType="num">
                                      <p:cBhvr>
                                        <p:cTn dur="500" fill="hold" id="13"/>
                                        <p:tgtEl>
                                          <p:spTgt spid="1048617"/>
                                        </p:tgtEl>
                                        <p:attrNameLst>
                                          <p:attrName>ppt_h</p:attrName>
                                        </p:attrNameLst>
                                      </p:cBhvr>
                                      <p:tavLst>
                                        <p:tav tm="0">
                                          <p:val>
                                            <p:fltVal val="0.0"/>
                                          </p:val>
                                        </p:tav>
                                        <p:tav tm="100000">
                                          <p:val>
                                            <p:strVal val="#ppt_h"/>
                                          </p:val>
                                        </p:tav>
                                      </p:tavLst>
                                    </p:anim>
                                    <p:animEffect transition="in" filter="fade">
                                      <p:cBhvr>
                                        <p:cTn dur="500" id="14"/>
                                        <p:tgtEl>
                                          <p:spTgt spid="1048617"/>
                                        </p:tgtEl>
                                      </p:cBhvr>
                                    </p:animEffect>
                                  </p:childTnLst>
                                </p:cTn>
                              </p:par>
                            </p:childTnLst>
                          </p:cTn>
                        </p:par>
                      </p:childTnLst>
                    </p:cTn>
                  </p:par>
                  <p:par>
                    <p:cTn fill="hold" id="15">
                      <p:stCondLst>
                        <p:cond delay="indefinite"/>
                      </p:stCondLst>
                      <p:childTnLst>
                        <p:par>
                          <p:cTn fill="hold" id="16">
                            <p:stCondLst>
                              <p:cond delay="0"/>
                            </p:stCondLst>
                            <p:childTnLst>
                              <p:par>
                                <p:cTn fill="hold" id="17" nodeType="clickEffect" presetClass="entr" presetID="42" presetSubtype="0">
                                  <p:stCondLst>
                                    <p:cond delay="0"/>
                                  </p:stCondLst>
                                  <p:childTnLst>
                                    <p:set>
                                      <p:cBhvr>
                                        <p:cTn dur="1" fill="hold" id="18">
                                          <p:stCondLst>
                                            <p:cond delay="0"/>
                                          </p:stCondLst>
                                        </p:cTn>
                                        <p:tgtEl>
                                          <p:spTgt spid="2097166"/>
                                        </p:tgtEl>
                                        <p:attrNameLst>
                                          <p:attrName>style.visibility</p:attrName>
                                        </p:attrNameLst>
                                      </p:cBhvr>
                                      <p:to>
                                        <p:strVal val="visible"/>
                                      </p:to>
                                    </p:set>
                                    <p:animEffect transition="in" filter="fade">
                                      <p:cBhvr>
                                        <p:cTn dur="1000" id="19"/>
                                        <p:tgtEl>
                                          <p:spTgt spid="2097166"/>
                                        </p:tgtEl>
                                      </p:cBhvr>
                                    </p:animEffect>
                                    <p:anim calcmode="lin" valueType="num">
                                      <p:cBhvr>
                                        <p:cTn dur="1000" fill="hold" id="20"/>
                                        <p:tgtEl>
                                          <p:spTgt spid="2097166"/>
                                        </p:tgtEl>
                                        <p:attrNameLst>
                                          <p:attrName>ppt_x</p:attrName>
                                        </p:attrNameLst>
                                      </p:cBhvr>
                                      <p:tavLst>
                                        <p:tav tm="0">
                                          <p:val>
                                            <p:strVal val="#ppt_x"/>
                                          </p:val>
                                        </p:tav>
                                        <p:tav tm="100000">
                                          <p:val>
                                            <p:strVal val="#ppt_x"/>
                                          </p:val>
                                        </p:tav>
                                      </p:tavLst>
                                    </p:anim>
                                    <p:anim calcmode="lin" valueType="num">
                                      <p:cBhvr>
                                        <p:cTn dur="1000" fill="hold" id="21"/>
                                        <p:tgtEl>
                                          <p:spTgt spid="2097166"/>
                                        </p:tgtEl>
                                        <p:attrNameLst>
                                          <p:attrName>ppt_y</p:attrName>
                                        </p:attrNameLst>
                                      </p:cBhvr>
                                      <p:tavLst>
                                        <p:tav tm="0">
                                          <p:val>
                                            <p:strVal val="#ppt_y+.1"/>
                                          </p:val>
                                        </p:tav>
                                        <p:tav tm="100000">
                                          <p:val>
                                            <p:strVal val="#ppt_y"/>
                                          </p:val>
                                        </p:tav>
                                      </p:tavLst>
                                    </p:anim>
                                  </p:childTnLst>
                                </p:cTn>
                              </p:par>
                            </p:childTnLst>
                          </p:cTn>
                        </p:par>
                      </p:childTnLst>
                    </p:cTn>
                  </p:par>
                  <p:par>
                    <p:cTn fill="hold" id="22">
                      <p:stCondLst>
                        <p:cond delay="indefinite"/>
                      </p:stCondLst>
                      <p:childTnLst>
                        <p:par>
                          <p:cTn fill="hold" id="23">
                            <p:stCondLst>
                              <p:cond delay="0"/>
                            </p:stCondLst>
                            <p:childTnLst>
                              <p:par>
                                <p:cTn fill="hold" grpId="0" id="24" nodeType="clickEffect" presetClass="entr" presetID="53" presetSubtype="16">
                                  <p:stCondLst>
                                    <p:cond delay="0"/>
                                  </p:stCondLst>
                                  <p:childTnLst>
                                    <p:set>
                                      <p:cBhvr>
                                        <p:cTn dur="1" fill="hold" id="25">
                                          <p:stCondLst>
                                            <p:cond delay="0"/>
                                          </p:stCondLst>
                                        </p:cTn>
                                        <p:tgtEl>
                                          <p:spTgt spid="1048616"/>
                                        </p:tgtEl>
                                        <p:attrNameLst>
                                          <p:attrName>style.visibility</p:attrName>
                                        </p:attrNameLst>
                                      </p:cBhvr>
                                      <p:to>
                                        <p:strVal val="visible"/>
                                      </p:to>
                                    </p:set>
                                    <p:anim calcmode="lin" valueType="num">
                                      <p:cBhvr>
                                        <p:cTn dur="500" fill="hold" id="26"/>
                                        <p:tgtEl>
                                          <p:spTgt spid="1048616"/>
                                        </p:tgtEl>
                                        <p:attrNameLst>
                                          <p:attrName>ppt_w</p:attrName>
                                        </p:attrNameLst>
                                      </p:cBhvr>
                                      <p:tavLst>
                                        <p:tav tm="0">
                                          <p:val>
                                            <p:fltVal val="0.0"/>
                                          </p:val>
                                        </p:tav>
                                        <p:tav tm="100000">
                                          <p:val>
                                            <p:strVal val="#ppt_w"/>
                                          </p:val>
                                        </p:tav>
                                      </p:tavLst>
                                    </p:anim>
                                    <p:anim calcmode="lin" valueType="num">
                                      <p:cBhvr>
                                        <p:cTn dur="500" fill="hold" id="27"/>
                                        <p:tgtEl>
                                          <p:spTgt spid="1048616"/>
                                        </p:tgtEl>
                                        <p:attrNameLst>
                                          <p:attrName>ppt_h</p:attrName>
                                        </p:attrNameLst>
                                      </p:cBhvr>
                                      <p:tavLst>
                                        <p:tav tm="0">
                                          <p:val>
                                            <p:fltVal val="0.0"/>
                                          </p:val>
                                        </p:tav>
                                        <p:tav tm="100000">
                                          <p:val>
                                            <p:strVal val="#ppt_h"/>
                                          </p:val>
                                        </p:tav>
                                      </p:tavLst>
                                    </p:anim>
                                    <p:animEffect transition="in" filter="fade">
                                      <p:cBhvr>
                                        <p:cTn dur="500" id="28"/>
                                        <p:tgtEl>
                                          <p:spTgt spid="10486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15" grpId="0"/>
      <p:bldP spid="1048616" grpId="0"/>
      <p:bldP spid="1048617" grpId="0"/>
    </p:bldLst>
  </p:timing>
</p:sld>
</file>

<file path=ppt/theme/theme1.xml><?xml version="1.0" encoding="utf-8"?>
<a:theme xmlns:a="http://schemas.openxmlformats.org/drawingml/2006/main" name="Office Theme">
  <a:themeElements>
    <a:clrScheme name="Office Them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2.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16.0000</AppVersion>
</Properties>
</file>

<file path=docProps/core.xml><?xml version="1.0" encoding="utf-8"?>
<cp:coreProperties xmlns:cp="http://schemas.openxmlformats.org/package/2006/metadata/core-properties" xmlns:dc="http://purl.org/dc/elements/1.1/" xmlns:dcterms="http://purl.org/dc/terms/" xmlns:xsi="http://www.w3.org/2001/XMLSchema-instance">
  <dc:title>PowerPoint Presentation</dc:title>
  <dc:creator>CPH1803</dc:creator>
  <cp:lastModifiedBy>Mamun ur Rashid</cp:lastModifiedBy>
  <dcterms:created xsi:type="dcterms:W3CDTF">2015-04-27T21:30:45Z</dcterms:created>
  <dcterms:modified xsi:type="dcterms:W3CDTF">2020-05-28T13:36:08Z</dcterms:modified>
</cp:coreProperties>
</file>