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6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09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61" y="-152400"/>
            <a:ext cx="9296399" cy="712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83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2"/>
            <a:ext cx="9148582" cy="685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64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96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037039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80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92"/>
            <a:ext cx="9067800" cy="673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43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84"/>
            <a:ext cx="904168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17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8836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33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iæ`ª gyn¤§` kwn`yjøvn</dc:title>
  <dc:creator>আতিক</dc:creator>
  <cp:lastModifiedBy>Atiqur Rahman</cp:lastModifiedBy>
  <cp:revision>8</cp:revision>
  <dcterms:created xsi:type="dcterms:W3CDTF">2006-08-16T00:00:00Z</dcterms:created>
  <dcterms:modified xsi:type="dcterms:W3CDTF">2020-05-28T04:05:12Z</dcterms:modified>
</cp:coreProperties>
</file>