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7" r:id="rId4"/>
    <p:sldId id="266" r:id="rId5"/>
    <p:sldId id="262" r:id="rId6"/>
    <p:sldId id="261" r:id="rId7"/>
    <p:sldId id="289" r:id="rId8"/>
    <p:sldId id="290" r:id="rId9"/>
    <p:sldId id="291" r:id="rId10"/>
    <p:sldId id="294" r:id="rId11"/>
    <p:sldId id="274" r:id="rId12"/>
    <p:sldId id="276" r:id="rId13"/>
    <p:sldId id="277" r:id="rId14"/>
    <p:sldId id="275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9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5E1BA-DF81-4A4E-AFEC-16AFD1CFE3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F9A12-3DC6-4C3D-8885-61FFAEB1DEFF}">
      <dgm:prSet phldrT="[Text]" custT="1"/>
      <dgm:spPr/>
      <dgm:t>
        <a:bodyPr/>
        <a:lstStyle/>
        <a:p>
          <a:r>
            <a:rPr lang="bn-BD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endParaRPr lang="bn-BD" sz="2400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32D4BA-6316-4FF7-BBB2-F8AAB3CB611C}" type="parTrans" cxnId="{84DF5531-9374-4766-B8C8-22085B02540C}">
      <dgm:prSet/>
      <dgm:spPr/>
      <dgm:t>
        <a:bodyPr/>
        <a:lstStyle/>
        <a:p>
          <a:endParaRPr lang="en-US"/>
        </a:p>
      </dgm:t>
    </dgm:pt>
    <dgm:pt modelId="{CBEE9518-8C53-42C3-A2FE-3A68CFC6C2DF}" type="sibTrans" cxnId="{84DF5531-9374-4766-B8C8-22085B02540C}">
      <dgm:prSet/>
      <dgm:spPr/>
      <dgm:t>
        <a:bodyPr/>
        <a:lstStyle/>
        <a:p>
          <a:endParaRPr lang="en-US"/>
        </a:p>
      </dgm:t>
    </dgm:pt>
    <dgm:pt modelId="{77D243DC-CB57-46C8-8575-BB57A0CDFFF4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ea typeface="Microsoft Himalaya" panose="01010100010101010101" pitchFamily="2" charset="0"/>
              <a:cs typeface="NikoshBAN" panose="02000000000000000000" pitchFamily="2" charset="0"/>
            </a:rPr>
            <a:t>পারিবারিক</a:t>
          </a:r>
          <a:endParaRPr lang="bn-BD" sz="2000" dirty="0" smtClean="0">
            <a:latin typeface="NikoshBAN" panose="02000000000000000000" pitchFamily="2" charset="0"/>
            <a:ea typeface="Microsoft Himalaya" panose="01010100010101010101" pitchFamily="2" charset="0"/>
            <a:cs typeface="NikoshBAN" panose="02000000000000000000" pitchFamily="2" charset="0"/>
          </a:endParaRPr>
        </a:p>
      </dgm:t>
    </dgm:pt>
    <dgm:pt modelId="{8B80FCAF-3C09-4F69-83C3-C21DB784C67E}" type="parTrans" cxnId="{1827BEA5-B8EC-437C-91D4-2192E7A2542F}">
      <dgm:prSet/>
      <dgm:spPr/>
      <dgm:t>
        <a:bodyPr/>
        <a:lstStyle/>
        <a:p>
          <a:endParaRPr lang="en-US"/>
        </a:p>
      </dgm:t>
    </dgm:pt>
    <dgm:pt modelId="{466A1C4E-9039-40B1-960F-3EB25EC048AD}" type="sibTrans" cxnId="{1827BEA5-B8EC-437C-91D4-2192E7A2542F}">
      <dgm:prSet/>
      <dgm:spPr/>
      <dgm:t>
        <a:bodyPr/>
        <a:lstStyle/>
        <a:p>
          <a:endParaRPr lang="en-US"/>
        </a:p>
      </dgm:t>
    </dgm:pt>
    <dgm:pt modelId="{2E03D217-8176-4FD7-8E0A-D0E2871733A7}">
      <dgm:prSet phldrT="[Text]" custT="1"/>
      <dgm:spPr/>
      <dgm:t>
        <a:bodyPr/>
        <a:lstStyle/>
        <a:p>
          <a:pPr rtl="0"/>
          <a:r>
            <a:rPr lang="bn-BD" sz="2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endParaRPr lang="bn-BD" sz="20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49B46A-3C6C-492F-8502-126ADBA5C8F5}" type="parTrans" cxnId="{A97A4654-9658-429B-950F-CC16612739F5}">
      <dgm:prSet/>
      <dgm:spPr/>
      <dgm:t>
        <a:bodyPr/>
        <a:lstStyle/>
        <a:p>
          <a:endParaRPr lang="en-US"/>
        </a:p>
      </dgm:t>
    </dgm:pt>
    <dgm:pt modelId="{B28A61CE-0C0B-4679-B8CB-C8238FD94354}" type="sibTrans" cxnId="{A97A4654-9658-429B-950F-CC16612739F5}">
      <dgm:prSet/>
      <dgm:spPr/>
      <dgm:t>
        <a:bodyPr/>
        <a:lstStyle/>
        <a:p>
          <a:endParaRPr lang="en-US"/>
        </a:p>
      </dgm:t>
    </dgm:pt>
    <dgm:pt modelId="{1AD9D05E-A842-4CA7-8A37-D43BF3BB2D18}">
      <dgm:prSet custT="1"/>
      <dgm:spPr/>
      <dgm:t>
        <a:bodyPr/>
        <a:lstStyle/>
        <a:p>
          <a:r>
            <a:rPr lang="bn-BD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endParaRPr lang="bn-BD" sz="18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DBDA4C-971B-4511-ADDF-3EEB2FA0A5C3}" type="parTrans" cxnId="{0D66C48F-E2B2-4DB2-AEE0-033B7140B9B5}">
      <dgm:prSet/>
      <dgm:spPr/>
      <dgm:t>
        <a:bodyPr/>
        <a:lstStyle/>
        <a:p>
          <a:endParaRPr lang="en-US"/>
        </a:p>
      </dgm:t>
    </dgm:pt>
    <dgm:pt modelId="{4A242426-5D22-4B52-AD7C-B696080E61AC}" type="sibTrans" cxnId="{0D66C48F-E2B2-4DB2-AEE0-033B7140B9B5}">
      <dgm:prSet/>
      <dgm:spPr/>
      <dgm:t>
        <a:bodyPr/>
        <a:lstStyle/>
        <a:p>
          <a:endParaRPr lang="en-US"/>
        </a:p>
      </dgm:t>
    </dgm:pt>
    <dgm:pt modelId="{C2A06697-FE67-4B3C-B1B4-C9C9D492BCF9}">
      <dgm:prSet custT="1"/>
      <dgm:spPr/>
      <dgm:t>
        <a:bodyPr/>
        <a:lstStyle/>
        <a:p>
          <a:pPr rtl="0"/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CDE50-EE70-40BA-B1CD-F6834FC47ABA}" type="parTrans" cxnId="{BFA09185-4249-4E46-AA8D-0111B1E8A077}">
      <dgm:prSet/>
      <dgm:spPr/>
      <dgm:t>
        <a:bodyPr/>
        <a:lstStyle/>
        <a:p>
          <a:endParaRPr lang="en-US"/>
        </a:p>
      </dgm:t>
    </dgm:pt>
    <dgm:pt modelId="{551C2898-6862-4411-9B0D-90AC0347A502}" type="sibTrans" cxnId="{BFA09185-4249-4E46-AA8D-0111B1E8A077}">
      <dgm:prSet/>
      <dgm:spPr/>
      <dgm:t>
        <a:bodyPr/>
        <a:lstStyle/>
        <a:p>
          <a:endParaRPr lang="en-US"/>
        </a:p>
      </dgm:t>
    </dgm:pt>
    <dgm:pt modelId="{F2E967D7-51D3-4A0D-8728-E97A5BC0A90E}">
      <dgm:prSet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bn-BD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835A3-A3AB-411D-AA22-B090F36BB84F}" type="parTrans" cxnId="{281532DD-ADAF-4444-B3E0-B610AF6ABF3A}">
      <dgm:prSet/>
      <dgm:spPr/>
      <dgm:t>
        <a:bodyPr/>
        <a:lstStyle/>
        <a:p>
          <a:endParaRPr lang="en-US"/>
        </a:p>
      </dgm:t>
    </dgm:pt>
    <dgm:pt modelId="{DD4339F6-4C91-4855-9A46-814A71EF800E}" type="sibTrans" cxnId="{281532DD-ADAF-4444-B3E0-B610AF6ABF3A}">
      <dgm:prSet/>
      <dgm:spPr/>
      <dgm:t>
        <a:bodyPr/>
        <a:lstStyle/>
        <a:p>
          <a:endParaRPr lang="en-US"/>
        </a:p>
      </dgm:t>
    </dgm:pt>
    <dgm:pt modelId="{81FB9E3A-60AF-4AEA-999F-576F47039594}">
      <dgm:prSet custT="1"/>
      <dgm:spPr/>
      <dgm:t>
        <a:bodyPr/>
        <a:lstStyle/>
        <a:p>
          <a:r>
            <a:rPr lang="bn-BD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bn-BD" sz="1600" dirty="0" smtClean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896EC2-7A29-449C-83D4-429774435A01}" type="parTrans" cxnId="{16433211-6BDA-473B-8F6E-A71F2FF39010}">
      <dgm:prSet/>
      <dgm:spPr/>
      <dgm:t>
        <a:bodyPr/>
        <a:lstStyle/>
        <a:p>
          <a:endParaRPr lang="en-US"/>
        </a:p>
      </dgm:t>
    </dgm:pt>
    <dgm:pt modelId="{74756E24-1C56-40BB-917F-97FAE34D6A53}" type="sibTrans" cxnId="{16433211-6BDA-473B-8F6E-A71F2FF39010}">
      <dgm:prSet/>
      <dgm:spPr/>
      <dgm:t>
        <a:bodyPr/>
        <a:lstStyle/>
        <a:p>
          <a:endParaRPr lang="en-US"/>
        </a:p>
      </dgm:t>
    </dgm:pt>
    <dgm:pt modelId="{E2AFF16E-CB07-4C9F-988E-7F65C11505E8}" type="pres">
      <dgm:prSet presAssocID="{6505E1BA-DF81-4A4E-AFEC-16AFD1CFE3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D8BB7-5EBF-4CC7-88F7-C24DF10E34A7}" type="pres">
      <dgm:prSet presAssocID="{8C7F9A12-3DC6-4C3D-8885-61FFAEB1DEF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EBB98-1C4D-4D4E-8C76-DB40C461F9EF}" type="pres">
      <dgm:prSet presAssocID="{CBEE9518-8C53-42C3-A2FE-3A68CFC6C2D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FD2F22F-110C-4D8A-9AB5-73611C8EC351}" type="pres">
      <dgm:prSet presAssocID="{CBEE9518-8C53-42C3-A2FE-3A68CFC6C2D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65021BA-383D-42C5-8929-B728BF2C7F58}" type="pres">
      <dgm:prSet presAssocID="{77D243DC-CB57-46C8-8575-BB57A0CDFFF4}" presName="node" presStyleLbl="node1" presStyleIdx="1" presStyleCnt="7" custScaleX="121284" custRadScaleRad="99170" custRadScaleInc="-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19026-C312-4537-BCC4-1FED4E4AD276}" type="pres">
      <dgm:prSet presAssocID="{466A1C4E-9039-40B1-960F-3EB25EC048AD}" presName="sibTrans" presStyleLbl="sibTrans2D1" presStyleIdx="1" presStyleCnt="7"/>
      <dgm:spPr/>
      <dgm:t>
        <a:bodyPr/>
        <a:lstStyle/>
        <a:p>
          <a:endParaRPr lang="en-US"/>
        </a:p>
      </dgm:t>
    </dgm:pt>
    <dgm:pt modelId="{7294F60F-D9FE-46A5-ABAE-1A279122D501}" type="pres">
      <dgm:prSet presAssocID="{466A1C4E-9039-40B1-960F-3EB25EC048A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3E25FB6-26D2-496A-B052-241EEC439A9C}" type="pres">
      <dgm:prSet presAssocID="{81FB9E3A-60AF-4AEA-999F-576F4703959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649FC-FF56-44D5-AEA9-5B6A5889A6DB}" type="pres">
      <dgm:prSet presAssocID="{74756E24-1C56-40BB-917F-97FAE34D6A53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EF8E770-FF36-4BC5-B71D-ED68A79D6CEB}" type="pres">
      <dgm:prSet presAssocID="{74756E24-1C56-40BB-917F-97FAE34D6A53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AE59CEA7-7948-45D6-AE28-1B83D6AC80B2}" type="pres">
      <dgm:prSet presAssocID="{F2E967D7-51D3-4A0D-8728-E97A5BC0A90E}" presName="node" presStyleLbl="node1" presStyleIdx="3" presStyleCnt="7" custScaleX="10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7AD15-3E4A-4D57-9435-2F378748D38C}" type="pres">
      <dgm:prSet presAssocID="{DD4339F6-4C91-4855-9A46-814A71EF800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C29FC93-6D52-4627-99F6-36C34B8AF7A2}" type="pres">
      <dgm:prSet presAssocID="{DD4339F6-4C91-4855-9A46-814A71EF800E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D415576-7705-4334-9E13-FA5457C1334F}" type="pres">
      <dgm:prSet presAssocID="{C2A06697-FE67-4B3C-B1B4-C9C9D492BCF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F80E-D4F4-46ED-9511-782FE298B0A0}" type="pres">
      <dgm:prSet presAssocID="{551C2898-6862-4411-9B0D-90AC0347A50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650FDEA-E4D5-4C2A-8480-57BD09A15F78}" type="pres">
      <dgm:prSet presAssocID="{551C2898-6862-4411-9B0D-90AC0347A50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F3F1FE9-6E41-4587-8A72-43E6B0D28BA6}" type="pres">
      <dgm:prSet presAssocID="{1AD9D05E-A842-4CA7-8A37-D43BF3BB2D1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64E14-EDE0-4B98-8B03-92F87FC8F363}" type="pres">
      <dgm:prSet presAssocID="{4A242426-5D22-4B52-AD7C-B696080E61AC}" presName="sibTrans" presStyleLbl="sibTrans2D1" presStyleIdx="5" presStyleCnt="7"/>
      <dgm:spPr/>
      <dgm:t>
        <a:bodyPr/>
        <a:lstStyle/>
        <a:p>
          <a:endParaRPr lang="en-US"/>
        </a:p>
      </dgm:t>
    </dgm:pt>
    <dgm:pt modelId="{70D69485-005F-4247-9912-4580E9FE7BBD}" type="pres">
      <dgm:prSet presAssocID="{4A242426-5D22-4B52-AD7C-B696080E61AC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20FF218-BB97-44BC-BA58-DB506F83C3E1}" type="pres">
      <dgm:prSet presAssocID="{2E03D217-8176-4FD7-8E0A-D0E2871733A7}" presName="node" presStyleLbl="node1" presStyleIdx="6" presStyleCnt="7" custScaleX="110114" custScaleY="114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4FFE8-2608-449B-B8E3-922B63EFA6D3}" type="pres">
      <dgm:prSet presAssocID="{B28A61CE-0C0B-4679-B8CB-C8238FD9435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9D16BB83-1CAD-4FC6-BF7F-6D51425B0141}" type="pres">
      <dgm:prSet presAssocID="{B28A61CE-0C0B-4679-B8CB-C8238FD9435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CB831DE-0056-4BD3-ADDF-ED0814D33A96}" type="presOf" srcId="{4A242426-5D22-4B52-AD7C-B696080E61AC}" destId="{70D69485-005F-4247-9912-4580E9FE7BBD}" srcOrd="1" destOrd="0" presId="urn:microsoft.com/office/officeart/2005/8/layout/cycle2"/>
    <dgm:cxn modelId="{789ADBCB-9CBF-40A1-BE8E-4BA8CE9B644D}" type="presOf" srcId="{DD4339F6-4C91-4855-9A46-814A71EF800E}" destId="{CC29FC93-6D52-4627-99F6-36C34B8AF7A2}" srcOrd="1" destOrd="0" presId="urn:microsoft.com/office/officeart/2005/8/layout/cycle2"/>
    <dgm:cxn modelId="{8EE792CB-8293-4AEB-A932-81BED8D4891B}" type="presOf" srcId="{F2E967D7-51D3-4A0D-8728-E97A5BC0A90E}" destId="{AE59CEA7-7948-45D6-AE28-1B83D6AC80B2}" srcOrd="0" destOrd="0" presId="urn:microsoft.com/office/officeart/2005/8/layout/cycle2"/>
    <dgm:cxn modelId="{916CCC27-9304-4C2B-BFF2-8C3C93818535}" type="presOf" srcId="{8C7F9A12-3DC6-4C3D-8885-61FFAEB1DEFF}" destId="{BC0D8BB7-5EBF-4CC7-88F7-C24DF10E34A7}" srcOrd="0" destOrd="0" presId="urn:microsoft.com/office/officeart/2005/8/layout/cycle2"/>
    <dgm:cxn modelId="{0326A741-913C-4C4A-91EC-86AD0706E172}" type="presOf" srcId="{C2A06697-FE67-4B3C-B1B4-C9C9D492BCF9}" destId="{0D415576-7705-4334-9E13-FA5457C1334F}" srcOrd="0" destOrd="0" presId="urn:microsoft.com/office/officeart/2005/8/layout/cycle2"/>
    <dgm:cxn modelId="{8D260707-C756-43FB-BB1D-6397925EA1C3}" type="presOf" srcId="{CBEE9518-8C53-42C3-A2FE-3A68CFC6C2DF}" destId="{0FD2F22F-110C-4D8A-9AB5-73611C8EC351}" srcOrd="1" destOrd="0" presId="urn:microsoft.com/office/officeart/2005/8/layout/cycle2"/>
    <dgm:cxn modelId="{FA40654B-7408-4AF1-8151-938DB5EEC32C}" type="presOf" srcId="{74756E24-1C56-40BB-917F-97FAE34D6A53}" destId="{CEF8E770-FF36-4BC5-B71D-ED68A79D6CEB}" srcOrd="1" destOrd="0" presId="urn:microsoft.com/office/officeart/2005/8/layout/cycle2"/>
    <dgm:cxn modelId="{F339B14F-AEAD-42F2-8834-260F645369C9}" type="presOf" srcId="{81FB9E3A-60AF-4AEA-999F-576F47039594}" destId="{13E25FB6-26D2-496A-B052-241EEC439A9C}" srcOrd="0" destOrd="0" presId="urn:microsoft.com/office/officeart/2005/8/layout/cycle2"/>
    <dgm:cxn modelId="{1A8926E5-9BB7-496C-8ACC-8A36A337C79E}" type="presOf" srcId="{1AD9D05E-A842-4CA7-8A37-D43BF3BB2D18}" destId="{9F3F1FE9-6E41-4587-8A72-43E6B0D28BA6}" srcOrd="0" destOrd="0" presId="urn:microsoft.com/office/officeart/2005/8/layout/cycle2"/>
    <dgm:cxn modelId="{16433211-6BDA-473B-8F6E-A71F2FF39010}" srcId="{6505E1BA-DF81-4A4E-AFEC-16AFD1CFE370}" destId="{81FB9E3A-60AF-4AEA-999F-576F47039594}" srcOrd="2" destOrd="0" parTransId="{63896EC2-7A29-449C-83D4-429774435A01}" sibTransId="{74756E24-1C56-40BB-917F-97FAE34D6A53}"/>
    <dgm:cxn modelId="{F70770AD-9160-4A4D-B9A6-C1422EA135F2}" type="presOf" srcId="{74756E24-1C56-40BB-917F-97FAE34D6A53}" destId="{FE4649FC-FF56-44D5-AEA9-5B6A5889A6DB}" srcOrd="0" destOrd="0" presId="urn:microsoft.com/office/officeart/2005/8/layout/cycle2"/>
    <dgm:cxn modelId="{84DF5531-9374-4766-B8C8-22085B02540C}" srcId="{6505E1BA-DF81-4A4E-AFEC-16AFD1CFE370}" destId="{8C7F9A12-3DC6-4C3D-8885-61FFAEB1DEFF}" srcOrd="0" destOrd="0" parTransId="{B332D4BA-6316-4FF7-BBB2-F8AAB3CB611C}" sibTransId="{CBEE9518-8C53-42C3-A2FE-3A68CFC6C2DF}"/>
    <dgm:cxn modelId="{D3ED5836-BC2D-4CE4-A03D-4E86CD61F3B7}" type="presOf" srcId="{B28A61CE-0C0B-4679-B8CB-C8238FD94354}" destId="{9D16BB83-1CAD-4FC6-BF7F-6D51425B0141}" srcOrd="1" destOrd="0" presId="urn:microsoft.com/office/officeart/2005/8/layout/cycle2"/>
    <dgm:cxn modelId="{D48CF000-929B-4104-9A7F-036B241B3BF3}" type="presOf" srcId="{77D243DC-CB57-46C8-8575-BB57A0CDFFF4}" destId="{E65021BA-383D-42C5-8929-B728BF2C7F58}" srcOrd="0" destOrd="0" presId="urn:microsoft.com/office/officeart/2005/8/layout/cycle2"/>
    <dgm:cxn modelId="{BFA09185-4249-4E46-AA8D-0111B1E8A077}" srcId="{6505E1BA-DF81-4A4E-AFEC-16AFD1CFE370}" destId="{C2A06697-FE67-4B3C-B1B4-C9C9D492BCF9}" srcOrd="4" destOrd="0" parTransId="{7F2CDE50-EE70-40BA-B1CD-F6834FC47ABA}" sibTransId="{551C2898-6862-4411-9B0D-90AC0347A502}"/>
    <dgm:cxn modelId="{509B4CFD-14EB-4302-8270-731AB77B40EB}" type="presOf" srcId="{551C2898-6862-4411-9B0D-90AC0347A502}" destId="{624BF80E-D4F4-46ED-9511-782FE298B0A0}" srcOrd="0" destOrd="0" presId="urn:microsoft.com/office/officeart/2005/8/layout/cycle2"/>
    <dgm:cxn modelId="{EC877247-D789-4CF0-A7B7-A0C650E70BF6}" type="presOf" srcId="{6505E1BA-DF81-4A4E-AFEC-16AFD1CFE370}" destId="{E2AFF16E-CB07-4C9F-988E-7F65C11505E8}" srcOrd="0" destOrd="0" presId="urn:microsoft.com/office/officeart/2005/8/layout/cycle2"/>
    <dgm:cxn modelId="{E2C998F0-5392-45A1-9058-C524FE967FB8}" type="presOf" srcId="{2E03D217-8176-4FD7-8E0A-D0E2871733A7}" destId="{920FF218-BB97-44BC-BA58-DB506F83C3E1}" srcOrd="0" destOrd="0" presId="urn:microsoft.com/office/officeart/2005/8/layout/cycle2"/>
    <dgm:cxn modelId="{0D66C48F-E2B2-4DB2-AEE0-033B7140B9B5}" srcId="{6505E1BA-DF81-4A4E-AFEC-16AFD1CFE370}" destId="{1AD9D05E-A842-4CA7-8A37-D43BF3BB2D18}" srcOrd="5" destOrd="0" parTransId="{D7DBDA4C-971B-4511-ADDF-3EEB2FA0A5C3}" sibTransId="{4A242426-5D22-4B52-AD7C-B696080E61AC}"/>
    <dgm:cxn modelId="{1827BEA5-B8EC-437C-91D4-2192E7A2542F}" srcId="{6505E1BA-DF81-4A4E-AFEC-16AFD1CFE370}" destId="{77D243DC-CB57-46C8-8575-BB57A0CDFFF4}" srcOrd="1" destOrd="0" parTransId="{8B80FCAF-3C09-4F69-83C3-C21DB784C67E}" sibTransId="{466A1C4E-9039-40B1-960F-3EB25EC048AD}"/>
    <dgm:cxn modelId="{AEB937AA-84D5-4A34-B810-C6D7B5A59ECE}" type="presOf" srcId="{466A1C4E-9039-40B1-960F-3EB25EC048AD}" destId="{E9F19026-C312-4537-BCC4-1FED4E4AD276}" srcOrd="0" destOrd="0" presId="urn:microsoft.com/office/officeart/2005/8/layout/cycle2"/>
    <dgm:cxn modelId="{3256F69D-3CD0-4540-83EF-1AF433DE743B}" type="presOf" srcId="{CBEE9518-8C53-42C3-A2FE-3A68CFC6C2DF}" destId="{5ADEBB98-1C4D-4D4E-8C76-DB40C461F9EF}" srcOrd="0" destOrd="0" presId="urn:microsoft.com/office/officeart/2005/8/layout/cycle2"/>
    <dgm:cxn modelId="{144C9D97-80F5-45B6-B5D5-D83EEEF63A6A}" type="presOf" srcId="{466A1C4E-9039-40B1-960F-3EB25EC048AD}" destId="{7294F60F-D9FE-46A5-ABAE-1A279122D501}" srcOrd="1" destOrd="0" presId="urn:microsoft.com/office/officeart/2005/8/layout/cycle2"/>
    <dgm:cxn modelId="{D307B2A3-4A5E-4F1C-AE18-3D88E730F620}" type="presOf" srcId="{4A242426-5D22-4B52-AD7C-B696080E61AC}" destId="{64664E14-EDE0-4B98-8B03-92F87FC8F363}" srcOrd="0" destOrd="0" presId="urn:microsoft.com/office/officeart/2005/8/layout/cycle2"/>
    <dgm:cxn modelId="{6B22E43C-F870-446B-AB93-D7AECC8C3B26}" type="presOf" srcId="{551C2898-6862-4411-9B0D-90AC0347A502}" destId="{1650FDEA-E4D5-4C2A-8480-57BD09A15F78}" srcOrd="1" destOrd="0" presId="urn:microsoft.com/office/officeart/2005/8/layout/cycle2"/>
    <dgm:cxn modelId="{A97A4654-9658-429B-950F-CC16612739F5}" srcId="{6505E1BA-DF81-4A4E-AFEC-16AFD1CFE370}" destId="{2E03D217-8176-4FD7-8E0A-D0E2871733A7}" srcOrd="6" destOrd="0" parTransId="{6C49B46A-3C6C-492F-8502-126ADBA5C8F5}" sibTransId="{B28A61CE-0C0B-4679-B8CB-C8238FD94354}"/>
    <dgm:cxn modelId="{29188B09-F3FA-40E4-975D-DC358A82CABB}" type="presOf" srcId="{DD4339F6-4C91-4855-9A46-814A71EF800E}" destId="{8E37AD15-3E4A-4D57-9435-2F378748D38C}" srcOrd="0" destOrd="0" presId="urn:microsoft.com/office/officeart/2005/8/layout/cycle2"/>
    <dgm:cxn modelId="{281532DD-ADAF-4444-B3E0-B610AF6ABF3A}" srcId="{6505E1BA-DF81-4A4E-AFEC-16AFD1CFE370}" destId="{F2E967D7-51D3-4A0D-8728-E97A5BC0A90E}" srcOrd="3" destOrd="0" parTransId="{FE5835A3-A3AB-411D-AA22-B090F36BB84F}" sibTransId="{DD4339F6-4C91-4855-9A46-814A71EF800E}"/>
    <dgm:cxn modelId="{EE340136-B835-4885-8B11-41CCF78B00E6}" type="presOf" srcId="{B28A61CE-0C0B-4679-B8CB-C8238FD94354}" destId="{05B4FFE8-2608-449B-B8E3-922B63EFA6D3}" srcOrd="0" destOrd="0" presId="urn:microsoft.com/office/officeart/2005/8/layout/cycle2"/>
    <dgm:cxn modelId="{38B79808-5316-414B-A329-5E0690A1D50B}" type="presParOf" srcId="{E2AFF16E-CB07-4C9F-988E-7F65C11505E8}" destId="{BC0D8BB7-5EBF-4CC7-88F7-C24DF10E34A7}" srcOrd="0" destOrd="0" presId="urn:microsoft.com/office/officeart/2005/8/layout/cycle2"/>
    <dgm:cxn modelId="{90FCA926-7B1F-45CA-80CC-A4A2166ED099}" type="presParOf" srcId="{E2AFF16E-CB07-4C9F-988E-7F65C11505E8}" destId="{5ADEBB98-1C4D-4D4E-8C76-DB40C461F9EF}" srcOrd="1" destOrd="0" presId="urn:microsoft.com/office/officeart/2005/8/layout/cycle2"/>
    <dgm:cxn modelId="{31638866-D429-44AC-8136-42B70A45F7CB}" type="presParOf" srcId="{5ADEBB98-1C4D-4D4E-8C76-DB40C461F9EF}" destId="{0FD2F22F-110C-4D8A-9AB5-73611C8EC351}" srcOrd="0" destOrd="0" presId="urn:microsoft.com/office/officeart/2005/8/layout/cycle2"/>
    <dgm:cxn modelId="{0D47318E-EE40-474C-9E04-955A9C6F2FD2}" type="presParOf" srcId="{E2AFF16E-CB07-4C9F-988E-7F65C11505E8}" destId="{E65021BA-383D-42C5-8929-B728BF2C7F58}" srcOrd="2" destOrd="0" presId="urn:microsoft.com/office/officeart/2005/8/layout/cycle2"/>
    <dgm:cxn modelId="{B0EBB846-A812-41F6-B0D1-ECEE1A96E815}" type="presParOf" srcId="{E2AFF16E-CB07-4C9F-988E-7F65C11505E8}" destId="{E9F19026-C312-4537-BCC4-1FED4E4AD276}" srcOrd="3" destOrd="0" presId="urn:microsoft.com/office/officeart/2005/8/layout/cycle2"/>
    <dgm:cxn modelId="{0DB55A17-24CA-47F8-A157-DBCEBFDE7446}" type="presParOf" srcId="{E9F19026-C312-4537-BCC4-1FED4E4AD276}" destId="{7294F60F-D9FE-46A5-ABAE-1A279122D501}" srcOrd="0" destOrd="0" presId="urn:microsoft.com/office/officeart/2005/8/layout/cycle2"/>
    <dgm:cxn modelId="{07EEE814-D1A3-4A92-965D-7F6432A17688}" type="presParOf" srcId="{E2AFF16E-CB07-4C9F-988E-7F65C11505E8}" destId="{13E25FB6-26D2-496A-B052-241EEC439A9C}" srcOrd="4" destOrd="0" presId="urn:microsoft.com/office/officeart/2005/8/layout/cycle2"/>
    <dgm:cxn modelId="{320F6472-16AF-44F2-BBC8-3F32DE430C85}" type="presParOf" srcId="{E2AFF16E-CB07-4C9F-988E-7F65C11505E8}" destId="{FE4649FC-FF56-44D5-AEA9-5B6A5889A6DB}" srcOrd="5" destOrd="0" presId="urn:microsoft.com/office/officeart/2005/8/layout/cycle2"/>
    <dgm:cxn modelId="{CEA4D5F7-0B8D-48D6-9762-4359B8EF4C1B}" type="presParOf" srcId="{FE4649FC-FF56-44D5-AEA9-5B6A5889A6DB}" destId="{CEF8E770-FF36-4BC5-B71D-ED68A79D6CEB}" srcOrd="0" destOrd="0" presId="urn:microsoft.com/office/officeart/2005/8/layout/cycle2"/>
    <dgm:cxn modelId="{3538D77D-E7DB-4145-823E-FE4550C92274}" type="presParOf" srcId="{E2AFF16E-CB07-4C9F-988E-7F65C11505E8}" destId="{AE59CEA7-7948-45D6-AE28-1B83D6AC80B2}" srcOrd="6" destOrd="0" presId="urn:microsoft.com/office/officeart/2005/8/layout/cycle2"/>
    <dgm:cxn modelId="{E5C77B7C-23DA-40A1-B9BB-204A40FA33DA}" type="presParOf" srcId="{E2AFF16E-CB07-4C9F-988E-7F65C11505E8}" destId="{8E37AD15-3E4A-4D57-9435-2F378748D38C}" srcOrd="7" destOrd="0" presId="urn:microsoft.com/office/officeart/2005/8/layout/cycle2"/>
    <dgm:cxn modelId="{205F1D66-B840-4D7B-8AE4-5FF76CC184D5}" type="presParOf" srcId="{8E37AD15-3E4A-4D57-9435-2F378748D38C}" destId="{CC29FC93-6D52-4627-99F6-36C34B8AF7A2}" srcOrd="0" destOrd="0" presId="urn:microsoft.com/office/officeart/2005/8/layout/cycle2"/>
    <dgm:cxn modelId="{FA80EC45-BE85-48B8-8C1E-6F44D3BA3DCA}" type="presParOf" srcId="{E2AFF16E-CB07-4C9F-988E-7F65C11505E8}" destId="{0D415576-7705-4334-9E13-FA5457C1334F}" srcOrd="8" destOrd="0" presId="urn:microsoft.com/office/officeart/2005/8/layout/cycle2"/>
    <dgm:cxn modelId="{CC5F5DA0-87A9-4C9C-8701-1B944C07BB06}" type="presParOf" srcId="{E2AFF16E-CB07-4C9F-988E-7F65C11505E8}" destId="{624BF80E-D4F4-46ED-9511-782FE298B0A0}" srcOrd="9" destOrd="0" presId="urn:microsoft.com/office/officeart/2005/8/layout/cycle2"/>
    <dgm:cxn modelId="{719DD9CA-7448-40EF-9850-841E7F313E78}" type="presParOf" srcId="{624BF80E-D4F4-46ED-9511-782FE298B0A0}" destId="{1650FDEA-E4D5-4C2A-8480-57BD09A15F78}" srcOrd="0" destOrd="0" presId="urn:microsoft.com/office/officeart/2005/8/layout/cycle2"/>
    <dgm:cxn modelId="{F3151C1B-7D7D-4210-BCB9-5E783D418AB0}" type="presParOf" srcId="{E2AFF16E-CB07-4C9F-988E-7F65C11505E8}" destId="{9F3F1FE9-6E41-4587-8A72-43E6B0D28BA6}" srcOrd="10" destOrd="0" presId="urn:microsoft.com/office/officeart/2005/8/layout/cycle2"/>
    <dgm:cxn modelId="{72758B0D-79A8-4C75-B81F-16E9FC7174D2}" type="presParOf" srcId="{E2AFF16E-CB07-4C9F-988E-7F65C11505E8}" destId="{64664E14-EDE0-4B98-8B03-92F87FC8F363}" srcOrd="11" destOrd="0" presId="urn:microsoft.com/office/officeart/2005/8/layout/cycle2"/>
    <dgm:cxn modelId="{5235993D-BEC7-462F-AD8C-D24DFD31291E}" type="presParOf" srcId="{64664E14-EDE0-4B98-8B03-92F87FC8F363}" destId="{70D69485-005F-4247-9912-4580E9FE7BBD}" srcOrd="0" destOrd="0" presId="urn:microsoft.com/office/officeart/2005/8/layout/cycle2"/>
    <dgm:cxn modelId="{F8035A5E-C567-4186-924C-0BB2E3ADEC86}" type="presParOf" srcId="{E2AFF16E-CB07-4C9F-988E-7F65C11505E8}" destId="{920FF218-BB97-44BC-BA58-DB506F83C3E1}" srcOrd="12" destOrd="0" presId="urn:microsoft.com/office/officeart/2005/8/layout/cycle2"/>
    <dgm:cxn modelId="{18001E1C-9D54-426B-9439-3B03CA58B1B8}" type="presParOf" srcId="{E2AFF16E-CB07-4C9F-988E-7F65C11505E8}" destId="{05B4FFE8-2608-449B-B8E3-922B63EFA6D3}" srcOrd="13" destOrd="0" presId="urn:microsoft.com/office/officeart/2005/8/layout/cycle2"/>
    <dgm:cxn modelId="{5B75B3B2-8D51-4EE6-B639-3EE63A203DF5}" type="presParOf" srcId="{05B4FFE8-2608-449B-B8E3-922B63EFA6D3}" destId="{9D16BB83-1CAD-4FC6-BF7F-6D51425B01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806EF-4378-49F3-8580-0D9BEFB7050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400C57-B66C-4AF1-B2AE-9D42E15EE840}">
      <dgm:prSet phldrT="[Text]" custT="1"/>
      <dgm:spPr/>
      <dgm:t>
        <a:bodyPr/>
        <a:lstStyle/>
        <a:p>
          <a:pPr algn="ctr"/>
          <a:r>
            <a:rPr lang="bn-BD" sz="28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ইবাদত ও আনুগত্যের শিক্ষা</a:t>
          </a:r>
          <a:endParaRPr lang="en-US" sz="2800" dirty="0">
            <a:solidFill>
              <a:srgbClr val="BC149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72BDB8-056A-41ED-81E8-E7D0DBA1B31C}" type="parTrans" cxnId="{79900E5E-8466-4F42-BAB0-4E9616152C51}">
      <dgm:prSet/>
      <dgm:spPr/>
      <dgm:t>
        <a:bodyPr/>
        <a:lstStyle/>
        <a:p>
          <a:pPr algn="ctr"/>
          <a:endParaRPr lang="en-US"/>
        </a:p>
      </dgm:t>
    </dgm:pt>
    <dgm:pt modelId="{EFEDCF9C-79C5-44CA-8ACA-EEDB8E036122}" type="sibTrans" cxnId="{79900E5E-8466-4F42-BAB0-4E9616152C51}">
      <dgm:prSet/>
      <dgm:spPr/>
      <dgm:t>
        <a:bodyPr/>
        <a:lstStyle/>
        <a:p>
          <a:pPr algn="ctr"/>
          <a:endParaRPr lang="en-US"/>
        </a:p>
      </dgm:t>
    </dgm:pt>
    <dgm:pt modelId="{4514593E-B0FF-4A02-87A4-94C6A644BC8B}">
      <dgm:prSet phldrT="[Text]" phldr="1"/>
      <dgm:spPr/>
      <dgm:t>
        <a:bodyPr/>
        <a:lstStyle/>
        <a:p>
          <a:pPr algn="ctr"/>
          <a:endParaRPr lang="en-US"/>
        </a:p>
      </dgm:t>
    </dgm:pt>
    <dgm:pt modelId="{F7F01E35-1E0B-4217-AEDC-0B81A4608CCF}" type="parTrans" cxnId="{F030A49F-43F3-4AEF-86AA-CCA289701176}">
      <dgm:prSet/>
      <dgm:spPr/>
      <dgm:t>
        <a:bodyPr/>
        <a:lstStyle/>
        <a:p>
          <a:pPr algn="ctr"/>
          <a:endParaRPr lang="en-US"/>
        </a:p>
      </dgm:t>
    </dgm:pt>
    <dgm:pt modelId="{4CD23C99-4BA5-441C-846E-CD6128497FA8}" type="sibTrans" cxnId="{F030A49F-43F3-4AEF-86AA-CCA289701176}">
      <dgm:prSet/>
      <dgm:spPr/>
      <dgm:t>
        <a:bodyPr/>
        <a:lstStyle/>
        <a:p>
          <a:pPr algn="ctr"/>
          <a:endParaRPr lang="en-US"/>
        </a:p>
      </dgm:t>
    </dgm:pt>
    <dgm:pt modelId="{7A38D3B0-96D1-42BD-92DF-4A292ECCAEC3}">
      <dgm:prSet custT="1"/>
      <dgm:spPr/>
      <dgm:t>
        <a:bodyPr/>
        <a:lstStyle/>
        <a:p>
          <a:pPr algn="ctr" rtl="0"/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চলাফেরা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উঠাবসার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08844E-BF42-4C8C-81D8-6883096679CA}" type="parTrans" cxnId="{C6E2FB7B-211D-499D-99F2-4C95A7674FB5}">
      <dgm:prSet/>
      <dgm:spPr/>
      <dgm:t>
        <a:bodyPr/>
        <a:lstStyle/>
        <a:p>
          <a:pPr algn="ctr"/>
          <a:endParaRPr lang="en-US"/>
        </a:p>
      </dgm:t>
    </dgm:pt>
    <dgm:pt modelId="{0FF9EAAF-3348-4C7F-ADE3-52F0289FDA16}" type="sibTrans" cxnId="{C6E2FB7B-211D-499D-99F2-4C95A7674FB5}">
      <dgm:prSet/>
      <dgm:spPr/>
      <dgm:t>
        <a:bodyPr/>
        <a:lstStyle/>
        <a:p>
          <a:pPr algn="ctr"/>
          <a:endParaRPr lang="en-US"/>
        </a:p>
      </dgm:t>
    </dgm:pt>
    <dgm:pt modelId="{4A6D1091-4E90-4BC5-A528-51741FC0F0BB}">
      <dgm:prSet custT="1"/>
      <dgm:spPr/>
      <dgm:t>
        <a:bodyPr/>
        <a:lstStyle/>
        <a:p>
          <a:pPr algn="ctr"/>
          <a:r>
            <a:rPr lang="bn-BD" sz="24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সততা, ন্যায়পরায়ণতা ইত্যাদির অনুশীলন</a:t>
          </a:r>
          <a:endParaRPr lang="en-US" sz="2400" dirty="0">
            <a:solidFill>
              <a:srgbClr val="BC149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644C12-DFFC-48AB-B7E3-868031DCC629}" type="parTrans" cxnId="{DD93DA07-F784-4C44-8271-89BA4B4FFA9B}">
      <dgm:prSet/>
      <dgm:spPr/>
      <dgm:t>
        <a:bodyPr/>
        <a:lstStyle/>
        <a:p>
          <a:pPr algn="ctr"/>
          <a:endParaRPr lang="en-US"/>
        </a:p>
      </dgm:t>
    </dgm:pt>
    <dgm:pt modelId="{417AAF9C-1DF0-44D7-A846-18AFE2F81695}" type="sibTrans" cxnId="{DD93DA07-F784-4C44-8271-89BA4B4FFA9B}">
      <dgm:prSet/>
      <dgm:spPr/>
      <dgm:t>
        <a:bodyPr/>
        <a:lstStyle/>
        <a:p>
          <a:pPr algn="ctr"/>
          <a:endParaRPr lang="en-US"/>
        </a:p>
      </dgm:t>
    </dgm:pt>
    <dgm:pt modelId="{7917785A-C0E8-4210-9483-560F977F2F98}">
      <dgm:prSet custT="1"/>
      <dgm:spPr/>
      <dgm:t>
        <a:bodyPr/>
        <a:lstStyle/>
        <a:p>
          <a:pPr algn="ctr"/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লোভ, হিংসা, মিথ্যাচার ইত্যাদির অভ্যাস পরিহার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A2525-4CD3-4EC3-BDA4-3F2CD3E912C0}" type="parTrans" cxnId="{D3DE267F-78D7-4519-B6D8-02AB60FC32BC}">
      <dgm:prSet/>
      <dgm:spPr/>
      <dgm:t>
        <a:bodyPr/>
        <a:lstStyle/>
        <a:p>
          <a:pPr algn="ctr"/>
          <a:endParaRPr lang="en-US"/>
        </a:p>
      </dgm:t>
    </dgm:pt>
    <dgm:pt modelId="{114C6CC8-6CF9-4999-BB91-C90A2C27584A}" type="sibTrans" cxnId="{D3DE267F-78D7-4519-B6D8-02AB60FC32BC}">
      <dgm:prSet/>
      <dgm:spPr/>
      <dgm:t>
        <a:bodyPr/>
        <a:lstStyle/>
        <a:p>
          <a:pPr algn="ctr"/>
          <a:endParaRPr lang="en-US"/>
        </a:p>
      </dgm:t>
    </dgm:pt>
    <dgm:pt modelId="{1AA149D6-1578-449C-947E-C49AA04801E5}">
      <dgm:prSet custT="1"/>
      <dgm:spPr/>
      <dgm:t>
        <a:bodyPr/>
        <a:lstStyle/>
        <a:p>
          <a:pPr algn="ctr"/>
          <a:r>
            <a:rPr lang="bn-BD" sz="28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সাম্য, মৈত্রী, ভ্রাতৃত্ব ইত্যাদির মাধ্যমে সুন্দর সমাজ প্রতিষ্ঠা</a:t>
          </a:r>
          <a:endParaRPr lang="en-US" sz="2800" dirty="0">
            <a:solidFill>
              <a:srgbClr val="BC149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53568A-087D-4500-888E-D26CEC14A7DA}" type="parTrans" cxnId="{589A1828-0BC9-4401-A95A-84DF8CA8BFEC}">
      <dgm:prSet/>
      <dgm:spPr/>
      <dgm:t>
        <a:bodyPr/>
        <a:lstStyle/>
        <a:p>
          <a:pPr algn="ctr"/>
          <a:endParaRPr lang="en-US"/>
        </a:p>
      </dgm:t>
    </dgm:pt>
    <dgm:pt modelId="{6B5851B5-2CCF-4B71-800E-26C29DF24178}" type="sibTrans" cxnId="{589A1828-0BC9-4401-A95A-84DF8CA8BFEC}">
      <dgm:prSet/>
      <dgm:spPr/>
      <dgm:t>
        <a:bodyPr/>
        <a:lstStyle/>
        <a:p>
          <a:pPr algn="ctr"/>
          <a:endParaRPr lang="en-US"/>
        </a:p>
      </dgm:t>
    </dgm:pt>
    <dgm:pt modelId="{37FBE730-52EF-45B5-B749-CAFA31288013}">
      <dgm:prSet custT="1"/>
      <dgm:spPr/>
      <dgm:t>
        <a:bodyPr/>
        <a:lstStyle/>
        <a:p>
          <a:pPr algn="ctr"/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পরকালীন জীবনে জান্নাত লাভ ও জাহান্নাম থেকে মুক্তির উপায় জানা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46C51D-ACDB-4880-8CBB-F2A86914F100}" type="parTrans" cxnId="{EE8FF924-AE74-49CF-A69D-CE5326DA9E00}">
      <dgm:prSet/>
      <dgm:spPr/>
      <dgm:t>
        <a:bodyPr/>
        <a:lstStyle/>
        <a:p>
          <a:pPr algn="ctr"/>
          <a:endParaRPr lang="en-US"/>
        </a:p>
      </dgm:t>
    </dgm:pt>
    <dgm:pt modelId="{E54A4A81-A4EA-4AFA-A9C7-12A4FCD50A16}" type="sibTrans" cxnId="{EE8FF924-AE74-49CF-A69D-CE5326DA9E00}">
      <dgm:prSet/>
      <dgm:spPr/>
      <dgm:t>
        <a:bodyPr/>
        <a:lstStyle/>
        <a:p>
          <a:pPr algn="ctr"/>
          <a:endParaRPr lang="en-US"/>
        </a:p>
      </dgm:t>
    </dgm:pt>
    <dgm:pt modelId="{6AED7BCF-6FED-4A76-AE71-19A18BAB3778}" type="pres">
      <dgm:prSet presAssocID="{F7D806EF-4378-49F3-8580-0D9BEFB705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598486-38FA-44EA-AF0D-57DEE795769C}" type="pres">
      <dgm:prSet presAssocID="{69400C57-B66C-4AF1-B2AE-9D42E15EE840}" presName="parentText" presStyleLbl="node1" presStyleIdx="0" presStyleCnt="6" custLinFactY="-374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0F047-B409-43D5-A120-528D3D8B9AF3}" type="pres">
      <dgm:prSet presAssocID="{69400C57-B66C-4AF1-B2AE-9D42E15EE84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50ED8-C64D-4671-97DD-AC51B2FF7369}" type="pres">
      <dgm:prSet presAssocID="{7A38D3B0-96D1-42BD-92DF-4A292ECCAEC3}" presName="parentText" presStyleLbl="node1" presStyleIdx="1" presStyleCnt="6" custLinFactY="-8957" custLinFactNeighborX="15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25647-2D48-49FA-89C1-39BB57BCFA87}" type="pres">
      <dgm:prSet presAssocID="{0FF9EAAF-3348-4C7F-ADE3-52F0289FDA16}" presName="spacer" presStyleCnt="0"/>
      <dgm:spPr/>
    </dgm:pt>
    <dgm:pt modelId="{681F1FF0-F0F3-427E-B887-CBF77754C8D2}" type="pres">
      <dgm:prSet presAssocID="{4A6D1091-4E90-4BC5-A528-51741FC0F0BB}" presName="parentText" presStyleLbl="node1" presStyleIdx="2" presStyleCnt="6" custLinFactY="-76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80A10-83AD-4B56-BD86-2FD7B290AEA9}" type="pres">
      <dgm:prSet presAssocID="{417AAF9C-1DF0-44D7-A846-18AFE2F81695}" presName="spacer" presStyleCnt="0"/>
      <dgm:spPr/>
    </dgm:pt>
    <dgm:pt modelId="{F4E2A4E1-6FB2-439F-99FA-26068DD287D0}" type="pres">
      <dgm:prSet presAssocID="{7917785A-C0E8-4210-9483-560F977F2F98}" presName="parentText" presStyleLbl="node1" presStyleIdx="3" presStyleCnt="6" custLinFactY="6896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A8D24-4D6A-44FF-8BF9-C39862033B91}" type="pres">
      <dgm:prSet presAssocID="{114C6CC8-6CF9-4999-BB91-C90A2C27584A}" presName="spacer" presStyleCnt="0"/>
      <dgm:spPr/>
    </dgm:pt>
    <dgm:pt modelId="{54EB3071-6D12-4B3B-94B5-C956F8019CDC}" type="pres">
      <dgm:prSet presAssocID="{1AA149D6-1578-449C-947E-C49AA04801E5}" presName="parentText" presStyleLbl="node1" presStyleIdx="4" presStyleCnt="6" custLinFactY="15299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082A9-E172-4947-A388-5452E61D8C5A}" type="pres">
      <dgm:prSet presAssocID="{6B5851B5-2CCF-4B71-800E-26C29DF24178}" presName="spacer" presStyleCnt="0"/>
      <dgm:spPr/>
    </dgm:pt>
    <dgm:pt modelId="{FAF676CA-A30E-447C-A931-504D6FC006F9}" type="pres">
      <dgm:prSet presAssocID="{37FBE730-52EF-45B5-B749-CAFA31288013}" presName="parentText" presStyleLbl="node1" presStyleIdx="5" presStyleCnt="6" custScaleY="109008" custLinFactY="26204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C6359-21A0-4B0A-8C70-992D24BBF44D}" type="presOf" srcId="{F7D806EF-4378-49F3-8580-0D9BEFB7050F}" destId="{6AED7BCF-6FED-4A76-AE71-19A18BAB3778}" srcOrd="0" destOrd="0" presId="urn:microsoft.com/office/officeart/2005/8/layout/vList2"/>
    <dgm:cxn modelId="{63BC37CA-3AE2-46ED-8687-39CF579C14BC}" type="presOf" srcId="{69400C57-B66C-4AF1-B2AE-9D42E15EE840}" destId="{33598486-38FA-44EA-AF0D-57DEE795769C}" srcOrd="0" destOrd="0" presId="urn:microsoft.com/office/officeart/2005/8/layout/vList2"/>
    <dgm:cxn modelId="{EE8FF924-AE74-49CF-A69D-CE5326DA9E00}" srcId="{F7D806EF-4378-49F3-8580-0D9BEFB7050F}" destId="{37FBE730-52EF-45B5-B749-CAFA31288013}" srcOrd="5" destOrd="0" parTransId="{A446C51D-ACDB-4880-8CBB-F2A86914F100}" sibTransId="{E54A4A81-A4EA-4AFA-A9C7-12A4FCD50A16}"/>
    <dgm:cxn modelId="{103CFD16-44FE-4C4E-8E34-7097B1E535F0}" type="presOf" srcId="{7917785A-C0E8-4210-9483-560F977F2F98}" destId="{F4E2A4E1-6FB2-439F-99FA-26068DD287D0}" srcOrd="0" destOrd="0" presId="urn:microsoft.com/office/officeart/2005/8/layout/vList2"/>
    <dgm:cxn modelId="{C6E2FB7B-211D-499D-99F2-4C95A7674FB5}" srcId="{F7D806EF-4378-49F3-8580-0D9BEFB7050F}" destId="{7A38D3B0-96D1-42BD-92DF-4A292ECCAEC3}" srcOrd="1" destOrd="0" parTransId="{4F08844E-BF42-4C8C-81D8-6883096679CA}" sibTransId="{0FF9EAAF-3348-4C7F-ADE3-52F0289FDA16}"/>
    <dgm:cxn modelId="{79900E5E-8466-4F42-BAB0-4E9616152C51}" srcId="{F7D806EF-4378-49F3-8580-0D9BEFB7050F}" destId="{69400C57-B66C-4AF1-B2AE-9D42E15EE840}" srcOrd="0" destOrd="0" parTransId="{4072BDB8-056A-41ED-81E8-E7D0DBA1B31C}" sibTransId="{EFEDCF9C-79C5-44CA-8ACA-EEDB8E036122}"/>
    <dgm:cxn modelId="{EE8117A3-0F5A-42B1-878E-919CD3798E1A}" type="presOf" srcId="{4514593E-B0FF-4A02-87A4-94C6A644BC8B}" destId="{B200F047-B409-43D5-A120-528D3D8B9AF3}" srcOrd="0" destOrd="0" presId="urn:microsoft.com/office/officeart/2005/8/layout/vList2"/>
    <dgm:cxn modelId="{3C28E497-2090-4D9A-8BCD-E528F750769F}" type="presOf" srcId="{37FBE730-52EF-45B5-B749-CAFA31288013}" destId="{FAF676CA-A30E-447C-A931-504D6FC006F9}" srcOrd="0" destOrd="0" presId="urn:microsoft.com/office/officeart/2005/8/layout/vList2"/>
    <dgm:cxn modelId="{D3DE267F-78D7-4519-B6D8-02AB60FC32BC}" srcId="{F7D806EF-4378-49F3-8580-0D9BEFB7050F}" destId="{7917785A-C0E8-4210-9483-560F977F2F98}" srcOrd="3" destOrd="0" parTransId="{90BA2525-4CD3-4EC3-BDA4-3F2CD3E912C0}" sibTransId="{114C6CC8-6CF9-4999-BB91-C90A2C27584A}"/>
    <dgm:cxn modelId="{DD93DA07-F784-4C44-8271-89BA4B4FFA9B}" srcId="{F7D806EF-4378-49F3-8580-0D9BEFB7050F}" destId="{4A6D1091-4E90-4BC5-A528-51741FC0F0BB}" srcOrd="2" destOrd="0" parTransId="{F9644C12-DFFC-48AB-B7E3-868031DCC629}" sibTransId="{417AAF9C-1DF0-44D7-A846-18AFE2F81695}"/>
    <dgm:cxn modelId="{B3342855-B035-494C-8688-27613F113ED4}" type="presOf" srcId="{1AA149D6-1578-449C-947E-C49AA04801E5}" destId="{54EB3071-6D12-4B3B-94B5-C956F8019CDC}" srcOrd="0" destOrd="0" presId="urn:microsoft.com/office/officeart/2005/8/layout/vList2"/>
    <dgm:cxn modelId="{E4AD08C0-F69C-4A08-B0C8-41AD3B5A6D8E}" type="presOf" srcId="{4A6D1091-4E90-4BC5-A528-51741FC0F0BB}" destId="{681F1FF0-F0F3-427E-B887-CBF77754C8D2}" srcOrd="0" destOrd="0" presId="urn:microsoft.com/office/officeart/2005/8/layout/vList2"/>
    <dgm:cxn modelId="{589A1828-0BC9-4401-A95A-84DF8CA8BFEC}" srcId="{F7D806EF-4378-49F3-8580-0D9BEFB7050F}" destId="{1AA149D6-1578-449C-947E-C49AA04801E5}" srcOrd="4" destOrd="0" parTransId="{1753568A-087D-4500-888E-D26CEC14A7DA}" sibTransId="{6B5851B5-2CCF-4B71-800E-26C29DF24178}"/>
    <dgm:cxn modelId="{2527F10B-D93A-49D9-84BE-A77F2E574D91}" type="presOf" srcId="{7A38D3B0-96D1-42BD-92DF-4A292ECCAEC3}" destId="{2AF50ED8-C64D-4671-97DD-AC51B2FF7369}" srcOrd="0" destOrd="0" presId="urn:microsoft.com/office/officeart/2005/8/layout/vList2"/>
    <dgm:cxn modelId="{F030A49F-43F3-4AEF-86AA-CCA289701176}" srcId="{69400C57-B66C-4AF1-B2AE-9D42E15EE840}" destId="{4514593E-B0FF-4A02-87A4-94C6A644BC8B}" srcOrd="0" destOrd="0" parTransId="{F7F01E35-1E0B-4217-AEDC-0B81A4608CCF}" sibTransId="{4CD23C99-4BA5-441C-846E-CD6128497FA8}"/>
    <dgm:cxn modelId="{64137CE9-CBC8-4438-B09A-0FBD63E5A21A}" type="presParOf" srcId="{6AED7BCF-6FED-4A76-AE71-19A18BAB3778}" destId="{33598486-38FA-44EA-AF0D-57DEE795769C}" srcOrd="0" destOrd="0" presId="urn:microsoft.com/office/officeart/2005/8/layout/vList2"/>
    <dgm:cxn modelId="{A055E21D-DF8F-47AD-9FF3-6354F6FF9520}" type="presParOf" srcId="{6AED7BCF-6FED-4A76-AE71-19A18BAB3778}" destId="{B200F047-B409-43D5-A120-528D3D8B9AF3}" srcOrd="1" destOrd="0" presId="urn:microsoft.com/office/officeart/2005/8/layout/vList2"/>
    <dgm:cxn modelId="{3384EC13-B23F-4164-85C3-8AA1719EC39A}" type="presParOf" srcId="{6AED7BCF-6FED-4A76-AE71-19A18BAB3778}" destId="{2AF50ED8-C64D-4671-97DD-AC51B2FF7369}" srcOrd="2" destOrd="0" presId="urn:microsoft.com/office/officeart/2005/8/layout/vList2"/>
    <dgm:cxn modelId="{0804AE6D-9A40-47FE-9AF3-8FB7ACC5461F}" type="presParOf" srcId="{6AED7BCF-6FED-4A76-AE71-19A18BAB3778}" destId="{0B625647-2D48-49FA-89C1-39BB57BCFA87}" srcOrd="3" destOrd="0" presId="urn:microsoft.com/office/officeart/2005/8/layout/vList2"/>
    <dgm:cxn modelId="{F824AC1F-064A-49C7-845F-22036A65AF06}" type="presParOf" srcId="{6AED7BCF-6FED-4A76-AE71-19A18BAB3778}" destId="{681F1FF0-F0F3-427E-B887-CBF77754C8D2}" srcOrd="4" destOrd="0" presId="urn:microsoft.com/office/officeart/2005/8/layout/vList2"/>
    <dgm:cxn modelId="{C8FB6FD0-526B-4E20-A581-6A52D4B9236A}" type="presParOf" srcId="{6AED7BCF-6FED-4A76-AE71-19A18BAB3778}" destId="{DF280A10-83AD-4B56-BD86-2FD7B290AEA9}" srcOrd="5" destOrd="0" presId="urn:microsoft.com/office/officeart/2005/8/layout/vList2"/>
    <dgm:cxn modelId="{F9920A93-BAE9-4251-8197-3AE4796F1676}" type="presParOf" srcId="{6AED7BCF-6FED-4A76-AE71-19A18BAB3778}" destId="{F4E2A4E1-6FB2-439F-99FA-26068DD287D0}" srcOrd="6" destOrd="0" presId="urn:microsoft.com/office/officeart/2005/8/layout/vList2"/>
    <dgm:cxn modelId="{0650A99C-F1D2-43AB-90A5-9076344CD670}" type="presParOf" srcId="{6AED7BCF-6FED-4A76-AE71-19A18BAB3778}" destId="{2A9A8D24-4D6A-44FF-8BF9-C39862033B91}" srcOrd="7" destOrd="0" presId="urn:microsoft.com/office/officeart/2005/8/layout/vList2"/>
    <dgm:cxn modelId="{129FC78D-4318-4233-9687-8E3D13B15A23}" type="presParOf" srcId="{6AED7BCF-6FED-4A76-AE71-19A18BAB3778}" destId="{54EB3071-6D12-4B3B-94B5-C956F8019CDC}" srcOrd="8" destOrd="0" presId="urn:microsoft.com/office/officeart/2005/8/layout/vList2"/>
    <dgm:cxn modelId="{63FB2032-B254-4AD0-85C8-3ABF982991DF}" type="presParOf" srcId="{6AED7BCF-6FED-4A76-AE71-19A18BAB3778}" destId="{6B7082A9-E172-4947-A388-5452E61D8C5A}" srcOrd="9" destOrd="0" presId="urn:microsoft.com/office/officeart/2005/8/layout/vList2"/>
    <dgm:cxn modelId="{5747BD74-964F-42A5-86D8-2D7190C5D19F}" type="presParOf" srcId="{6AED7BCF-6FED-4A76-AE71-19A18BAB3778}" destId="{FAF676CA-A30E-447C-A931-504D6FC006F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D8BB7-5EBF-4CC7-88F7-C24DF10E34A7}">
      <dsp:nvSpPr>
        <dsp:cNvPr id="0" name=""/>
        <dsp:cNvSpPr/>
      </dsp:nvSpPr>
      <dsp:spPr>
        <a:xfrm>
          <a:off x="4072654" y="573"/>
          <a:ext cx="1397936" cy="139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ব্যক্তিগত</a:t>
          </a:r>
          <a:endParaRPr lang="bn-BD" sz="24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7377" y="205296"/>
        <a:ext cx="988490" cy="988490"/>
      </dsp:txXfrm>
    </dsp:sp>
    <dsp:sp modelId="{5ADEBB98-1C4D-4D4E-8C76-DB40C461F9EF}">
      <dsp:nvSpPr>
        <dsp:cNvPr id="0" name=""/>
        <dsp:cNvSpPr/>
      </dsp:nvSpPr>
      <dsp:spPr>
        <a:xfrm rot="1539919">
          <a:off x="5494434" y="879613"/>
          <a:ext cx="285718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498662" y="955412"/>
        <a:ext cx="200003" cy="283081"/>
      </dsp:txXfrm>
    </dsp:sp>
    <dsp:sp modelId="{E65021BA-383D-42C5-8929-B728BF2C7F58}">
      <dsp:nvSpPr>
        <dsp:cNvPr id="0" name=""/>
        <dsp:cNvSpPr/>
      </dsp:nvSpPr>
      <dsp:spPr>
        <a:xfrm>
          <a:off x="5772226" y="888741"/>
          <a:ext cx="1695473" cy="139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ea typeface="Microsoft Himalaya" panose="01010100010101010101" pitchFamily="2" charset="0"/>
              <a:cs typeface="NikoshBAN" panose="02000000000000000000" pitchFamily="2" charset="0"/>
            </a:rPr>
            <a:t>পারিবারিক</a:t>
          </a:r>
          <a:endParaRPr lang="bn-BD" sz="2000" kern="1200" dirty="0" smtClean="0">
            <a:latin typeface="NikoshBAN" panose="02000000000000000000" pitchFamily="2" charset="0"/>
            <a:ea typeface="Microsoft Himalaya" panose="01010100010101010101" pitchFamily="2" charset="0"/>
            <a:cs typeface="NikoshBAN" panose="02000000000000000000" pitchFamily="2" charset="0"/>
          </a:endParaRPr>
        </a:p>
      </dsp:txBody>
      <dsp:txXfrm>
        <a:off x="6020522" y="1093464"/>
        <a:ext cx="1198881" cy="988490"/>
      </dsp:txXfrm>
    </dsp:sp>
    <dsp:sp modelId="{E9F19026-C312-4537-BCC4-1FED4E4AD276}">
      <dsp:nvSpPr>
        <dsp:cNvPr id="0" name=""/>
        <dsp:cNvSpPr/>
      </dsp:nvSpPr>
      <dsp:spPr>
        <a:xfrm rot="4566108">
          <a:off x="6680910" y="2380694"/>
          <a:ext cx="387284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25049" y="2418663"/>
        <a:ext cx="271099" cy="283081"/>
      </dsp:txXfrm>
    </dsp:sp>
    <dsp:sp modelId="{13E25FB6-26D2-496A-B052-241EEC439A9C}">
      <dsp:nvSpPr>
        <dsp:cNvPr id="0" name=""/>
        <dsp:cNvSpPr/>
      </dsp:nvSpPr>
      <dsp:spPr>
        <a:xfrm>
          <a:off x="6433866" y="2961439"/>
          <a:ext cx="1397936" cy="139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bn-BD" sz="16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38589" y="3166162"/>
        <a:ext cx="988490" cy="988490"/>
      </dsp:txXfrm>
    </dsp:sp>
    <dsp:sp modelId="{FE4649FC-FF56-44D5-AEA9-5B6A5889A6DB}">
      <dsp:nvSpPr>
        <dsp:cNvPr id="0" name=""/>
        <dsp:cNvSpPr/>
      </dsp:nvSpPr>
      <dsp:spPr>
        <a:xfrm rot="7714286">
          <a:off x="6308955" y="4230334"/>
          <a:ext cx="362504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6397233" y="4282183"/>
        <a:ext cx="253753" cy="283081"/>
      </dsp:txXfrm>
    </dsp:sp>
    <dsp:sp modelId="{AE59CEA7-7948-45D6-AE28-1B83D6AC80B2}">
      <dsp:nvSpPr>
        <dsp:cNvPr id="0" name=""/>
        <dsp:cNvSpPr/>
      </dsp:nvSpPr>
      <dsp:spPr>
        <a:xfrm>
          <a:off x="5068931" y="4604596"/>
          <a:ext cx="1507059" cy="139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সাংস্কৃতিক</a:t>
          </a:r>
          <a:endParaRPr lang="bn-BD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89635" y="4809319"/>
        <a:ext cx="1065651" cy="988490"/>
      </dsp:txXfrm>
    </dsp:sp>
    <dsp:sp modelId="{8E37AD15-3E4A-4D57-9435-2F378748D38C}">
      <dsp:nvSpPr>
        <dsp:cNvPr id="0" name=""/>
        <dsp:cNvSpPr/>
      </dsp:nvSpPr>
      <dsp:spPr>
        <a:xfrm rot="10800000">
          <a:off x="4582047" y="5067663"/>
          <a:ext cx="344064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685266" y="5162024"/>
        <a:ext cx="240845" cy="283081"/>
      </dsp:txXfrm>
    </dsp:sp>
    <dsp:sp modelId="{0D415576-7705-4334-9E13-FA5457C1334F}">
      <dsp:nvSpPr>
        <dsp:cNvPr id="0" name=""/>
        <dsp:cNvSpPr/>
      </dsp:nvSpPr>
      <dsp:spPr>
        <a:xfrm>
          <a:off x="3021816" y="4604596"/>
          <a:ext cx="1397936" cy="139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6539" y="4809319"/>
        <a:ext cx="988490" cy="988490"/>
      </dsp:txXfrm>
    </dsp:sp>
    <dsp:sp modelId="{624BF80E-D4F4-46ED-9511-782FE298B0A0}">
      <dsp:nvSpPr>
        <dsp:cNvPr id="0" name=""/>
        <dsp:cNvSpPr/>
      </dsp:nvSpPr>
      <dsp:spPr>
        <a:xfrm rot="13885714">
          <a:off x="2885687" y="4254337"/>
          <a:ext cx="372982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76517" y="4392440"/>
        <a:ext cx="261087" cy="283081"/>
      </dsp:txXfrm>
    </dsp:sp>
    <dsp:sp modelId="{9F3F1FE9-6E41-4587-8A72-43E6B0D28BA6}">
      <dsp:nvSpPr>
        <dsp:cNvPr id="0" name=""/>
        <dsp:cNvSpPr/>
      </dsp:nvSpPr>
      <dsp:spPr>
        <a:xfrm>
          <a:off x="1711442" y="2961439"/>
          <a:ext cx="1397936" cy="1397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endParaRPr lang="bn-BD" sz="1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6165" y="3166162"/>
        <a:ext cx="988490" cy="988490"/>
      </dsp:txXfrm>
    </dsp:sp>
    <dsp:sp modelId="{64664E14-EDE0-4B98-8B03-92F87FC8F363}">
      <dsp:nvSpPr>
        <dsp:cNvPr id="0" name=""/>
        <dsp:cNvSpPr/>
      </dsp:nvSpPr>
      <dsp:spPr>
        <a:xfrm rot="16971429">
          <a:off x="2471177" y="2457787"/>
          <a:ext cx="319760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508468" y="2598909"/>
        <a:ext cx="223832" cy="283081"/>
      </dsp:txXfrm>
    </dsp:sp>
    <dsp:sp modelId="{920FF218-BB97-44BC-BA58-DB506F83C3E1}">
      <dsp:nvSpPr>
        <dsp:cNvPr id="0" name=""/>
        <dsp:cNvSpPr/>
      </dsp:nvSpPr>
      <dsp:spPr>
        <a:xfrm>
          <a:off x="2108415" y="810393"/>
          <a:ext cx="1539323" cy="1602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আন্তর্জাতিক</a:t>
          </a:r>
          <a:endParaRPr lang="bn-BD" sz="20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3844" y="1045010"/>
        <a:ext cx="1088465" cy="1132828"/>
      </dsp:txXfrm>
    </dsp:sp>
    <dsp:sp modelId="{05B4FFE8-2608-449B-B8E3-922B63EFA6D3}">
      <dsp:nvSpPr>
        <dsp:cNvPr id="0" name=""/>
        <dsp:cNvSpPr/>
      </dsp:nvSpPr>
      <dsp:spPr>
        <a:xfrm rot="20057143">
          <a:off x="3684483" y="907108"/>
          <a:ext cx="332533" cy="471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689423" y="1023111"/>
        <a:ext cx="232773" cy="283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98486-38FA-44EA-AF0D-57DEE795769C}">
      <dsp:nvSpPr>
        <dsp:cNvPr id="0" name=""/>
        <dsp:cNvSpPr/>
      </dsp:nvSpPr>
      <dsp:spPr>
        <a:xfrm>
          <a:off x="0" y="137994"/>
          <a:ext cx="5421086" cy="9163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ইবাদত ও আনুগত্যের শিক্ষা</a:t>
          </a:r>
          <a:endParaRPr lang="en-US" sz="2800" kern="1200" dirty="0">
            <a:solidFill>
              <a:srgbClr val="BC149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33" y="182727"/>
        <a:ext cx="5331620" cy="826885"/>
      </dsp:txXfrm>
    </dsp:sp>
    <dsp:sp modelId="{B200F047-B409-43D5-A120-528D3D8B9AF3}">
      <dsp:nvSpPr>
        <dsp:cNvPr id="0" name=""/>
        <dsp:cNvSpPr/>
      </dsp:nvSpPr>
      <dsp:spPr>
        <a:xfrm>
          <a:off x="0" y="1170744"/>
          <a:ext cx="5421086" cy="82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119" tIns="6350" rIns="35560" bIns="6350" numCol="1" spcCol="1270" anchor="t" anchorCtr="0">
          <a:noAutofit/>
        </a:bodyPr>
        <a:lstStyle/>
        <a:p>
          <a:pPr marL="57150" lvl="1" indent="-57150" algn="ctr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/>
        </a:p>
      </dsp:txBody>
      <dsp:txXfrm>
        <a:off x="0" y="1170744"/>
        <a:ext cx="5421086" cy="82072"/>
      </dsp:txXfrm>
    </dsp:sp>
    <dsp:sp modelId="{2AF50ED8-C64D-4671-97DD-AC51B2FF7369}">
      <dsp:nvSpPr>
        <dsp:cNvPr id="0" name=""/>
        <dsp:cNvSpPr/>
      </dsp:nvSpPr>
      <dsp:spPr>
        <a:xfrm>
          <a:off x="0" y="1156465"/>
          <a:ext cx="5421086" cy="9163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চলাফেরা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উঠাবসার</a:t>
          </a:r>
          <a:r>
            <a:rPr lang="en-US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33" y="1201198"/>
        <a:ext cx="5331620" cy="826885"/>
      </dsp:txXfrm>
    </dsp:sp>
    <dsp:sp modelId="{681F1FF0-F0F3-427E-B887-CBF77754C8D2}">
      <dsp:nvSpPr>
        <dsp:cNvPr id="0" name=""/>
        <dsp:cNvSpPr/>
      </dsp:nvSpPr>
      <dsp:spPr>
        <a:xfrm>
          <a:off x="0" y="2162149"/>
          <a:ext cx="5421086" cy="9163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সততা, ন্যায়পরায়ণতা ইত্যাদির অনুশীলন</a:t>
          </a:r>
          <a:endParaRPr lang="en-US" sz="2400" kern="1200" dirty="0">
            <a:solidFill>
              <a:srgbClr val="BC149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33" y="2206882"/>
        <a:ext cx="5331620" cy="826885"/>
      </dsp:txXfrm>
    </dsp:sp>
    <dsp:sp modelId="{F4E2A4E1-6FB2-439F-99FA-26068DD287D0}">
      <dsp:nvSpPr>
        <dsp:cNvPr id="0" name=""/>
        <dsp:cNvSpPr/>
      </dsp:nvSpPr>
      <dsp:spPr>
        <a:xfrm>
          <a:off x="0" y="3191532"/>
          <a:ext cx="5421086" cy="9163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লোভ, হিংসা, মিথ্যাচার ইত্যাদির অভ্যাস পরিহার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33" y="3236265"/>
        <a:ext cx="5331620" cy="826885"/>
      </dsp:txXfrm>
    </dsp:sp>
    <dsp:sp modelId="{54EB3071-6D12-4B3B-94B5-C956F8019CDC}">
      <dsp:nvSpPr>
        <dsp:cNvPr id="0" name=""/>
        <dsp:cNvSpPr/>
      </dsp:nvSpPr>
      <dsp:spPr>
        <a:xfrm>
          <a:off x="0" y="4199158"/>
          <a:ext cx="5421086" cy="9163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সাম্য, মৈত্রী, ভ্রাতৃত্ব ইত্যাদির মাধ্যমে সুন্দর সমাজ প্রতিষ্ঠা</a:t>
          </a:r>
          <a:endParaRPr lang="en-US" sz="2800" kern="1200" dirty="0">
            <a:solidFill>
              <a:srgbClr val="BC149C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33" y="4243891"/>
        <a:ext cx="5331620" cy="826885"/>
      </dsp:txXfrm>
    </dsp:sp>
    <dsp:sp modelId="{FAF676CA-A30E-447C-A931-504D6FC006F9}">
      <dsp:nvSpPr>
        <dsp:cNvPr id="0" name=""/>
        <dsp:cNvSpPr/>
      </dsp:nvSpPr>
      <dsp:spPr>
        <a:xfrm>
          <a:off x="0" y="5229710"/>
          <a:ext cx="5421086" cy="9988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পরকালীন জীবনে জান্নাত লাভ ও জাহান্নাম থেকে মুক্তির উপায় জানা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62" y="5278472"/>
        <a:ext cx="5323562" cy="901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9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5D1A-D7B7-41BD-89B7-70F346FC9FAD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AAE3-980A-4692-8A6F-B5BE6F1FF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7" y="302089"/>
            <a:ext cx="2437548" cy="12806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6288" y="1571539"/>
            <a:ext cx="208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2771868"/>
            <a:ext cx="7443988" cy="398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7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5966214"/>
              </p:ext>
            </p:extLst>
          </p:nvPr>
        </p:nvGraphicFramePr>
        <p:xfrm>
          <a:off x="1429555" y="771182"/>
          <a:ext cx="9543245" cy="600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79505" y="2858509"/>
            <a:ext cx="244334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মানবজীবনে ইসলামের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ভূমিকা</a:t>
            </a:r>
            <a:endParaRPr lang="ar-S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C0D8BB7-5EBF-4CC7-88F7-C24DF10E3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ADEBB98-1C4D-4D4E-8C76-DB40C461F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65021BA-383D-42C5-8929-B728BF2C7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E9F19026-C312-4537-BCC4-1FED4E4AD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3E25FB6-26D2-496A-B052-241EEC439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E4649FC-FF56-44D5-AEA9-5B6A5889A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E59CEA7-7948-45D6-AE28-1B83D6AC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8E37AD15-3E4A-4D57-9435-2F378748D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0D415576-7705-4334-9E13-FA5457C1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624BF80E-D4F4-46ED-9511-782FE298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9F3F1FE9-6E41-4587-8A72-43E6B0D28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64664E14-EDE0-4B98-8B03-92F87FC8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920FF218-BB97-44BC-BA58-DB506F83C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05B4FFE8-2608-449B-B8E3-922B63EFA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08136416"/>
              </p:ext>
            </p:extLst>
          </p:nvPr>
        </p:nvGraphicFramePr>
        <p:xfrm>
          <a:off x="3200400" y="629392"/>
          <a:ext cx="5421086" cy="622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488376" y="8626"/>
            <a:ext cx="484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পাঠের গুরুত্ব</a:t>
            </a:r>
            <a:endParaRPr lang="en-US" sz="36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598486-38FA-44EA-AF0D-57DEE7957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graphicEl>
                                              <a:dgm id="{33598486-38FA-44EA-AF0D-57DEE7957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33598486-38FA-44EA-AF0D-57DEE7957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00F047-B409-43D5-A120-528D3D8B9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B200F047-B409-43D5-A120-528D3D8B9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graphicEl>
                                              <a:dgm id="{B200F047-B409-43D5-A120-528D3D8B9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F50ED8-C64D-4671-97DD-AC51B2FF7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graphicEl>
                                              <a:dgm id="{2AF50ED8-C64D-4671-97DD-AC51B2FF7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graphicEl>
                                              <a:dgm id="{2AF50ED8-C64D-4671-97DD-AC51B2FF7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1F1FF0-F0F3-427E-B887-CBF77754C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681F1FF0-F0F3-427E-B887-CBF77754C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graphicEl>
                                              <a:dgm id="{681F1FF0-F0F3-427E-B887-CBF77754C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E2A4E1-6FB2-439F-99FA-26068DD2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graphicEl>
                                              <a:dgm id="{F4E2A4E1-6FB2-439F-99FA-26068DD2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>
                                            <p:graphicEl>
                                              <a:dgm id="{F4E2A4E1-6FB2-439F-99FA-26068DD2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EB3071-6D12-4B3B-94B5-C956F8019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54EB3071-6D12-4B3B-94B5-C956F8019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>
                                            <p:graphicEl>
                                              <a:dgm id="{54EB3071-6D12-4B3B-94B5-C956F8019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F676CA-A30E-447C-A931-504D6FC00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graphicEl>
                                              <a:dgm id="{FAF676CA-A30E-447C-A931-504D6FC00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>
                                            <p:graphicEl>
                                              <a:dgm id="{FAF676CA-A30E-447C-A931-504D6FC00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032" y="502276"/>
            <a:ext cx="276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431" y="1661375"/>
            <a:ext cx="922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জীবনে ইসলামের ভূমিকা ব্যাখ্য কর।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431" y="3197082"/>
            <a:ext cx="8237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জীবনে ইসলামের ভূমিকা ব্যাখ্যা কর।</a:t>
            </a:r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766680" y="3321969"/>
            <a:ext cx="193183" cy="1931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695458" y="1826393"/>
            <a:ext cx="193183" cy="1931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1470" y="314482"/>
            <a:ext cx="211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102" y="2099586"/>
            <a:ext cx="643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পরিচয় বল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102" y="2622806"/>
            <a:ext cx="944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পরিচয় বল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102" y="3177378"/>
            <a:ext cx="896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 </a:t>
            </a:r>
            <a:r>
              <a:rPr lang="bn-BD" sz="32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ভূমিকার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ক্ষেত্র উল্লেখ কর।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102" y="3731950"/>
            <a:ext cx="931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কয়েকটি গুরুত্ব বর্ণনা কর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296471" y="2256933"/>
            <a:ext cx="180305" cy="1630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1272861" y="2721353"/>
            <a:ext cx="180305" cy="1630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281445" y="3275924"/>
            <a:ext cx="180305" cy="1630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294324" y="3840226"/>
            <a:ext cx="180305" cy="16306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3" y="399245"/>
            <a:ext cx="4992710" cy="601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5927" y="206062"/>
            <a:ext cx="252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005" y="1918952"/>
            <a:ext cx="6091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পরিচয়, ভূমিকা ও ইসলাম শিক্ষার গুরুত্ব সম্পর্কে 15 টি বাক্য লিখে আমার কাছে প্রেরণ করবে।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40913" y="2073499"/>
            <a:ext cx="218941" cy="18030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56" y="91408"/>
            <a:ext cx="2739838" cy="931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9258" y="5538814"/>
            <a:ext cx="223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98" y="1022953"/>
            <a:ext cx="9543245" cy="4228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64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046" y="463473"/>
            <a:ext cx="57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9046" y="1833929"/>
            <a:ext cx="63539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ওয়াসিকুর</a:t>
            </a:r>
            <a:r>
              <a:rPr lang="en-US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28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প্রভাষক</a:t>
            </a:r>
          </a:p>
          <a:p>
            <a:pPr algn="ctr"/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বি. এম. পোড়াদিয়া আলিম মাদ্‌রাসা</a:t>
            </a:r>
            <a:endParaRPr lang="bn-IN" sz="28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মোবাইল : </a:t>
            </a:r>
            <a:r>
              <a:rPr lang="bn-BD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01718359233</a:t>
            </a:r>
            <a:endParaRPr lang="bn-IN" sz="28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 : </a:t>
            </a:r>
            <a:r>
              <a:rPr lang="en-US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wasiqur</a:t>
            </a:r>
            <a:r>
              <a:rPr lang="en-US" sz="2800" dirty="0" smtClean="0">
                <a:solidFill>
                  <a:srgbClr val="BC14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28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2444147"/>
            <a:ext cx="56505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ও দশম</a:t>
            </a:r>
            <a:endParaRPr lang="en-US" sz="3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  <a:endParaRPr lang="en-US" sz="3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  <a:endParaRPr lang="bn-IN" sz="3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: </a:t>
            </a:r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200" dirty="0" smtClean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bn-IN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solidFill>
                  <a:srgbClr val="BC149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endParaRPr lang="en-US" sz="3200" dirty="0">
              <a:solidFill>
                <a:srgbClr val="BC149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70030" y="1312985"/>
          <a:ext cx="4173415" cy="832338"/>
        </p:xfrm>
        <a:graphic>
          <a:graphicData uri="http://schemas.openxmlformats.org/drawingml/2006/table">
            <a:tbl>
              <a:tblPr/>
              <a:tblGrid>
                <a:gridCol w="4173415"/>
              </a:tblGrid>
              <a:tr h="832338"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 </a:t>
                      </a:r>
                      <a:r>
                        <a:rPr lang="bn-BD" sz="4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</a:t>
                      </a:r>
                      <a:endParaRPr lang="en-US" sz="1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9744" y="6088559"/>
            <a:ext cx="429739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একটি নিদর্শন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8475" y="1145829"/>
            <a:ext cx="4550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3800" b="1" dirty="0" smtClean="0">
                <a:solidFill>
                  <a:srgbClr val="00B050"/>
                </a:solidFill>
                <a:latin typeface="Britannic Bold" panose="020B0903060703020204" pitchFamily="34" charset="0"/>
                <a:cs typeface="+mj-cs"/>
              </a:rPr>
              <a:t>الاسلا </a:t>
            </a:r>
            <a:r>
              <a:rPr lang="ar-SA" sz="13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</a:t>
            </a:r>
            <a:endParaRPr lang="en-US" sz="13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547" y="3361820"/>
            <a:ext cx="73497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ইসলাম</a:t>
            </a:r>
            <a:endParaRPr lang="en-US" sz="13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1544" y="437882"/>
            <a:ext cx="275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1673" y="1803043"/>
            <a:ext cx="441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 পাঠ শেষে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222" y="3876495"/>
            <a:ext cx="674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পাঠের গুরুত্ব ব্যাখ্যা করতে পারবে।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1222" y="2870547"/>
            <a:ext cx="548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পরিচয় বর্ণনা 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300766" y="3041631"/>
            <a:ext cx="180304" cy="190822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300766" y="4073471"/>
            <a:ext cx="180304" cy="190822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306719" y="2489640"/>
            <a:ext cx="180304" cy="190822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58343" y="2329512"/>
            <a:ext cx="548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আকাইদের পরিচয় বলতে পরবে।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222" y="3358405"/>
            <a:ext cx="69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 ইসলামের ভূমিকা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300766" y="3557551"/>
            <a:ext cx="180304" cy="190822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943" y="1923691"/>
            <a:ext cx="76171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</a:rPr>
              <a:t>আকাইদ শব্দটি আকিদা শব্দের বহুবচন। আকাইদ অর্থ বিশ্বাসমালা ইসলামের মৌলিক বিষয়গুলোর প্রতি দৃঢ় বিশ্বাসকে আকাইদ বলে।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944" y="847643"/>
            <a:ext cx="5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আকাইদের পরিচয়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943" y="1923691"/>
            <a:ext cx="761712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B050"/>
                </a:solidFill>
              </a:rPr>
              <a:t>ইসলাম আরবি শব্দ। ইসলামের আভিধানিক অর্থ হলো আনুগত্য করা, আত্মসর্মণ করা, শান্তির পথে চলা ইত্যাদি।</a:t>
            </a:r>
          </a:p>
          <a:p>
            <a:pPr algn="just"/>
            <a:r>
              <a:rPr lang="bn-BD" sz="3200" b="1" dirty="0" smtClean="0">
                <a:solidFill>
                  <a:srgbClr val="00B050"/>
                </a:solidFill>
              </a:rPr>
              <a:t>ব্যবহারিক অর্থে আল্লাহ রাসূলের আনুগত্য করাকে ইসলাম বলে।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944" y="847643"/>
            <a:ext cx="5075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পরিচয়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32317"/>
            <a:ext cx="761712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00B050"/>
                </a:solidFill>
              </a:rPr>
              <a:t>ইসলাম হলো আল্লাহ তায়ালার প্রবর্তিত ধর্ম বা জীবন বিধান। এটি একটি পরিপূর্ণ জীবনব্যবস্থা। মানবজীবনের সকল বিষয় ও সমস্যার পরিপূর্ণ সমাধানের দিকনির্দেশনা এতে দেওয়া হয়েছে।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1162" y="847643"/>
            <a:ext cx="840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ইসলামের ভূমিকা</a:t>
            </a:r>
            <a:endParaRPr lang="en-US" sz="6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117" y="4692770"/>
            <a:ext cx="806569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BC149C"/>
                </a:solidFill>
              </a:rPr>
              <a:t>اليوم اكملت لكم دينكم واتممت عليكم نعمتى ورضيت لكم الاسلام دينا</a:t>
            </a:r>
            <a:endParaRPr lang="ar-SA" sz="4000" b="1" dirty="0">
              <a:solidFill>
                <a:srgbClr val="BC1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293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Microsoft Himalaya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195</cp:revision>
  <dcterms:created xsi:type="dcterms:W3CDTF">2015-10-08T06:42:44Z</dcterms:created>
  <dcterms:modified xsi:type="dcterms:W3CDTF">2020-05-14T16:31:07Z</dcterms:modified>
</cp:coreProperties>
</file>