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D19E6-E29A-446F-BE8A-02706075256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6700-D240-4159-9AB0-4DCCF7F0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46700-D240-4159-9AB0-4DCCF7F0D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D0F7-F1A6-4FAA-928E-80A28220B4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92B31-4868-4579-8E88-8BB53E8B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5" y="365125"/>
            <a:ext cx="8541994" cy="1325563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flower-blooming-animated-gif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1690688"/>
            <a:ext cx="8541994" cy="4800600"/>
          </a:xfrm>
        </p:spPr>
      </p:pic>
    </p:spTree>
    <p:extLst>
      <p:ext uri="{BB962C8B-B14F-4D97-AF65-F5344CB8AC3E}">
        <p14:creationId xmlns:p14="http://schemas.microsoft.com/office/powerpoint/2010/main" val="29739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s1466241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8" y="0"/>
            <a:ext cx="4023360" cy="2514600"/>
          </a:xfrm>
          <a:prstGeom prst="rect">
            <a:avLst/>
          </a:prstGeom>
        </p:spPr>
      </p:pic>
      <p:pic>
        <p:nvPicPr>
          <p:cNvPr id="3" name="Picture 2" descr="dndad_1381254768_1-o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93" y="0"/>
            <a:ext cx="4899659" cy="2707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0854" y="175756"/>
            <a:ext cx="3457575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1" y="3632548"/>
            <a:ext cx="5589341" cy="255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0" y="1257299"/>
            <a:ext cx="1928617" cy="1928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33" y="3115756"/>
            <a:ext cx="434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4676517"/>
            <a:ext cx="11658600" cy="200054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ব্যাংকিং-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কোন গ্রাহক তার ব্যবহৃত মোবাইলের দ্বারা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‍SMS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অতি দ্রুত আর্থিক লেনদেন সম্পাদন করে তাকে মোবাইল ব্যাংকিং বলে।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3242417"/>
            <a:ext cx="303847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36" y="444675"/>
            <a:ext cx="7157581" cy="3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0"/>
            <a:ext cx="3114675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t="10334" r="19448"/>
          <a:stretch/>
        </p:blipFill>
        <p:spPr>
          <a:xfrm>
            <a:off x="8529638" y="0"/>
            <a:ext cx="3146570" cy="3091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1888" y="1614488"/>
            <a:ext cx="4729162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সুবিধা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462" y="3176876"/>
            <a:ext cx="9715501" cy="34163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মোবাইল ব্যাংকিং অনলাইন ব্যাংকিং এর চেয়ে সহজ।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যে কোনো মোবাইলের সিম ব্যাবহার করা যায়।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ব্যাংকিং অপারেটিং খরচ খুব কম।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এটি খুব নিরাপদ ও বন্ধুসুলভ।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কম পরিমাণ অর্থ ও লেন দেন করা যায়।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ধনী ও দরিদ্র সকল শ্রেণির মানুষ অতি সহজে লেন দেন করা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0"/>
            <a:ext cx="3903155" cy="275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67" y="0"/>
            <a:ext cx="3014533" cy="2944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275" y="514350"/>
            <a:ext cx="4186238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ও মোবাইল ব্যাংকিং এর গুরুত্ব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3" y="3314702"/>
            <a:ext cx="11458575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ঞ্চল হতে নগর সভ্যতার ক্ষুদ্র ক্ষুদ্র সঞ্চয় সংগ্রহের মাধ্যমে বৃহৎ মূলধন গঠনে ভূমিকা রাখে।</a:t>
            </a:r>
          </a:p>
        </p:txBody>
      </p:sp>
    </p:spTree>
    <p:extLst>
      <p:ext uri="{BB962C8B-B14F-4D97-AF65-F5344CB8AC3E}">
        <p14:creationId xmlns:p14="http://schemas.microsoft.com/office/powerpoint/2010/main" val="2251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0"/>
            <a:ext cx="5072063" cy="339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6" y="0"/>
            <a:ext cx="4791075" cy="3337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238" y="3729038"/>
            <a:ext cx="11072812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 ব্যাবস্থার ফলে অ-প্রাতিষ্ঠানিক ঋণের উৎস গুরুত্ব হারিয়ে ফেলে।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মানুশষের হাতের অতিরিক্ত অর্থ ব্যাংকিং ব্যাবস্থায় চলে আসায় মুদ্রাস্ফীতি নিয়ন্ত্রন থাকে।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প্রবাসিদের প্রেরিত অর্থ এর মাধ্যমে দ্রুত দেশে পৌঁছে।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769" y="308074"/>
            <a:ext cx="4800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50" y="1651099"/>
            <a:ext cx="9672638" cy="4555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 এর ৫টি সুবিধা লেখ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৫ টি সুবিধা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ও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গুরুত্ব  লেখ।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86075" y="200024"/>
            <a:ext cx="5043487" cy="1400175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43288" y="214313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575" y="1928813"/>
            <a:ext cx="952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অনলাইন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4576" y="2867028"/>
            <a:ext cx="738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মোবাইল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4575" y="376713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অনলাইন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গুলো কী 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4576" y="4897577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 গুলো কী কী?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441709"/>
            <a:ext cx="10858500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সেবাসমুহ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50847"/>
            <a:ext cx="4114800" cy="30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4637" y="513188"/>
            <a:ext cx="57912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09" y="1621184"/>
            <a:ext cx="65151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5112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81150"/>
            <a:ext cx="5157787" cy="823912"/>
          </a:xfrm>
          <a:solidFill>
            <a:srgbClr val="FFFF00"/>
          </a:solidFill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19347"/>
            <a:ext cx="5157787" cy="368458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নুরুছ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ছালেহীন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কাউয়াদি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সুর সম্রাট আলাউদ্দিন খাঁ ডিগ্রী 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শিবপুর, নবীনগর, ব্রাহ্মনবাড়িয়া।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1150"/>
            <a:ext cx="5183188" cy="8239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19347"/>
            <a:ext cx="5183188" cy="3684588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পাঠশিরোনামঃ ব্যাংকিং ব্যবস্থাপনায় নব সংযোজন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381001"/>
            <a:ext cx="4244405" cy="2482977"/>
          </a:xfrm>
          <a:prstGeom prst="rect">
            <a:avLst/>
          </a:prstGeom>
        </p:spPr>
      </p:pic>
      <p:pic>
        <p:nvPicPr>
          <p:cNvPr id="4" name="Picture 3" descr="20151101014926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1000"/>
            <a:ext cx="4114800" cy="2552700"/>
          </a:xfrm>
          <a:prstGeom prst="rect">
            <a:avLst/>
          </a:prstGeom>
        </p:spPr>
      </p:pic>
      <p:pic>
        <p:nvPicPr>
          <p:cNvPr id="5" name="Picture 4" descr="Picture1_15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971801"/>
            <a:ext cx="5181600" cy="3275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415662">
            <a:off x="7224117" y="3585375"/>
            <a:ext cx="2988319" cy="186204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500" dirty="0" err="1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6X235_17-1437139578-atm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1"/>
            <a:ext cx="3429000" cy="2471825"/>
          </a:xfrm>
          <a:prstGeom prst="rect">
            <a:avLst/>
          </a:prstGeom>
        </p:spPr>
      </p:pic>
      <p:pic>
        <p:nvPicPr>
          <p:cNvPr id="3" name="Picture 2" descr="onlain-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8601"/>
            <a:ext cx="3429000" cy="2505807"/>
          </a:xfrm>
          <a:prstGeom prst="rect">
            <a:avLst/>
          </a:prstGeom>
        </p:spPr>
      </p:pic>
      <p:pic>
        <p:nvPicPr>
          <p:cNvPr id="4" name="Picture 3" descr="sms14662412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3043238"/>
            <a:ext cx="40233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981200"/>
            <a:ext cx="8305800" cy="2133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ও মোবাইল ব্যাংকিং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75" y="165100"/>
            <a:ext cx="3371850" cy="1325563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sz="8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অনলাইন ব্যাংকিং কী তা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মোবাইল ব্যাংকিং কী তা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মোবাইল ব্যাংকিং এর সেবাসমুহ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অনলাইন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করতে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lain-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0"/>
            <a:ext cx="4619625" cy="3375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925" y="2343150"/>
            <a:ext cx="33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4143375"/>
            <a:ext cx="11849100" cy="1938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 হলো কম্পিউটার ভিত্তিক ইন্টারনেট সহায়ক বাংকিং এবং যে ব্যবস্থায় একজন গ্রাহক একই ব্যাংকের যে কোনো একটি শাখার মাধ্যমে তার আর্থিক লেনদেন সম্পন্ন করতে পারে।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3" y="-1"/>
            <a:ext cx="3671888" cy="2505807"/>
          </a:xfrm>
          <a:prstGeom prst="rect">
            <a:avLst/>
          </a:prstGeom>
        </p:spPr>
      </p:pic>
      <p:pic>
        <p:nvPicPr>
          <p:cNvPr id="5" name="Picture 4" descr="onlain-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91" y="0"/>
            <a:ext cx="3429000" cy="2505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300" y="2643188"/>
            <a:ext cx="441483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 এর সুবিধা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8788" y="3426900"/>
            <a:ext cx="8886825" cy="31700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গ্রহককে লাইনে দাঁড়াতে হয় না।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বিরামহীন সেবা পাওয়া যায়।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সময়ের কোন বাধা নিষেধ নেই।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৪।ব্যক্তিগত কম্পিউটার দ্বারা এ বাজারে প্রবেশ করা যায়।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বিনিয়োগ সংক্রান্ত তথ্য পাওয়া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15423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050" y="1028700"/>
            <a:ext cx="9544050" cy="54476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দ্রুতগতিতে অর্থ স্থানান্তর করা যায়।</a:t>
            </a:r>
          </a:p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ব্যালেন্স জানা সহ যেকোন প্রকার ব্যাংকিং তথ্যাবলি, সার্ভিস চার্য, সুদ প্রাপ্তি জানা যায়।</a:t>
            </a:r>
          </a:p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বাড়ি বা অফিসে যে কোন স্থান হতে অর্থ লেন দেন করা যায়।</a:t>
            </a:r>
          </a:p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এই ব্যাংক এর লেন দেন বিশ্বের যে কোন দেশ থেকে করা যায়।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488</Words>
  <Application>Microsoft Office PowerPoint</Application>
  <PresentationFormat>Custom</PresentationFormat>
  <Paragraphs>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Nurus Salehin</cp:lastModifiedBy>
  <cp:revision>23</cp:revision>
  <dcterms:created xsi:type="dcterms:W3CDTF">2016-12-24T14:38:03Z</dcterms:created>
  <dcterms:modified xsi:type="dcterms:W3CDTF">2020-05-29T01:35:16Z</dcterms:modified>
</cp:coreProperties>
</file>