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8" r:id="rId3"/>
    <p:sldId id="256" r:id="rId4"/>
    <p:sldId id="257" r:id="rId5"/>
    <p:sldId id="260" r:id="rId6"/>
    <p:sldId id="261" r:id="rId7"/>
    <p:sldId id="262" r:id="rId8"/>
    <p:sldId id="264" r:id="rId9"/>
    <p:sldId id="259" r:id="rId10"/>
    <p:sldId id="263" r:id="rId11"/>
    <p:sldId id="268" r:id="rId12"/>
    <p:sldId id="269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7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DCF308-2BA8-494A-9C2D-4625927F195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F7468E-7D9D-4E85-BB18-9ABCBEB70F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797032"/>
            <a:ext cx="6483927" cy="55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9" y="928160"/>
            <a:ext cx="11175394" cy="46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651" y="762447"/>
            <a:ext cx="99404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bn-BD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10" y="825910"/>
            <a:ext cx="102353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bn-BD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কুমার,তাঁতি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দর্জি,রাজমিস্ত্রি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722671"/>
            <a:ext cx="104601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মূল্যায়নঃ</a:t>
            </a:r>
            <a:endParaRPr lang="en-US" sz="6600" b="1" dirty="0" smtClean="0">
              <a:solidFill>
                <a:srgbClr val="FF0000"/>
              </a:solidFill>
              <a:latin typeface="NikoshBAN" panose="02000000000000000000" pitchFamily="2" charset="0"/>
              <a:ea typeface="Adobe Myungjo Std M" panose="02020600000000000000" pitchFamily="18" charset="-128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নিম্নলিখিত</a:t>
            </a:r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প্রশ্নগুলোর</a:t>
            </a:r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বলব</a:t>
            </a:r>
            <a:r>
              <a:rPr lang="en-US" sz="5400" dirty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?</a:t>
            </a:r>
            <a:endParaRPr lang="en-US" sz="5400" dirty="0" smtClean="0">
              <a:latin typeface="NikoshBAN" panose="02000000000000000000" pitchFamily="2" charset="0"/>
              <a:ea typeface="Adobe Myungjo Std M" panose="02020600000000000000" pitchFamily="18" charset="-128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১।কুমার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করেন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২।দর্জি </a:t>
            </a:r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ওতাঁতি</a:t>
            </a:r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কীভাবে</a:t>
            </a:r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উপকার</a:t>
            </a:r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করেন</a:t>
            </a:r>
            <a:r>
              <a:rPr lang="en-US" sz="5400" dirty="0" smtClean="0"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৩।রাজমিস্ত্রি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কীভাবে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ঘর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বাড়ি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বানান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ea typeface="Adobe Myungjo Std M" panose="02020600000000000000" pitchFamily="18" charset="-128"/>
                <a:cs typeface="NikoshBAN" panose="02000000000000000000" pitchFamily="2" charset="0"/>
              </a:rPr>
              <a:t>?</a:t>
            </a:r>
          </a:p>
          <a:p>
            <a:endParaRPr lang="en-US" sz="4800" dirty="0">
              <a:latin typeface="NikoshBAN" panose="02000000000000000000" pitchFamily="2" charset="0"/>
              <a:ea typeface="Adobe Myungjo Std M" panose="02020600000000000000" pitchFamily="18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711050"/>
            <a:ext cx="110282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।সব 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1029110"/>
            <a:ext cx="1142274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3" y="571501"/>
            <a:ext cx="63985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শহিদুজ্জামান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বহরপুর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34" y="571501"/>
            <a:ext cx="4209511" cy="42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561" y="884904"/>
            <a:ext cx="112530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পাঠপরিচিতিঃ</a:t>
            </a:r>
            <a:endParaRPr lang="en-US" sz="66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শ্রেনিঃতৃতীয়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পাঠশিরোনামঃসমাজের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40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পাঠ্যাংশঃযারা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174" y="619433"/>
            <a:ext cx="11253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৬.১.১।সমাজের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৬.1.২।বিভিন্ন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6.১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৩।সমাজের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97" y="1190022"/>
            <a:ext cx="6903236" cy="4406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5524" y="180109"/>
            <a:ext cx="851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7476" y="5277689"/>
            <a:ext cx="2198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2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5" y="720437"/>
            <a:ext cx="6109854" cy="4451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1432" y="5471652"/>
            <a:ext cx="4041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65004"/>
            <a:ext cx="7509163" cy="5179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9768" y="5294671"/>
            <a:ext cx="631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8" y="442452"/>
            <a:ext cx="10098084" cy="59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66" y="3419473"/>
            <a:ext cx="2991267" cy="190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8" y="265471"/>
            <a:ext cx="9504219" cy="58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</TotalTime>
  <Words>158</Words>
  <Application>Microsoft Office PowerPoint</Application>
  <PresentationFormat>Custom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58</cp:revision>
  <dcterms:created xsi:type="dcterms:W3CDTF">2019-04-09T04:15:39Z</dcterms:created>
  <dcterms:modified xsi:type="dcterms:W3CDTF">2020-05-28T08:45:04Z</dcterms:modified>
</cp:coreProperties>
</file>